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309" r:id="rId2"/>
    <p:sldId id="406" r:id="rId3"/>
    <p:sldId id="320" r:id="rId4"/>
    <p:sldId id="412" r:id="rId5"/>
    <p:sldId id="413" r:id="rId6"/>
    <p:sldId id="415" r:id="rId7"/>
    <p:sldId id="330" r:id="rId8"/>
    <p:sldId id="416" r:id="rId9"/>
    <p:sldId id="331" r:id="rId10"/>
    <p:sldId id="332" r:id="rId11"/>
    <p:sldId id="334" r:id="rId12"/>
    <p:sldId id="333" r:id="rId13"/>
    <p:sldId id="418" r:id="rId14"/>
    <p:sldId id="419" r:id="rId15"/>
    <p:sldId id="420" r:id="rId16"/>
    <p:sldId id="335" r:id="rId17"/>
    <p:sldId id="336" r:id="rId18"/>
    <p:sldId id="337" r:id="rId19"/>
    <p:sldId id="341" r:id="rId20"/>
    <p:sldId id="338" r:id="rId21"/>
    <p:sldId id="339" r:id="rId22"/>
    <p:sldId id="421" r:id="rId23"/>
    <p:sldId id="422" r:id="rId24"/>
    <p:sldId id="423" r:id="rId25"/>
    <p:sldId id="342" r:id="rId26"/>
    <p:sldId id="345" r:id="rId27"/>
    <p:sldId id="343" r:id="rId28"/>
    <p:sldId id="344" r:id="rId29"/>
    <p:sldId id="424" r:id="rId30"/>
    <p:sldId id="425" r:id="rId31"/>
    <p:sldId id="426" r:id="rId32"/>
    <p:sldId id="346" r:id="rId33"/>
    <p:sldId id="349" r:id="rId34"/>
    <p:sldId id="350" r:id="rId35"/>
    <p:sldId id="351" r:id="rId36"/>
    <p:sldId id="352" r:id="rId37"/>
    <p:sldId id="353" r:id="rId38"/>
    <p:sldId id="427" r:id="rId39"/>
    <p:sldId id="402" r:id="rId40"/>
    <p:sldId id="354" r:id="rId41"/>
    <p:sldId id="355" r:id="rId42"/>
    <p:sldId id="358" r:id="rId43"/>
    <p:sldId id="359" r:id="rId44"/>
    <p:sldId id="360" r:id="rId45"/>
    <p:sldId id="361" r:id="rId46"/>
    <p:sldId id="362" r:id="rId47"/>
    <p:sldId id="364" r:id="rId48"/>
    <p:sldId id="325" r:id="rId49"/>
    <p:sldId id="428"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394" r:id="rId80"/>
    <p:sldId id="395" r:id="rId81"/>
    <p:sldId id="396" r:id="rId82"/>
    <p:sldId id="397" r:id="rId83"/>
    <p:sldId id="398" r:id="rId84"/>
    <p:sldId id="399" r:id="rId85"/>
    <p:sldId id="400" r:id="rId86"/>
    <p:sldId id="401" r:id="rId87"/>
    <p:sldId id="323" r:id="rId88"/>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08">
          <p15:clr>
            <a:srgbClr val="A4A3A4"/>
          </p15:clr>
        </p15:guide>
        <p15:guide id="2" pos="5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6" d="100"/>
          <a:sy n="56" d="100"/>
        </p:scale>
        <p:origin x="900" y="42"/>
      </p:cViewPr>
      <p:guideLst>
        <p:guide orient="horz" pos="1408"/>
        <p:guide pos="5536"/>
      </p:guideLst>
    </p:cSldViewPr>
  </p:slideViewPr>
  <p:notesTextViewPr>
    <p:cViewPr>
      <p:scale>
        <a:sx n="100" d="100"/>
        <a:sy n="100" d="100"/>
      </p:scale>
      <p:origin x="0" y="0"/>
    </p:cViewPr>
  </p:notesTextViewPr>
  <p:sorterViewPr>
    <p:cViewPr>
      <p:scale>
        <a:sx n="66" d="100"/>
        <a:sy n="66" d="100"/>
      </p:scale>
      <p:origin x="0" y="-8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128"/>
              </a:defRPr>
            </a:lvl1pPr>
          </a:lstStyle>
          <a:p>
            <a:pPr>
              <a:defRPr/>
            </a:pPr>
            <a:endParaRPr lang="zh-TW" altLang="zh-TW"/>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244520D9-BE4D-4EF5-8F5D-84D92712D75F}" type="datetime1">
              <a:rPr lang="en-US" altLang="zh-TW"/>
              <a:pPr>
                <a:defRPr/>
              </a:pPr>
              <a:t>9/19/2019</a:t>
            </a:fld>
            <a:endParaRPr lang="en-US" altLang="zh-TW"/>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128"/>
              </a:defRPr>
            </a:lvl1pPr>
          </a:lstStyle>
          <a:p>
            <a:pPr>
              <a:defRPr/>
            </a:pPr>
            <a:endParaRPr lang="zh-TW" altLang="zh-TW"/>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413F033-60A4-43CC-A975-4432364DE4FC}" type="slidenum">
              <a:rPr lang="en-US" altLang="zh-TW"/>
              <a:pPr>
                <a:defRPr/>
              </a:pPr>
              <a:t>‹#›</a:t>
            </a:fld>
            <a:endParaRPr lang="en-US" altLang="zh-TW"/>
          </a:p>
        </p:txBody>
      </p:sp>
    </p:spTree>
    <p:extLst>
      <p:ext uri="{BB962C8B-B14F-4D97-AF65-F5344CB8AC3E}">
        <p14:creationId xmlns:p14="http://schemas.microsoft.com/office/powerpoint/2010/main" val="29766845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ea typeface="ＭＳ Ｐゴシック" panose="020B0600070205080204" pitchFamily="34"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DC7C702-776A-436F-9B0B-C4BE13042418}" type="slidenum">
              <a:rPr lang="en-US" altLang="zh-TW" smtClean="0">
                <a:latin typeface="Arial" panose="020B0604020202020204" pitchFamily="34" charset="0"/>
              </a:rPr>
              <a:pPr>
                <a:spcBef>
                  <a:spcPct val="0"/>
                </a:spcBef>
              </a:pPr>
              <a:t>1</a:t>
            </a:fld>
            <a:endParaRPr lang="en-US" altLang="zh-TW" smtClean="0">
              <a:latin typeface="Arial" panose="020B0604020202020204" pitchFamily="34" charset="0"/>
            </a:endParaRPr>
          </a:p>
        </p:txBody>
      </p:sp>
    </p:spTree>
    <p:extLst>
      <p:ext uri="{BB962C8B-B14F-4D97-AF65-F5344CB8AC3E}">
        <p14:creationId xmlns:p14="http://schemas.microsoft.com/office/powerpoint/2010/main" val="62814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E2EE1F-09DE-4C00-A877-48CC0207C6B5}" type="slidenum">
              <a:rPr lang="en-US" altLang="zh-TW" sz="1200" smtClean="0"/>
              <a:pPr/>
              <a:t>4</a:t>
            </a:fld>
            <a:endParaRPr lang="en-US" altLang="zh-TW" sz="1200" smtClean="0"/>
          </a:p>
        </p:txBody>
      </p:sp>
    </p:spTree>
    <p:extLst>
      <p:ext uri="{BB962C8B-B14F-4D97-AF65-F5344CB8AC3E}">
        <p14:creationId xmlns:p14="http://schemas.microsoft.com/office/powerpoint/2010/main" val="85886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2DE5C1-B71C-471A-829A-E3C4BC9DE952}" type="slidenum">
              <a:rPr lang="en-US" altLang="zh-TW" sz="1200" smtClean="0"/>
              <a:pPr/>
              <a:t>5</a:t>
            </a:fld>
            <a:endParaRPr lang="en-US" altLang="zh-TW" sz="1200" smtClean="0"/>
          </a:p>
        </p:txBody>
      </p:sp>
    </p:spTree>
    <p:extLst>
      <p:ext uri="{BB962C8B-B14F-4D97-AF65-F5344CB8AC3E}">
        <p14:creationId xmlns:p14="http://schemas.microsoft.com/office/powerpoint/2010/main" val="4155404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20C8F5B-2496-4B7B-B93F-1F211F87B870}" type="datetime1">
              <a:rPr lang="en-US" altLang="zh-TW"/>
              <a:pPr>
                <a:defRPr/>
              </a:pPr>
              <a:t>9/19/2019</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79FD777A-AFB7-43F2-BD31-A35E9DEEFC89}" type="slidenum">
              <a:rPr lang="en-US" altLang="zh-TW"/>
              <a:pPr>
                <a:defRPr/>
              </a:pPr>
              <a:t>‹#›</a:t>
            </a:fld>
            <a:endParaRPr lang="en-US" altLang="zh-TW"/>
          </a:p>
        </p:txBody>
      </p:sp>
    </p:spTree>
    <p:extLst>
      <p:ext uri="{BB962C8B-B14F-4D97-AF65-F5344CB8AC3E}">
        <p14:creationId xmlns:p14="http://schemas.microsoft.com/office/powerpoint/2010/main" val="246200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51970D-9C60-4AD0-B069-3D7F652F3957}" type="datetime1">
              <a:rPr lang="en-US" altLang="zh-TW"/>
              <a:pPr>
                <a:defRPr/>
              </a:pPr>
              <a:t>9/19/2019</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6C3A38D8-CB06-4EB8-8C74-82E9B3857BCB}" type="slidenum">
              <a:rPr lang="en-US" altLang="zh-TW"/>
              <a:pPr>
                <a:defRPr/>
              </a:pPr>
              <a:t>‹#›</a:t>
            </a:fld>
            <a:endParaRPr lang="en-US" altLang="zh-TW"/>
          </a:p>
        </p:txBody>
      </p:sp>
    </p:spTree>
    <p:extLst>
      <p:ext uri="{BB962C8B-B14F-4D97-AF65-F5344CB8AC3E}">
        <p14:creationId xmlns:p14="http://schemas.microsoft.com/office/powerpoint/2010/main" val="287357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EA52EF-8540-4441-AC1F-88C7CD5E5D92}" type="datetime1">
              <a:rPr lang="en-US" altLang="zh-TW"/>
              <a:pPr>
                <a:defRPr/>
              </a:pPr>
              <a:t>9/19/2019</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AB24D6FB-138B-4B39-8C6F-98E9DD47D11B}" type="slidenum">
              <a:rPr lang="en-US" altLang="zh-TW"/>
              <a:pPr>
                <a:defRPr/>
              </a:pPr>
              <a:t>‹#›</a:t>
            </a:fld>
            <a:endParaRPr lang="en-US" altLang="zh-TW"/>
          </a:p>
        </p:txBody>
      </p:sp>
    </p:spTree>
    <p:extLst>
      <p:ext uri="{BB962C8B-B14F-4D97-AF65-F5344CB8AC3E}">
        <p14:creationId xmlns:p14="http://schemas.microsoft.com/office/powerpoint/2010/main" val="294498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EA550-B8D1-4EB5-B1D9-BC1D9449C36F}" type="datetime1">
              <a:rPr lang="en-US" altLang="zh-TW"/>
              <a:pPr>
                <a:defRPr/>
              </a:pPr>
              <a:t>9/19/2019</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1735F704-D91C-41F7-980A-D4E44710F51E}" type="slidenum">
              <a:rPr lang="en-US" altLang="zh-TW"/>
              <a:pPr>
                <a:defRPr/>
              </a:pPr>
              <a:t>‹#›</a:t>
            </a:fld>
            <a:endParaRPr lang="en-US" altLang="zh-TW"/>
          </a:p>
        </p:txBody>
      </p:sp>
    </p:spTree>
    <p:extLst>
      <p:ext uri="{BB962C8B-B14F-4D97-AF65-F5344CB8AC3E}">
        <p14:creationId xmlns:p14="http://schemas.microsoft.com/office/powerpoint/2010/main" val="60640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0D1607C-8D55-4579-A852-1B5EC39C16DF}" type="datetime1">
              <a:rPr lang="en-US" altLang="zh-TW"/>
              <a:pPr>
                <a:defRPr/>
              </a:pPr>
              <a:t>9/19/2019</a:t>
            </a:fld>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zh-TW" altLang="zh-TW"/>
          </a:p>
        </p:txBody>
      </p:sp>
      <p:sp>
        <p:nvSpPr>
          <p:cNvPr id="6" name="Slide Number Placeholder 5"/>
          <p:cNvSpPr>
            <a:spLocks noGrp="1"/>
          </p:cNvSpPr>
          <p:nvPr>
            <p:ph type="sldNum" sz="quarter" idx="12"/>
          </p:nvPr>
        </p:nvSpPr>
        <p:spPr/>
        <p:txBody>
          <a:bodyPr/>
          <a:lstStyle>
            <a:lvl1pPr>
              <a:defRPr/>
            </a:lvl1pPr>
          </a:lstStyle>
          <a:p>
            <a:pPr>
              <a:defRPr/>
            </a:pPr>
            <a:fld id="{124682B5-1897-4BC4-9E7F-BFF82C0E7454}" type="slidenum">
              <a:rPr lang="en-US" altLang="zh-TW"/>
              <a:pPr>
                <a:defRPr/>
              </a:pPr>
              <a:t>‹#›</a:t>
            </a:fld>
            <a:endParaRPr lang="en-US" altLang="zh-TW"/>
          </a:p>
        </p:txBody>
      </p:sp>
    </p:spTree>
    <p:extLst>
      <p:ext uri="{BB962C8B-B14F-4D97-AF65-F5344CB8AC3E}">
        <p14:creationId xmlns:p14="http://schemas.microsoft.com/office/powerpoint/2010/main" val="398127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E01EDDB-2FBD-4C93-A181-952974E7B944}" type="datetime1">
              <a:rPr lang="en-US" altLang="zh-TW"/>
              <a:pPr>
                <a:defRPr/>
              </a:pPr>
              <a:t>9/19/2019</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vl1pPr>
          </a:lstStyle>
          <a:p>
            <a:pPr>
              <a:defRPr/>
            </a:pPr>
            <a:fld id="{9AA29277-9915-486E-AD87-629DC3AD477B}" type="slidenum">
              <a:rPr lang="en-US" altLang="zh-TW"/>
              <a:pPr>
                <a:defRPr/>
              </a:pPr>
              <a:t>‹#›</a:t>
            </a:fld>
            <a:endParaRPr lang="en-US" altLang="zh-TW"/>
          </a:p>
        </p:txBody>
      </p:sp>
    </p:spTree>
    <p:extLst>
      <p:ext uri="{BB962C8B-B14F-4D97-AF65-F5344CB8AC3E}">
        <p14:creationId xmlns:p14="http://schemas.microsoft.com/office/powerpoint/2010/main" val="379085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E771686-B9A3-4C55-9265-8552B67B928B}" type="datetime1">
              <a:rPr lang="en-US" altLang="zh-TW"/>
              <a:pPr>
                <a:defRPr/>
              </a:pPr>
              <a:t>9/19/2019</a:t>
            </a:fld>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zh-TW" altLang="zh-TW"/>
          </a:p>
        </p:txBody>
      </p:sp>
      <p:sp>
        <p:nvSpPr>
          <p:cNvPr id="9" name="Slide Number Placeholder 5"/>
          <p:cNvSpPr>
            <a:spLocks noGrp="1"/>
          </p:cNvSpPr>
          <p:nvPr>
            <p:ph type="sldNum" sz="quarter" idx="12"/>
          </p:nvPr>
        </p:nvSpPr>
        <p:spPr/>
        <p:txBody>
          <a:bodyPr/>
          <a:lstStyle>
            <a:lvl1pPr>
              <a:defRPr/>
            </a:lvl1pPr>
          </a:lstStyle>
          <a:p>
            <a:pPr>
              <a:defRPr/>
            </a:pPr>
            <a:fld id="{6781AFCB-86B8-4242-9B5B-6BBD0F408F21}" type="slidenum">
              <a:rPr lang="en-US" altLang="zh-TW"/>
              <a:pPr>
                <a:defRPr/>
              </a:pPr>
              <a:t>‹#›</a:t>
            </a:fld>
            <a:endParaRPr lang="en-US" altLang="zh-TW"/>
          </a:p>
        </p:txBody>
      </p:sp>
    </p:spTree>
    <p:extLst>
      <p:ext uri="{BB962C8B-B14F-4D97-AF65-F5344CB8AC3E}">
        <p14:creationId xmlns:p14="http://schemas.microsoft.com/office/powerpoint/2010/main" val="411341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D821C3-E61C-43AC-8E11-FB13C120CC5C}" type="datetime1">
              <a:rPr lang="en-US" altLang="zh-TW"/>
              <a:pPr>
                <a:defRPr/>
              </a:pPr>
              <a:t>9/19/2019</a:t>
            </a:fld>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zh-TW" altLang="zh-TW"/>
          </a:p>
        </p:txBody>
      </p:sp>
      <p:sp>
        <p:nvSpPr>
          <p:cNvPr id="5" name="Slide Number Placeholder 5"/>
          <p:cNvSpPr>
            <a:spLocks noGrp="1"/>
          </p:cNvSpPr>
          <p:nvPr>
            <p:ph type="sldNum" sz="quarter" idx="12"/>
          </p:nvPr>
        </p:nvSpPr>
        <p:spPr/>
        <p:txBody>
          <a:bodyPr/>
          <a:lstStyle>
            <a:lvl1pPr>
              <a:defRPr/>
            </a:lvl1pPr>
          </a:lstStyle>
          <a:p>
            <a:pPr>
              <a:defRPr/>
            </a:pPr>
            <a:fld id="{8E0FA7A0-FBFD-4AD7-BDFC-11ED14287294}" type="slidenum">
              <a:rPr lang="en-US" altLang="zh-TW"/>
              <a:pPr>
                <a:defRPr/>
              </a:pPr>
              <a:t>‹#›</a:t>
            </a:fld>
            <a:endParaRPr lang="en-US" altLang="zh-TW"/>
          </a:p>
        </p:txBody>
      </p:sp>
    </p:spTree>
    <p:extLst>
      <p:ext uri="{BB962C8B-B14F-4D97-AF65-F5344CB8AC3E}">
        <p14:creationId xmlns:p14="http://schemas.microsoft.com/office/powerpoint/2010/main" val="111702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AB0DA1F-ED45-4ADA-A8D5-249E1DBBC970}" type="datetime1">
              <a:rPr lang="en-US" altLang="zh-TW"/>
              <a:pPr>
                <a:defRPr/>
              </a:pPr>
              <a:t>9/19/2019</a:t>
            </a:fld>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zh-TW" altLang="zh-TW"/>
          </a:p>
        </p:txBody>
      </p:sp>
      <p:sp>
        <p:nvSpPr>
          <p:cNvPr id="4" name="Slide Number Placeholder 5"/>
          <p:cNvSpPr>
            <a:spLocks noGrp="1"/>
          </p:cNvSpPr>
          <p:nvPr>
            <p:ph type="sldNum" sz="quarter" idx="12"/>
          </p:nvPr>
        </p:nvSpPr>
        <p:spPr/>
        <p:txBody>
          <a:bodyPr/>
          <a:lstStyle>
            <a:lvl1pPr>
              <a:defRPr/>
            </a:lvl1pPr>
          </a:lstStyle>
          <a:p>
            <a:pPr>
              <a:defRPr/>
            </a:pPr>
            <a:fld id="{CBB9B296-8DEC-4187-ACD8-35560E083AB6}" type="slidenum">
              <a:rPr lang="en-US" altLang="zh-TW"/>
              <a:pPr>
                <a:defRPr/>
              </a:pPr>
              <a:t>‹#›</a:t>
            </a:fld>
            <a:endParaRPr lang="en-US" altLang="zh-TW"/>
          </a:p>
        </p:txBody>
      </p:sp>
    </p:spTree>
    <p:extLst>
      <p:ext uri="{BB962C8B-B14F-4D97-AF65-F5344CB8AC3E}">
        <p14:creationId xmlns:p14="http://schemas.microsoft.com/office/powerpoint/2010/main" val="250262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1870E9-D2B4-4A4B-9D93-D96F6B7C7D5B}" type="datetime1">
              <a:rPr lang="en-US" altLang="zh-TW"/>
              <a:pPr>
                <a:defRPr/>
              </a:pPr>
              <a:t>9/19/2019</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vl1pPr>
          </a:lstStyle>
          <a:p>
            <a:pPr>
              <a:defRPr/>
            </a:pPr>
            <a:fld id="{D872515C-B0C1-4149-AE06-514B6848E40B}" type="slidenum">
              <a:rPr lang="en-US" altLang="zh-TW"/>
              <a:pPr>
                <a:defRPr/>
              </a:pPr>
              <a:t>‹#›</a:t>
            </a:fld>
            <a:endParaRPr lang="en-US" altLang="zh-TW"/>
          </a:p>
        </p:txBody>
      </p:sp>
    </p:spTree>
    <p:extLst>
      <p:ext uri="{BB962C8B-B14F-4D97-AF65-F5344CB8AC3E}">
        <p14:creationId xmlns:p14="http://schemas.microsoft.com/office/powerpoint/2010/main" val="122525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4E926DD-8126-4C89-9447-77BF0E6315B9}" type="datetime1">
              <a:rPr lang="en-US" altLang="zh-TW"/>
              <a:pPr>
                <a:defRPr/>
              </a:pPr>
              <a:t>9/19/2019</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zh-TW" altLang="zh-TW"/>
          </a:p>
        </p:txBody>
      </p:sp>
      <p:sp>
        <p:nvSpPr>
          <p:cNvPr id="7" name="Slide Number Placeholder 5"/>
          <p:cNvSpPr>
            <a:spLocks noGrp="1"/>
          </p:cNvSpPr>
          <p:nvPr>
            <p:ph type="sldNum" sz="quarter" idx="12"/>
          </p:nvPr>
        </p:nvSpPr>
        <p:spPr/>
        <p:txBody>
          <a:bodyPr/>
          <a:lstStyle>
            <a:lvl1pPr>
              <a:defRPr/>
            </a:lvl1pPr>
          </a:lstStyle>
          <a:p>
            <a:pPr>
              <a:defRPr/>
            </a:pPr>
            <a:fld id="{8990A1DC-49F9-44F1-A316-765369246F5F}" type="slidenum">
              <a:rPr lang="en-US" altLang="zh-TW"/>
              <a:pPr>
                <a:defRPr/>
              </a:pPr>
              <a:t>‹#›</a:t>
            </a:fld>
            <a:endParaRPr lang="en-US" altLang="zh-TW"/>
          </a:p>
        </p:txBody>
      </p:sp>
    </p:spTree>
    <p:extLst>
      <p:ext uri="{BB962C8B-B14F-4D97-AF65-F5344CB8AC3E}">
        <p14:creationId xmlns:p14="http://schemas.microsoft.com/office/powerpoint/2010/main" val="4105372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F365B594-6C5F-48FB-A096-16798E59CB5F}" type="datetime1">
              <a:rPr lang="en-US" altLang="zh-TW"/>
              <a:pPr>
                <a:defRPr/>
              </a:pPr>
              <a:t>9/19/2019</a:t>
            </a:fld>
            <a:endParaRPr lang="en-US"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defRPr>
            </a:lvl1pPr>
          </a:lstStyle>
          <a:p>
            <a:pPr>
              <a:defRPr/>
            </a:pPr>
            <a:endParaRPr lang="zh-TW"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2DC5522-4903-4F79-B5A2-8BECD725FE32}"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4000" y="304800"/>
            <a:ext cx="8534400" cy="63119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zh-TW" sz="1800">
              <a:solidFill>
                <a:srgbClr val="FFFFFF"/>
              </a:solidFill>
              <a:ea typeface="ＭＳ Ｐゴシック" charset="-128"/>
            </a:endParaRPr>
          </a:p>
        </p:txBody>
      </p:sp>
      <p:pic>
        <p:nvPicPr>
          <p:cNvPr id="3075" name="Picture 4" descr="divided logo - lwhite.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338" y="5689600"/>
            <a:ext cx="42846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p:cNvSpPr txBox="1">
            <a:spLocks noChangeArrowheads="1"/>
          </p:cNvSpPr>
          <p:nvPr/>
        </p:nvSpPr>
        <p:spPr bwMode="auto">
          <a:xfrm>
            <a:off x="762000" y="469900"/>
            <a:ext cx="7272338"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3600" b="1">
                <a:solidFill>
                  <a:schemeClr val="bg1"/>
                </a:solidFill>
                <a:latin typeface="Trebuchet MS" panose="020B0603020202020204" pitchFamily="34" charset="0"/>
              </a:rPr>
              <a:t>AN INTRODUCTION TO NORTH AMERICAN HARDWOODS</a:t>
            </a:r>
          </a:p>
          <a:p>
            <a:pPr eaLnBrk="1" hangingPunct="1">
              <a:spcBef>
                <a:spcPct val="0"/>
              </a:spcBef>
              <a:buFontTx/>
              <a:buNone/>
            </a:pPr>
            <a:r>
              <a:rPr lang="en-US" altLang="zh-TW" sz="3600">
                <a:solidFill>
                  <a:schemeClr val="bg1"/>
                </a:solidFill>
                <a:latin typeface="Trebuchet MS" panose="020B0603020202020204" pitchFamily="34" charset="0"/>
              </a:rPr>
              <a:t>Lumber Grades &amp; Species</a:t>
            </a:r>
          </a:p>
          <a:p>
            <a:pPr eaLnBrk="1" hangingPunct="1">
              <a:spcBef>
                <a:spcPct val="0"/>
              </a:spcBef>
              <a:buFontTx/>
              <a:buNone/>
            </a:pPr>
            <a:endParaRPr lang="en-US" altLang="zh-TW" sz="3600" b="1">
              <a:solidFill>
                <a:schemeClr val="bg1"/>
              </a:solidFill>
              <a:latin typeface="Trebuchet MS" panose="020B0603020202020204" pitchFamily="34" charset="0"/>
              <a:ea typeface="微軟正黑體" panose="020B0604030504040204" pitchFamily="34" charset="-120"/>
            </a:endParaRPr>
          </a:p>
          <a:p>
            <a:pPr eaLnBrk="1" hangingPunct="1">
              <a:spcBef>
                <a:spcPct val="0"/>
              </a:spcBef>
              <a:buFontTx/>
              <a:buNone/>
            </a:pPr>
            <a:endParaRPr lang="en-US" altLang="zh-TW" sz="3600" b="1">
              <a:solidFill>
                <a:schemeClr val="bg1"/>
              </a:solidFill>
              <a:latin typeface="Trebuchet MS" panose="020B0603020202020204" pitchFamily="34" charset="0"/>
              <a:ea typeface="微軟正黑體" panose="020B0604030504040204" pitchFamily="34" charset="-120"/>
            </a:endParaRPr>
          </a:p>
          <a:p>
            <a:pPr eaLnBrk="1" hangingPunct="1">
              <a:spcBef>
                <a:spcPct val="0"/>
              </a:spcBef>
              <a:buFontTx/>
              <a:buNone/>
            </a:pPr>
            <a:r>
              <a:rPr lang="en-US" altLang="zh-TW" sz="3600" b="1">
                <a:solidFill>
                  <a:schemeClr val="bg1"/>
                </a:solidFill>
                <a:latin typeface="Trebuchet MS" panose="020B0603020202020204" pitchFamily="34" charset="0"/>
                <a:ea typeface="微軟正黑體" panose="020B0604030504040204" pitchFamily="34" charset="-120"/>
              </a:rPr>
              <a:t>DANA SPESSERT</a:t>
            </a:r>
            <a:endParaRPr lang="en-US" altLang="zh-TW" sz="3600" b="1">
              <a:solidFill>
                <a:schemeClr val="bg1"/>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en-US" altLang="zh-TW" sz="2000">
                <a:solidFill>
                  <a:schemeClr val="bg1"/>
                </a:solidFill>
                <a:latin typeface="Trebuchet MS" panose="020B0603020202020204" pitchFamily="34" charset="0"/>
                <a:ea typeface="微軟正黑體" panose="020B0604030504040204" pitchFamily="34" charset="-120"/>
              </a:rPr>
              <a:t>Chief Inspector, NHLA</a:t>
            </a:r>
            <a:endParaRPr lang="en-US" altLang="zh-TW" sz="2000" b="1">
              <a:solidFill>
                <a:schemeClr val="bg1"/>
              </a:solidFill>
              <a:latin typeface="微軟正黑體" panose="020B0604030504040204" pitchFamily="34" charset="-120"/>
              <a:ea typeface="微軟正黑體" panose="020B0604030504040204" pitchFamily="34" charset="-120"/>
            </a:endParaRPr>
          </a:p>
        </p:txBody>
      </p:sp>
      <p:pic>
        <p:nvPicPr>
          <p:cNvPr id="307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10475" y="5040313"/>
            <a:ext cx="72866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Grading sca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6313"/>
            <a:ext cx="7621588"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15364"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GRADING SCALE</a:t>
            </a:r>
            <a:endParaRPr lang="en-US" altLang="zh-TW" sz="2400">
              <a:solidFill>
                <a:schemeClr val="bg1"/>
              </a:solidFill>
              <a:latin typeface="Trebuchet MS" panose="020B0603020202020204" pitchFamily="34" charset="0"/>
              <a:cs typeface="Arial" panose="020B0604020202020204" pitchFamily="34" charset="0"/>
            </a:endParaRPr>
          </a:p>
        </p:txBody>
      </p:sp>
      <p:pic>
        <p:nvPicPr>
          <p:cNvPr id="15365"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1638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EXAMPLE OF FAS (RED OAK)</a:t>
            </a:r>
            <a:r>
              <a:rPr lang="zh-TW" altLang="en-US" sz="2400">
                <a:solidFill>
                  <a:schemeClr val="bg1"/>
                </a:solidFill>
                <a:latin typeface="Trebuchet MS" panose="020B0603020202020204" pitchFamily="34" charset="0"/>
              </a:rPr>
              <a:t> </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16388" name="Picture 14" descr="NHLA - H logo revers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1981200"/>
            <a:ext cx="902017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30" y="465699"/>
            <a:ext cx="8206740" cy="6149340"/>
          </a:xfrm>
          <a:prstGeom prst="rect">
            <a:avLst/>
          </a:prstGeom>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17412" name="TextBox 8"/>
          <p:cNvSpPr txBox="1">
            <a:spLocks noChangeArrowheads="1"/>
          </p:cNvSpPr>
          <p:nvPr/>
        </p:nvSpPr>
        <p:spPr bwMode="auto">
          <a:xfrm>
            <a:off x="8524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FAS REQUIREMENTS </a:t>
            </a:r>
            <a:endParaRPr lang="en-US" altLang="zh-TW" sz="2400">
              <a:solidFill>
                <a:schemeClr val="bg1"/>
              </a:solidFill>
              <a:latin typeface="Trebuchet MS" panose="020B0603020202020204" pitchFamily="34" charset="0"/>
              <a:cs typeface="Arial" panose="020B0604020202020204" pitchFamily="34" charset="0"/>
            </a:endParaRPr>
          </a:p>
        </p:txBody>
      </p:sp>
      <p:pic>
        <p:nvPicPr>
          <p:cNvPr id="17413"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2" name="object 3"/>
          <p:cNvSpPr txBox="1">
            <a:spLocks noChangeArrowheads="1"/>
          </p:cNvSpPr>
          <p:nvPr/>
        </p:nvSpPr>
        <p:spPr bwMode="auto">
          <a:xfrm>
            <a:off x="539750" y="2349500"/>
            <a:ext cx="1727200" cy="1439863"/>
          </a:xfrm>
          <a:prstGeom prst="rect">
            <a:avLst/>
          </a:prstGeom>
          <a:blipFill>
            <a:blip r:embed="rId2"/>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19458" name="object 14"/>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59" name="object 15"/>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0" name="object 16"/>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1" name="object 17"/>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2" name="object 18"/>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3" name="object 19"/>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4" name="object 20"/>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5" name="object 21"/>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6" name="object 22"/>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7" name="object 23"/>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8" name="object 24"/>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69" name="object 25"/>
          <p:cNvSpPr>
            <a:spLocks noChangeArrowheads="1"/>
          </p:cNvSpPr>
          <p:nvPr/>
        </p:nvSpPr>
        <p:spPr bwMode="auto">
          <a:xfrm>
            <a:off x="3176588" y="627063"/>
            <a:ext cx="2811462" cy="4730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70" name="object 27"/>
          <p:cNvSpPr>
            <a:spLocks noChangeArrowheads="1"/>
          </p:cNvSpPr>
          <p:nvPr/>
        </p:nvSpPr>
        <p:spPr bwMode="auto">
          <a:xfrm>
            <a:off x="5602288" y="244475"/>
            <a:ext cx="981075" cy="10318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19472" name="object 29"/>
          <p:cNvSpPr>
            <a:spLocks/>
          </p:cNvSpPr>
          <p:nvPr/>
        </p:nvSpPr>
        <p:spPr bwMode="auto">
          <a:xfrm>
            <a:off x="539750" y="2349500"/>
            <a:ext cx="8208963" cy="1439863"/>
          </a:xfrm>
          <a:custGeom>
            <a:avLst/>
            <a:gdLst>
              <a:gd name="T0" fmla="*/ 0 w 8208899"/>
              <a:gd name="T1" fmla="*/ 1438278 h 1440180"/>
              <a:gd name="T2" fmla="*/ 8209283 w 8208899"/>
              <a:gd name="T3" fmla="*/ 1438278 h 1440180"/>
              <a:gd name="T4" fmla="*/ 8209283 w 8208899"/>
              <a:gd name="T5" fmla="*/ 0 h 1440180"/>
              <a:gd name="T6" fmla="*/ 0 w 8208899"/>
              <a:gd name="T7" fmla="*/ 0 h 1440180"/>
              <a:gd name="T8" fmla="*/ 0 w 8208899"/>
              <a:gd name="T9" fmla="*/ 1438278 h 1440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8899" h="1440180">
                <a:moveTo>
                  <a:pt x="0" y="1440180"/>
                </a:moveTo>
                <a:lnTo>
                  <a:pt x="8208899" y="1440180"/>
                </a:lnTo>
                <a:lnTo>
                  <a:pt x="8208899" y="0"/>
                </a:lnTo>
                <a:lnTo>
                  <a:pt x="0" y="0"/>
                </a:lnTo>
                <a:lnTo>
                  <a:pt x="0" y="144018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73" name="object 30"/>
          <p:cNvSpPr>
            <a:spLocks/>
          </p:cNvSpPr>
          <p:nvPr/>
        </p:nvSpPr>
        <p:spPr bwMode="auto">
          <a:xfrm>
            <a:off x="1979613" y="2565400"/>
            <a:ext cx="287337" cy="142875"/>
          </a:xfrm>
          <a:custGeom>
            <a:avLst/>
            <a:gdLst>
              <a:gd name="T0" fmla="*/ 0 w 288036"/>
              <a:gd name="T1" fmla="*/ 68648 h 144018"/>
              <a:gd name="T2" fmla="*/ 540 w 288036"/>
              <a:gd name="T3" fmla="*/ 74665 h 144018"/>
              <a:gd name="T4" fmla="*/ 3229 w 288036"/>
              <a:gd name="T5" fmla="*/ 83268 h 144018"/>
              <a:gd name="T6" fmla="*/ 8051 w 288036"/>
              <a:gd name="T7" fmla="*/ 91484 h 144018"/>
              <a:gd name="T8" fmla="*/ 14865 w 288036"/>
              <a:gd name="T9" fmla="*/ 99251 h 144018"/>
              <a:gd name="T10" fmla="*/ 23521 w 288036"/>
              <a:gd name="T11" fmla="*/ 106492 h 144018"/>
              <a:gd name="T12" fmla="*/ 33878 w 288036"/>
              <a:gd name="T13" fmla="*/ 113146 h 144018"/>
              <a:gd name="T14" fmla="*/ 45793 w 288036"/>
              <a:gd name="T15" fmla="*/ 119135 h 144018"/>
              <a:gd name="T16" fmla="*/ 59119 w 288036"/>
              <a:gd name="T17" fmla="*/ 124395 h 144018"/>
              <a:gd name="T18" fmla="*/ 73718 w 288036"/>
              <a:gd name="T19" fmla="*/ 128853 h 144018"/>
              <a:gd name="T20" fmla="*/ 89441 w 288036"/>
              <a:gd name="T21" fmla="*/ 132440 h 144018"/>
              <a:gd name="T22" fmla="*/ 106149 w 288036"/>
              <a:gd name="T23" fmla="*/ 135091 h 144018"/>
              <a:gd name="T24" fmla="*/ 123693 w 288036"/>
              <a:gd name="T25" fmla="*/ 136733 h 144018"/>
              <a:gd name="T26" fmla="*/ 141934 w 288036"/>
              <a:gd name="T27" fmla="*/ 137295 h 144018"/>
              <a:gd name="T28" fmla="*/ 154396 w 288036"/>
              <a:gd name="T29" fmla="*/ 137033 h 144018"/>
              <a:gd name="T30" fmla="*/ 172199 w 288036"/>
              <a:gd name="T31" fmla="*/ 135732 h 144018"/>
              <a:gd name="T32" fmla="*/ 189203 w 288036"/>
              <a:gd name="T33" fmla="*/ 133399 h 144018"/>
              <a:gd name="T34" fmla="*/ 205264 w 288036"/>
              <a:gd name="T35" fmla="*/ 130104 h 144018"/>
              <a:gd name="T36" fmla="*/ 220240 w 288036"/>
              <a:gd name="T37" fmla="*/ 125918 h 144018"/>
              <a:gd name="T38" fmla="*/ 233988 w 288036"/>
              <a:gd name="T39" fmla="*/ 120908 h 144018"/>
              <a:gd name="T40" fmla="*/ 246365 w 288036"/>
              <a:gd name="T41" fmla="*/ 115146 h 144018"/>
              <a:gd name="T42" fmla="*/ 257230 w 288036"/>
              <a:gd name="T43" fmla="*/ 108698 h 144018"/>
              <a:gd name="T44" fmla="*/ 266440 w 288036"/>
              <a:gd name="T45" fmla="*/ 101640 h 144018"/>
              <a:gd name="T46" fmla="*/ 273850 w 288036"/>
              <a:gd name="T47" fmla="*/ 94036 h 144018"/>
              <a:gd name="T48" fmla="*/ 279321 w 288036"/>
              <a:gd name="T49" fmla="*/ 85954 h 144018"/>
              <a:gd name="T50" fmla="*/ 282707 w 288036"/>
              <a:gd name="T51" fmla="*/ 77467 h 144018"/>
              <a:gd name="T52" fmla="*/ 283867 w 288036"/>
              <a:gd name="T53" fmla="*/ 68648 h 144018"/>
              <a:gd name="T54" fmla="*/ 283329 w 288036"/>
              <a:gd name="T55" fmla="*/ 62629 h 144018"/>
              <a:gd name="T56" fmla="*/ 280643 w 288036"/>
              <a:gd name="T57" fmla="*/ 54026 h 144018"/>
              <a:gd name="T58" fmla="*/ 275826 w 288036"/>
              <a:gd name="T59" fmla="*/ 45810 h 144018"/>
              <a:gd name="T60" fmla="*/ 269025 w 288036"/>
              <a:gd name="T61" fmla="*/ 38043 h 144018"/>
              <a:gd name="T62" fmla="*/ 260378 w 288036"/>
              <a:gd name="T63" fmla="*/ 30802 h 144018"/>
              <a:gd name="T64" fmla="*/ 250030 w 288036"/>
              <a:gd name="T65" fmla="*/ 24149 h 144018"/>
              <a:gd name="T66" fmla="*/ 238123 w 288036"/>
              <a:gd name="T67" fmla="*/ 18159 h 144018"/>
              <a:gd name="T68" fmla="*/ 224800 w 288036"/>
              <a:gd name="T69" fmla="*/ 12899 h 144018"/>
              <a:gd name="T70" fmla="*/ 210204 w 288036"/>
              <a:gd name="T71" fmla="*/ 8440 h 144018"/>
              <a:gd name="T72" fmla="*/ 194476 w 288036"/>
              <a:gd name="T73" fmla="*/ 4853 h 144018"/>
              <a:gd name="T74" fmla="*/ 177760 w 288036"/>
              <a:gd name="T75" fmla="*/ 2202 h 144018"/>
              <a:gd name="T76" fmla="*/ 160197 w 288036"/>
              <a:gd name="T77" fmla="*/ 560 h 144018"/>
              <a:gd name="T78" fmla="*/ 141934 w 288036"/>
              <a:gd name="T79" fmla="*/ 0 h 144018"/>
              <a:gd name="T80" fmla="*/ 129488 w 288036"/>
              <a:gd name="T81" fmla="*/ 261 h 144018"/>
              <a:gd name="T82" fmla="*/ 111705 w 288036"/>
              <a:gd name="T83" fmla="*/ 1561 h 144018"/>
              <a:gd name="T84" fmla="*/ 94712 w 288036"/>
              <a:gd name="T85" fmla="*/ 3895 h 144018"/>
              <a:gd name="T86" fmla="*/ 78657 w 288036"/>
              <a:gd name="T87" fmla="*/ 7189 h 144018"/>
              <a:gd name="T88" fmla="*/ 63682 w 288036"/>
              <a:gd name="T89" fmla="*/ 11376 h 144018"/>
              <a:gd name="T90" fmla="*/ 49930 w 288036"/>
              <a:gd name="T91" fmla="*/ 16386 h 144018"/>
              <a:gd name="T92" fmla="*/ 37546 w 288036"/>
              <a:gd name="T93" fmla="*/ 22148 h 144018"/>
              <a:gd name="T94" fmla="*/ 26671 w 288036"/>
              <a:gd name="T95" fmla="*/ 28594 h 144018"/>
              <a:gd name="T96" fmla="*/ 17452 w 288036"/>
              <a:gd name="T97" fmla="*/ 35654 h 144018"/>
              <a:gd name="T98" fmla="*/ 10032 w 288036"/>
              <a:gd name="T99" fmla="*/ 43259 h 144018"/>
              <a:gd name="T100" fmla="*/ 4555 w 288036"/>
              <a:gd name="T101" fmla="*/ 51339 h 144018"/>
              <a:gd name="T102" fmla="*/ 1161 w 288036"/>
              <a:gd name="T103" fmla="*/ 59826 h 144018"/>
              <a:gd name="T104" fmla="*/ 0 w 288036"/>
              <a:gd name="T105" fmla="*/ 68648 h 1440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88036" h="144018">
                <a:moveTo>
                  <a:pt x="0" y="72009"/>
                </a:moveTo>
                <a:lnTo>
                  <a:pt x="546" y="78322"/>
                </a:lnTo>
                <a:lnTo>
                  <a:pt x="3277" y="87345"/>
                </a:lnTo>
                <a:lnTo>
                  <a:pt x="8171" y="95966"/>
                </a:lnTo>
                <a:lnTo>
                  <a:pt x="15083" y="104111"/>
                </a:lnTo>
                <a:lnTo>
                  <a:pt x="23866" y="111709"/>
                </a:lnTo>
                <a:lnTo>
                  <a:pt x="34375" y="118686"/>
                </a:lnTo>
                <a:lnTo>
                  <a:pt x="46465" y="124969"/>
                </a:lnTo>
                <a:lnTo>
                  <a:pt x="59988" y="130486"/>
                </a:lnTo>
                <a:lnTo>
                  <a:pt x="74801" y="135163"/>
                </a:lnTo>
                <a:lnTo>
                  <a:pt x="90755" y="138927"/>
                </a:lnTo>
                <a:lnTo>
                  <a:pt x="107707" y="141707"/>
                </a:lnTo>
                <a:lnTo>
                  <a:pt x="125510" y="143428"/>
                </a:lnTo>
                <a:lnTo>
                  <a:pt x="144018" y="144018"/>
                </a:lnTo>
                <a:lnTo>
                  <a:pt x="156663" y="143744"/>
                </a:lnTo>
                <a:lnTo>
                  <a:pt x="174728" y="142379"/>
                </a:lnTo>
                <a:lnTo>
                  <a:pt x="191982" y="139932"/>
                </a:lnTo>
                <a:lnTo>
                  <a:pt x="208278" y="136476"/>
                </a:lnTo>
                <a:lnTo>
                  <a:pt x="223474" y="132084"/>
                </a:lnTo>
                <a:lnTo>
                  <a:pt x="237424" y="126830"/>
                </a:lnTo>
                <a:lnTo>
                  <a:pt x="249983" y="120785"/>
                </a:lnTo>
                <a:lnTo>
                  <a:pt x="261007" y="114023"/>
                </a:lnTo>
                <a:lnTo>
                  <a:pt x="270352" y="106617"/>
                </a:lnTo>
                <a:lnTo>
                  <a:pt x="277871" y="98640"/>
                </a:lnTo>
                <a:lnTo>
                  <a:pt x="283422" y="90164"/>
                </a:lnTo>
                <a:lnTo>
                  <a:pt x="286858" y="81262"/>
                </a:lnTo>
                <a:lnTo>
                  <a:pt x="288036" y="72009"/>
                </a:lnTo>
                <a:lnTo>
                  <a:pt x="287490" y="65695"/>
                </a:lnTo>
                <a:lnTo>
                  <a:pt x="284764" y="56672"/>
                </a:lnTo>
                <a:lnTo>
                  <a:pt x="279877" y="48051"/>
                </a:lnTo>
                <a:lnTo>
                  <a:pt x="272975" y="39906"/>
                </a:lnTo>
                <a:lnTo>
                  <a:pt x="264202" y="32308"/>
                </a:lnTo>
                <a:lnTo>
                  <a:pt x="253702" y="25331"/>
                </a:lnTo>
                <a:lnTo>
                  <a:pt x="241620" y="19048"/>
                </a:lnTo>
                <a:lnTo>
                  <a:pt x="228102" y="13531"/>
                </a:lnTo>
                <a:lnTo>
                  <a:pt x="213291" y="8854"/>
                </a:lnTo>
                <a:lnTo>
                  <a:pt x="197332" y="5090"/>
                </a:lnTo>
                <a:lnTo>
                  <a:pt x="180371" y="2310"/>
                </a:lnTo>
                <a:lnTo>
                  <a:pt x="162551" y="589"/>
                </a:lnTo>
                <a:lnTo>
                  <a:pt x="144018" y="0"/>
                </a:lnTo>
                <a:lnTo>
                  <a:pt x="131390" y="273"/>
                </a:lnTo>
                <a:lnTo>
                  <a:pt x="113345" y="1638"/>
                </a:lnTo>
                <a:lnTo>
                  <a:pt x="96103" y="4085"/>
                </a:lnTo>
                <a:lnTo>
                  <a:pt x="79812" y="7541"/>
                </a:lnTo>
                <a:lnTo>
                  <a:pt x="64617" y="11933"/>
                </a:lnTo>
                <a:lnTo>
                  <a:pt x="50663" y="17187"/>
                </a:lnTo>
                <a:lnTo>
                  <a:pt x="38097" y="23232"/>
                </a:lnTo>
                <a:lnTo>
                  <a:pt x="27063" y="29994"/>
                </a:lnTo>
                <a:lnTo>
                  <a:pt x="17709" y="37400"/>
                </a:lnTo>
                <a:lnTo>
                  <a:pt x="10180" y="45377"/>
                </a:lnTo>
                <a:lnTo>
                  <a:pt x="4621" y="53853"/>
                </a:lnTo>
                <a:lnTo>
                  <a:pt x="1179" y="62755"/>
                </a:lnTo>
                <a:lnTo>
                  <a:pt x="0" y="72009"/>
                </a:lnTo>
                <a:close/>
              </a:path>
            </a:pathLst>
          </a:custGeom>
          <a:solidFill>
            <a:srgbClr val="93895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9474" name="object 31"/>
          <p:cNvSpPr>
            <a:spLocks/>
          </p:cNvSpPr>
          <p:nvPr/>
        </p:nvSpPr>
        <p:spPr bwMode="auto">
          <a:xfrm>
            <a:off x="1979613" y="2565400"/>
            <a:ext cx="287337" cy="142875"/>
          </a:xfrm>
          <a:custGeom>
            <a:avLst/>
            <a:gdLst>
              <a:gd name="T0" fmla="*/ 0 w 288036"/>
              <a:gd name="T1" fmla="*/ 68648 h 144018"/>
              <a:gd name="T2" fmla="*/ 1161 w 288036"/>
              <a:gd name="T3" fmla="*/ 59826 h 144018"/>
              <a:gd name="T4" fmla="*/ 4555 w 288036"/>
              <a:gd name="T5" fmla="*/ 51339 h 144018"/>
              <a:gd name="T6" fmla="*/ 10032 w 288036"/>
              <a:gd name="T7" fmla="*/ 43259 h 144018"/>
              <a:gd name="T8" fmla="*/ 17452 w 288036"/>
              <a:gd name="T9" fmla="*/ 35654 h 144018"/>
              <a:gd name="T10" fmla="*/ 26671 w 288036"/>
              <a:gd name="T11" fmla="*/ 28594 h 144018"/>
              <a:gd name="T12" fmla="*/ 37546 w 288036"/>
              <a:gd name="T13" fmla="*/ 22148 h 144018"/>
              <a:gd name="T14" fmla="*/ 49930 w 288036"/>
              <a:gd name="T15" fmla="*/ 16386 h 144018"/>
              <a:gd name="T16" fmla="*/ 63682 w 288036"/>
              <a:gd name="T17" fmla="*/ 11376 h 144018"/>
              <a:gd name="T18" fmla="*/ 78657 w 288036"/>
              <a:gd name="T19" fmla="*/ 7189 h 144018"/>
              <a:gd name="T20" fmla="*/ 94712 w 288036"/>
              <a:gd name="T21" fmla="*/ 3895 h 144018"/>
              <a:gd name="T22" fmla="*/ 111705 w 288036"/>
              <a:gd name="T23" fmla="*/ 1561 h 144018"/>
              <a:gd name="T24" fmla="*/ 129488 w 288036"/>
              <a:gd name="T25" fmla="*/ 261 h 144018"/>
              <a:gd name="T26" fmla="*/ 141934 w 288036"/>
              <a:gd name="T27" fmla="*/ 0 h 144018"/>
              <a:gd name="T28" fmla="*/ 160197 w 288036"/>
              <a:gd name="T29" fmla="*/ 560 h 144018"/>
              <a:gd name="T30" fmla="*/ 177760 w 288036"/>
              <a:gd name="T31" fmla="*/ 2202 h 144018"/>
              <a:gd name="T32" fmla="*/ 194476 w 288036"/>
              <a:gd name="T33" fmla="*/ 4853 h 144018"/>
              <a:gd name="T34" fmla="*/ 210204 w 288036"/>
              <a:gd name="T35" fmla="*/ 8440 h 144018"/>
              <a:gd name="T36" fmla="*/ 224800 w 288036"/>
              <a:gd name="T37" fmla="*/ 12899 h 144018"/>
              <a:gd name="T38" fmla="*/ 238123 w 288036"/>
              <a:gd name="T39" fmla="*/ 18159 h 144018"/>
              <a:gd name="T40" fmla="*/ 250030 w 288036"/>
              <a:gd name="T41" fmla="*/ 24149 h 144018"/>
              <a:gd name="T42" fmla="*/ 260378 w 288036"/>
              <a:gd name="T43" fmla="*/ 30802 h 144018"/>
              <a:gd name="T44" fmla="*/ 269025 w 288036"/>
              <a:gd name="T45" fmla="*/ 38043 h 144018"/>
              <a:gd name="T46" fmla="*/ 275826 w 288036"/>
              <a:gd name="T47" fmla="*/ 45810 h 144018"/>
              <a:gd name="T48" fmla="*/ 280643 w 288036"/>
              <a:gd name="T49" fmla="*/ 54026 h 144018"/>
              <a:gd name="T50" fmla="*/ 283329 w 288036"/>
              <a:gd name="T51" fmla="*/ 62629 h 144018"/>
              <a:gd name="T52" fmla="*/ 283867 w 288036"/>
              <a:gd name="T53" fmla="*/ 68648 h 144018"/>
              <a:gd name="T54" fmla="*/ 282707 w 288036"/>
              <a:gd name="T55" fmla="*/ 77467 h 144018"/>
              <a:gd name="T56" fmla="*/ 279321 w 288036"/>
              <a:gd name="T57" fmla="*/ 85954 h 144018"/>
              <a:gd name="T58" fmla="*/ 273850 w 288036"/>
              <a:gd name="T59" fmla="*/ 94036 h 144018"/>
              <a:gd name="T60" fmla="*/ 266440 w 288036"/>
              <a:gd name="T61" fmla="*/ 101640 h 144018"/>
              <a:gd name="T62" fmla="*/ 257230 w 288036"/>
              <a:gd name="T63" fmla="*/ 108698 h 144018"/>
              <a:gd name="T64" fmla="*/ 246365 w 288036"/>
              <a:gd name="T65" fmla="*/ 115146 h 144018"/>
              <a:gd name="T66" fmla="*/ 233988 w 288036"/>
              <a:gd name="T67" fmla="*/ 120908 h 144018"/>
              <a:gd name="T68" fmla="*/ 220240 w 288036"/>
              <a:gd name="T69" fmla="*/ 125918 h 144018"/>
              <a:gd name="T70" fmla="*/ 205264 w 288036"/>
              <a:gd name="T71" fmla="*/ 130104 h 144018"/>
              <a:gd name="T72" fmla="*/ 189203 w 288036"/>
              <a:gd name="T73" fmla="*/ 133399 h 144018"/>
              <a:gd name="T74" fmla="*/ 172199 w 288036"/>
              <a:gd name="T75" fmla="*/ 135732 h 144018"/>
              <a:gd name="T76" fmla="*/ 154396 w 288036"/>
              <a:gd name="T77" fmla="*/ 137033 h 144018"/>
              <a:gd name="T78" fmla="*/ 141934 w 288036"/>
              <a:gd name="T79" fmla="*/ 137295 h 144018"/>
              <a:gd name="T80" fmla="*/ 123693 w 288036"/>
              <a:gd name="T81" fmla="*/ 136733 h 144018"/>
              <a:gd name="T82" fmla="*/ 106149 w 288036"/>
              <a:gd name="T83" fmla="*/ 135091 h 144018"/>
              <a:gd name="T84" fmla="*/ 89441 w 288036"/>
              <a:gd name="T85" fmla="*/ 132440 h 144018"/>
              <a:gd name="T86" fmla="*/ 73718 w 288036"/>
              <a:gd name="T87" fmla="*/ 128853 h 144018"/>
              <a:gd name="T88" fmla="*/ 59119 w 288036"/>
              <a:gd name="T89" fmla="*/ 124395 h 144018"/>
              <a:gd name="T90" fmla="*/ 45793 w 288036"/>
              <a:gd name="T91" fmla="*/ 119135 h 144018"/>
              <a:gd name="T92" fmla="*/ 33878 w 288036"/>
              <a:gd name="T93" fmla="*/ 113146 h 144018"/>
              <a:gd name="T94" fmla="*/ 23521 w 288036"/>
              <a:gd name="T95" fmla="*/ 106492 h 144018"/>
              <a:gd name="T96" fmla="*/ 14865 w 288036"/>
              <a:gd name="T97" fmla="*/ 99251 h 144018"/>
              <a:gd name="T98" fmla="*/ 8051 w 288036"/>
              <a:gd name="T99" fmla="*/ 91484 h 144018"/>
              <a:gd name="T100" fmla="*/ 3229 w 288036"/>
              <a:gd name="T101" fmla="*/ 83268 h 144018"/>
              <a:gd name="T102" fmla="*/ 540 w 288036"/>
              <a:gd name="T103" fmla="*/ 74665 h 144018"/>
              <a:gd name="T104" fmla="*/ 0 w 288036"/>
              <a:gd name="T105" fmla="*/ 68648 h 1440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88036" h="144018">
                <a:moveTo>
                  <a:pt x="0" y="72009"/>
                </a:moveTo>
                <a:lnTo>
                  <a:pt x="1179" y="62755"/>
                </a:lnTo>
                <a:lnTo>
                  <a:pt x="4621" y="53853"/>
                </a:lnTo>
                <a:lnTo>
                  <a:pt x="10180" y="45377"/>
                </a:lnTo>
                <a:lnTo>
                  <a:pt x="17709" y="37400"/>
                </a:lnTo>
                <a:lnTo>
                  <a:pt x="27063" y="29994"/>
                </a:lnTo>
                <a:lnTo>
                  <a:pt x="38097" y="23232"/>
                </a:lnTo>
                <a:lnTo>
                  <a:pt x="50663" y="17187"/>
                </a:lnTo>
                <a:lnTo>
                  <a:pt x="64617" y="11933"/>
                </a:lnTo>
                <a:lnTo>
                  <a:pt x="79812" y="7541"/>
                </a:lnTo>
                <a:lnTo>
                  <a:pt x="96103" y="4085"/>
                </a:lnTo>
                <a:lnTo>
                  <a:pt x="113345" y="1638"/>
                </a:lnTo>
                <a:lnTo>
                  <a:pt x="131390" y="273"/>
                </a:lnTo>
                <a:lnTo>
                  <a:pt x="144018" y="0"/>
                </a:lnTo>
                <a:lnTo>
                  <a:pt x="162551" y="589"/>
                </a:lnTo>
                <a:lnTo>
                  <a:pt x="180371" y="2310"/>
                </a:lnTo>
                <a:lnTo>
                  <a:pt x="197332" y="5090"/>
                </a:lnTo>
                <a:lnTo>
                  <a:pt x="213291" y="8854"/>
                </a:lnTo>
                <a:lnTo>
                  <a:pt x="228102" y="13531"/>
                </a:lnTo>
                <a:lnTo>
                  <a:pt x="241620" y="19048"/>
                </a:lnTo>
                <a:lnTo>
                  <a:pt x="253702" y="25331"/>
                </a:lnTo>
                <a:lnTo>
                  <a:pt x="264202" y="32308"/>
                </a:lnTo>
                <a:lnTo>
                  <a:pt x="272975" y="39906"/>
                </a:lnTo>
                <a:lnTo>
                  <a:pt x="279877" y="48051"/>
                </a:lnTo>
                <a:lnTo>
                  <a:pt x="284764" y="56672"/>
                </a:lnTo>
                <a:lnTo>
                  <a:pt x="287490" y="65695"/>
                </a:lnTo>
                <a:lnTo>
                  <a:pt x="288036" y="72009"/>
                </a:lnTo>
                <a:lnTo>
                  <a:pt x="286858" y="81262"/>
                </a:lnTo>
                <a:lnTo>
                  <a:pt x="283422" y="90164"/>
                </a:lnTo>
                <a:lnTo>
                  <a:pt x="277871" y="98640"/>
                </a:lnTo>
                <a:lnTo>
                  <a:pt x="270352" y="106617"/>
                </a:lnTo>
                <a:lnTo>
                  <a:pt x="261007" y="114023"/>
                </a:lnTo>
                <a:lnTo>
                  <a:pt x="249983" y="120785"/>
                </a:lnTo>
                <a:lnTo>
                  <a:pt x="237424" y="126830"/>
                </a:lnTo>
                <a:lnTo>
                  <a:pt x="223474" y="132084"/>
                </a:lnTo>
                <a:lnTo>
                  <a:pt x="208278" y="136476"/>
                </a:lnTo>
                <a:lnTo>
                  <a:pt x="191982" y="139932"/>
                </a:lnTo>
                <a:lnTo>
                  <a:pt x="174728" y="142379"/>
                </a:lnTo>
                <a:lnTo>
                  <a:pt x="156663" y="143744"/>
                </a:lnTo>
                <a:lnTo>
                  <a:pt x="144018" y="144018"/>
                </a:lnTo>
                <a:lnTo>
                  <a:pt x="125510" y="143428"/>
                </a:lnTo>
                <a:lnTo>
                  <a:pt x="107707" y="141707"/>
                </a:lnTo>
                <a:lnTo>
                  <a:pt x="90755" y="138927"/>
                </a:lnTo>
                <a:lnTo>
                  <a:pt x="74801" y="135163"/>
                </a:lnTo>
                <a:lnTo>
                  <a:pt x="59988" y="130486"/>
                </a:lnTo>
                <a:lnTo>
                  <a:pt x="46465" y="124969"/>
                </a:lnTo>
                <a:lnTo>
                  <a:pt x="34375" y="118686"/>
                </a:lnTo>
                <a:lnTo>
                  <a:pt x="23866" y="111709"/>
                </a:lnTo>
                <a:lnTo>
                  <a:pt x="15083" y="104111"/>
                </a:lnTo>
                <a:lnTo>
                  <a:pt x="8171" y="95966"/>
                </a:lnTo>
                <a:lnTo>
                  <a:pt x="3277" y="87345"/>
                </a:lnTo>
                <a:lnTo>
                  <a:pt x="546" y="78322"/>
                </a:lnTo>
                <a:lnTo>
                  <a:pt x="0" y="7200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80" name="object 37"/>
          <p:cNvSpPr>
            <a:spLocks/>
          </p:cNvSpPr>
          <p:nvPr/>
        </p:nvSpPr>
        <p:spPr bwMode="auto">
          <a:xfrm>
            <a:off x="2266950" y="2349500"/>
            <a:ext cx="6481763" cy="1439863"/>
          </a:xfrm>
          <a:custGeom>
            <a:avLst/>
            <a:gdLst>
              <a:gd name="T0" fmla="*/ 0 w 6480683"/>
              <a:gd name="T1" fmla="*/ 1438278 h 1440180"/>
              <a:gd name="T2" fmla="*/ 6487166 w 6480683"/>
              <a:gd name="T3" fmla="*/ 1438278 h 1440180"/>
              <a:gd name="T4" fmla="*/ 6487166 w 6480683"/>
              <a:gd name="T5" fmla="*/ 0 h 1440180"/>
              <a:gd name="T6" fmla="*/ 0 w 6480683"/>
              <a:gd name="T7" fmla="*/ 0 h 1440180"/>
              <a:gd name="T8" fmla="*/ 0 w 6480683"/>
              <a:gd name="T9" fmla="*/ 1438278 h 1440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0683" h="1440180">
                <a:moveTo>
                  <a:pt x="0" y="1440180"/>
                </a:moveTo>
                <a:lnTo>
                  <a:pt x="6480683" y="1440180"/>
                </a:lnTo>
                <a:lnTo>
                  <a:pt x="6480683" y="0"/>
                </a:lnTo>
                <a:lnTo>
                  <a:pt x="0" y="0"/>
                </a:lnTo>
                <a:lnTo>
                  <a:pt x="0" y="144018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object 12"/>
          <p:cNvSpPr txBox="1"/>
          <p:nvPr/>
        </p:nvSpPr>
        <p:spPr>
          <a:xfrm>
            <a:off x="1338263" y="1838325"/>
            <a:ext cx="598487"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19484" name="object 11"/>
          <p:cNvSpPr txBox="1">
            <a:spLocks noChangeArrowheads="1"/>
          </p:cNvSpPr>
          <p:nvPr/>
        </p:nvSpPr>
        <p:spPr bwMode="auto">
          <a:xfrm>
            <a:off x="4175125" y="2054225"/>
            <a:ext cx="347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19485" name="object 10"/>
          <p:cNvSpPr txBox="1">
            <a:spLocks noChangeArrowheads="1"/>
          </p:cNvSpPr>
          <p:nvPr/>
        </p:nvSpPr>
        <p:spPr bwMode="auto">
          <a:xfrm>
            <a:off x="258763" y="2990850"/>
            <a:ext cx="269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6”</a:t>
            </a:r>
            <a:endParaRPr lang="en-US" altLang="en-US" sz="1800"/>
          </a:p>
        </p:txBody>
      </p:sp>
      <p:sp>
        <p:nvSpPr>
          <p:cNvPr id="9" name="object 9"/>
          <p:cNvSpPr txBox="1"/>
          <p:nvPr/>
        </p:nvSpPr>
        <p:spPr>
          <a:xfrm>
            <a:off x="1266825" y="4071938"/>
            <a:ext cx="492125"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a:t>
            </a:r>
            <a:endParaRPr sz="1800">
              <a:latin typeface="Calibri"/>
              <a:cs typeface="Calibri"/>
            </a:endParaRPr>
          </a:p>
        </p:txBody>
      </p:sp>
      <p:sp>
        <p:nvSpPr>
          <p:cNvPr id="8" name="object 8"/>
          <p:cNvSpPr txBox="1"/>
          <p:nvPr/>
        </p:nvSpPr>
        <p:spPr>
          <a:xfrm>
            <a:off x="566738" y="4735513"/>
            <a:ext cx="1449387" cy="381000"/>
          </a:xfrm>
          <a:prstGeom prst="rect">
            <a:avLst/>
          </a:prstGeom>
        </p:spPr>
        <p:txBody>
          <a:bodyPr lIns="0" tIns="0" rIns="0" bIns="0"/>
          <a:lstStyle/>
          <a:p>
            <a:pPr marL="12700">
              <a:lnSpc>
                <a:spcPts val="2950"/>
              </a:lnSpc>
              <a:spcBef>
                <a:spcPts val="147"/>
              </a:spcBef>
              <a:defRPr/>
            </a:pPr>
            <a:r>
              <a:rPr sz="4200" baseline="2925" dirty="0">
                <a:latin typeface="Calibri"/>
                <a:cs typeface="Calibri"/>
              </a:rPr>
              <a:t>SM =</a:t>
            </a:r>
            <a:r>
              <a:rPr sz="4200" spc="-3" baseline="2925" dirty="0">
                <a:latin typeface="Calibri"/>
                <a:cs typeface="Calibri"/>
              </a:rPr>
              <a:t> </a:t>
            </a:r>
            <a:r>
              <a:rPr sz="4200" baseline="2925" dirty="0">
                <a:latin typeface="Calibri"/>
                <a:cs typeface="Calibri"/>
              </a:rPr>
              <a:t>6”</a:t>
            </a:r>
            <a:r>
              <a:rPr sz="4200" spc="14" baseline="2925" dirty="0">
                <a:latin typeface="Calibri"/>
                <a:cs typeface="Calibri"/>
              </a:rPr>
              <a:t> </a:t>
            </a:r>
            <a:r>
              <a:rPr sz="4200" baseline="2925" dirty="0">
                <a:latin typeface="Calibri"/>
                <a:cs typeface="Calibri"/>
              </a:rPr>
              <a:t>x</a:t>
            </a:r>
            <a:endParaRPr sz="2800">
              <a:latin typeface="Calibri"/>
              <a:cs typeface="Calibri"/>
            </a:endParaRPr>
          </a:p>
        </p:txBody>
      </p:sp>
      <p:sp>
        <p:nvSpPr>
          <p:cNvPr id="7" name="object 7"/>
          <p:cNvSpPr txBox="1"/>
          <p:nvPr/>
        </p:nvSpPr>
        <p:spPr>
          <a:xfrm>
            <a:off x="2017713" y="4776788"/>
            <a:ext cx="2505075" cy="339725"/>
          </a:xfrm>
          <a:prstGeom prst="rect">
            <a:avLst/>
          </a:prstGeom>
        </p:spPr>
        <p:txBody>
          <a:bodyPr lIns="0" tIns="0" rIns="0" bIns="0"/>
          <a:lstStyle/>
          <a:p>
            <a:pPr marL="12700">
              <a:lnSpc>
                <a:spcPts val="2950"/>
              </a:lnSpc>
              <a:spcBef>
                <a:spcPts val="147"/>
              </a:spcBef>
              <a:defRPr/>
            </a:pPr>
            <a:r>
              <a:rPr sz="4200" baseline="2925" dirty="0">
                <a:latin typeface="Calibri"/>
                <a:cs typeface="Calibri"/>
              </a:rPr>
              <a:t>12’</a:t>
            </a:r>
            <a:r>
              <a:rPr sz="4200" spc="29" baseline="2925" dirty="0">
                <a:latin typeface="Calibri"/>
                <a:cs typeface="Calibri"/>
              </a:rPr>
              <a:t> </a:t>
            </a:r>
            <a:r>
              <a:rPr sz="4200" baseline="2925" dirty="0">
                <a:latin typeface="Calibri"/>
                <a:cs typeface="Calibri"/>
              </a:rPr>
              <a:t>÷ 12</a:t>
            </a:r>
            <a:r>
              <a:rPr sz="4200" spc="19" baseline="2925" dirty="0">
                <a:latin typeface="Calibri"/>
                <a:cs typeface="Calibri"/>
              </a:rPr>
              <a:t> </a:t>
            </a:r>
            <a:r>
              <a:rPr sz="4200" baseline="2925" dirty="0">
                <a:latin typeface="Calibri"/>
                <a:cs typeface="Calibri"/>
              </a:rPr>
              <a:t>=</a:t>
            </a:r>
            <a:r>
              <a:rPr sz="4200" spc="-13" baseline="2925" dirty="0">
                <a:latin typeface="Calibri"/>
                <a:cs typeface="Calibri"/>
              </a:rPr>
              <a:t> </a:t>
            </a:r>
            <a:r>
              <a:rPr sz="4200" baseline="2925" dirty="0">
                <a:latin typeface="Calibri"/>
                <a:cs typeface="Calibri"/>
              </a:rPr>
              <a:t>6’</a:t>
            </a:r>
            <a:endParaRPr sz="2800" dirty="0">
              <a:latin typeface="Calibri"/>
              <a:cs typeface="Calibri"/>
            </a:endParaRPr>
          </a:p>
        </p:txBody>
      </p:sp>
      <p:sp>
        <p:nvSpPr>
          <p:cNvPr id="6" name="object 6"/>
          <p:cNvSpPr txBox="1"/>
          <p:nvPr/>
        </p:nvSpPr>
        <p:spPr>
          <a:xfrm>
            <a:off x="387350" y="5187950"/>
            <a:ext cx="4086225" cy="381000"/>
          </a:xfrm>
          <a:prstGeom prst="rect">
            <a:avLst/>
          </a:prstGeom>
        </p:spPr>
        <p:txBody>
          <a:bodyPr lIns="0" tIns="0" rIns="0" bIns="0"/>
          <a:lstStyle/>
          <a:p>
            <a:pPr marL="12700">
              <a:lnSpc>
                <a:spcPts val="2950"/>
              </a:lnSpc>
              <a:spcBef>
                <a:spcPts val="147"/>
              </a:spcBef>
              <a:defRPr/>
            </a:pPr>
            <a:r>
              <a:rPr sz="4200" baseline="2925" dirty="0">
                <a:latin typeface="Calibri"/>
                <a:cs typeface="Calibri"/>
              </a:rPr>
              <a:t>N</a:t>
            </a:r>
            <a:r>
              <a:rPr sz="4200" spc="-9" baseline="2925" dirty="0">
                <a:latin typeface="Calibri"/>
                <a:cs typeface="Calibri"/>
              </a:rPr>
              <a:t>u</a:t>
            </a:r>
            <a:r>
              <a:rPr sz="4200" baseline="2925" dirty="0">
                <a:latin typeface="Calibri"/>
                <a:cs typeface="Calibri"/>
              </a:rPr>
              <a:t>mber</a:t>
            </a:r>
            <a:r>
              <a:rPr sz="4200" spc="-78" baseline="2925" dirty="0">
                <a:latin typeface="Calibri"/>
                <a:cs typeface="Calibri"/>
              </a:rPr>
              <a:t> </a:t>
            </a:r>
            <a:r>
              <a:rPr sz="4200" baseline="2925" dirty="0">
                <a:latin typeface="Calibri"/>
                <a:cs typeface="Calibri"/>
              </a:rPr>
              <a:t>of</a:t>
            </a:r>
            <a:r>
              <a:rPr sz="4200" spc="-23" baseline="2925" dirty="0">
                <a:latin typeface="Calibri"/>
                <a:cs typeface="Calibri"/>
              </a:rPr>
              <a:t> </a:t>
            </a:r>
            <a:r>
              <a:rPr sz="4200" baseline="2925" dirty="0">
                <a:latin typeface="Calibri"/>
                <a:cs typeface="Calibri"/>
              </a:rPr>
              <a:t>Cu</a:t>
            </a:r>
            <a:r>
              <a:rPr sz="4200" spc="-39"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gs</a:t>
            </a:r>
            <a:r>
              <a:rPr sz="4200" spc="-33" baseline="2925" dirty="0">
                <a:latin typeface="Calibri"/>
                <a:cs typeface="Calibri"/>
              </a:rPr>
              <a:t> </a:t>
            </a:r>
            <a:r>
              <a:rPr sz="4200" spc="-59" baseline="2925" dirty="0">
                <a:latin typeface="Calibri"/>
                <a:cs typeface="Calibri"/>
              </a:rPr>
              <a:t>f</a:t>
            </a:r>
            <a:r>
              <a:rPr sz="4200" baseline="2925" dirty="0">
                <a:latin typeface="Calibri"/>
                <a:cs typeface="Calibri"/>
              </a:rPr>
              <a:t>or</a:t>
            </a:r>
            <a:r>
              <a:rPr sz="4200" spc="-33" baseline="2925" dirty="0">
                <a:latin typeface="Calibri"/>
                <a:cs typeface="Calibri"/>
              </a:rPr>
              <a:t> </a:t>
            </a:r>
            <a:r>
              <a:rPr sz="4200" spc="-154" baseline="2925" dirty="0">
                <a:latin typeface="Calibri"/>
                <a:cs typeface="Calibri"/>
              </a:rPr>
              <a:t>F</a:t>
            </a:r>
            <a:r>
              <a:rPr sz="4200" baseline="2925" dirty="0">
                <a:latin typeface="Calibri"/>
                <a:cs typeface="Calibri"/>
              </a:rPr>
              <a:t>AS:</a:t>
            </a:r>
            <a:endParaRPr sz="2800" dirty="0">
              <a:latin typeface="Calibri"/>
              <a:cs typeface="Calibri"/>
            </a:endParaRPr>
          </a:p>
        </p:txBody>
      </p:sp>
      <p:sp>
        <p:nvSpPr>
          <p:cNvPr id="5" name="object 5"/>
          <p:cNvSpPr txBox="1"/>
          <p:nvPr/>
        </p:nvSpPr>
        <p:spPr>
          <a:xfrm>
            <a:off x="4441825" y="5187950"/>
            <a:ext cx="4702175" cy="381000"/>
          </a:xfrm>
          <a:prstGeom prst="rect">
            <a:avLst/>
          </a:prstGeom>
        </p:spPr>
        <p:txBody>
          <a:bodyPr lIns="0" tIns="0" rIns="0" bIns="0"/>
          <a:lstStyle/>
          <a:p>
            <a:pPr marL="12700">
              <a:lnSpc>
                <a:spcPts val="2950"/>
              </a:lnSpc>
              <a:spcBef>
                <a:spcPts val="147"/>
              </a:spcBef>
              <a:defRPr/>
            </a:pPr>
            <a:r>
              <a:rPr sz="4200" baseline="2925" dirty="0">
                <a:latin typeface="Calibri"/>
                <a:cs typeface="Calibri"/>
              </a:rPr>
              <a:t>SM</a:t>
            </a:r>
            <a:r>
              <a:rPr sz="4200" spc="-11" baseline="2925" dirty="0">
                <a:latin typeface="Calibri"/>
                <a:cs typeface="Calibri"/>
              </a:rPr>
              <a:t> </a:t>
            </a:r>
            <a:r>
              <a:rPr sz="4200" baseline="2925" dirty="0">
                <a:latin typeface="Calibri"/>
                <a:cs typeface="Calibri"/>
              </a:rPr>
              <a:t>÷ 4</a:t>
            </a:r>
            <a:r>
              <a:rPr sz="4200" spc="9" baseline="2925" dirty="0">
                <a:latin typeface="Calibri"/>
                <a:cs typeface="Calibri"/>
              </a:rPr>
              <a:t> </a:t>
            </a:r>
            <a:r>
              <a:rPr sz="4200" baseline="2925" dirty="0">
                <a:latin typeface="Calibri"/>
                <a:cs typeface="Calibri"/>
              </a:rPr>
              <a:t>= 6/4</a:t>
            </a:r>
            <a:r>
              <a:rPr sz="4200" spc="-19" baseline="2925" dirty="0">
                <a:latin typeface="Calibri"/>
                <a:cs typeface="Calibri"/>
              </a:rPr>
              <a:t> </a:t>
            </a:r>
            <a:r>
              <a:rPr sz="4200" baseline="2925" dirty="0">
                <a:latin typeface="Calibri"/>
                <a:cs typeface="Calibri"/>
              </a:rPr>
              <a:t>= 1½</a:t>
            </a:r>
            <a:r>
              <a:rPr sz="4200" spc="-27" baseline="2925" dirty="0">
                <a:latin typeface="Calibri"/>
                <a:cs typeface="Calibri"/>
              </a:rPr>
              <a:t> </a:t>
            </a:r>
            <a:r>
              <a:rPr sz="4200" baseline="2925" dirty="0">
                <a:latin typeface="Calibri"/>
                <a:cs typeface="Calibri"/>
              </a:rPr>
              <a:t>= 1</a:t>
            </a:r>
            <a:r>
              <a:rPr sz="4200" spc="9" baseline="2925" dirty="0">
                <a:latin typeface="Calibri"/>
                <a:cs typeface="Calibri"/>
              </a:rPr>
              <a:t> </a:t>
            </a:r>
            <a:r>
              <a:rPr sz="4200" baseline="2925" dirty="0">
                <a:latin typeface="Calibri"/>
                <a:cs typeface="Calibri"/>
              </a:rPr>
              <a:t>cu</a:t>
            </a:r>
            <a:r>
              <a:rPr sz="4200" spc="-34"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a:t>
            </a:r>
            <a:endParaRPr sz="2800" dirty="0">
              <a:latin typeface="Calibri"/>
              <a:cs typeface="Calibri"/>
            </a:endParaRPr>
          </a:p>
        </p:txBody>
      </p:sp>
      <p:sp>
        <p:nvSpPr>
          <p:cNvPr id="4" name="object 4"/>
          <p:cNvSpPr txBox="1"/>
          <p:nvPr/>
        </p:nvSpPr>
        <p:spPr>
          <a:xfrm>
            <a:off x="393700" y="5657850"/>
            <a:ext cx="8181975" cy="474663"/>
          </a:xfrm>
          <a:prstGeom prst="rect">
            <a:avLst/>
          </a:prstGeom>
        </p:spPr>
        <p:txBody>
          <a:bodyPr lIns="0" tIns="0" rIns="0" bIns="0"/>
          <a:lstStyle/>
          <a:p>
            <a:pPr marL="12700">
              <a:lnSpc>
                <a:spcPts val="2950"/>
              </a:lnSpc>
              <a:spcBef>
                <a:spcPts val="147"/>
              </a:spcBef>
              <a:defRPr/>
            </a:pPr>
            <a:r>
              <a:rPr sz="4200" baseline="2925" dirty="0">
                <a:latin typeface="Calibri"/>
                <a:cs typeface="Calibri"/>
              </a:rPr>
              <a:t>Cu</a:t>
            </a:r>
            <a:r>
              <a:rPr sz="4200" spc="-44"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a:t>
            </a:r>
            <a:r>
              <a:rPr sz="4200" spc="-38" baseline="2925" dirty="0">
                <a:latin typeface="Calibri"/>
                <a:cs typeface="Calibri"/>
              </a:rPr>
              <a:t> </a:t>
            </a:r>
            <a:r>
              <a:rPr sz="4200" spc="9" baseline="2925" dirty="0">
                <a:latin typeface="Calibri"/>
                <a:cs typeface="Calibri"/>
              </a:rPr>
              <a:t>U</a:t>
            </a:r>
            <a:r>
              <a:rPr sz="4200" baseline="2925" dirty="0">
                <a:latin typeface="Calibri"/>
                <a:cs typeface="Calibri"/>
              </a:rPr>
              <a:t>n</a:t>
            </a:r>
            <a:r>
              <a:rPr sz="4200" spc="-9" baseline="2925" dirty="0">
                <a:latin typeface="Calibri"/>
                <a:cs typeface="Calibri"/>
              </a:rPr>
              <a:t>i</a:t>
            </a:r>
            <a:r>
              <a:rPr sz="4200" baseline="2925" dirty="0">
                <a:latin typeface="Calibri"/>
                <a:cs typeface="Calibri"/>
              </a:rPr>
              <a:t>ts</a:t>
            </a:r>
            <a:r>
              <a:rPr sz="4200" spc="-19" baseline="2925" dirty="0">
                <a:latin typeface="Calibri"/>
                <a:cs typeface="Calibri"/>
              </a:rPr>
              <a:t> </a:t>
            </a:r>
            <a:r>
              <a:rPr sz="4200" baseline="2925" dirty="0">
                <a:latin typeface="Calibri"/>
                <a:cs typeface="Calibri"/>
              </a:rPr>
              <a:t>nee</a:t>
            </a:r>
            <a:r>
              <a:rPr sz="4200" spc="-9" baseline="2925" dirty="0">
                <a:latin typeface="Calibri"/>
                <a:cs typeface="Calibri"/>
              </a:rPr>
              <a:t>d</a:t>
            </a:r>
            <a:r>
              <a:rPr sz="4200" baseline="2925" dirty="0">
                <a:latin typeface="Calibri"/>
                <a:cs typeface="Calibri"/>
              </a:rPr>
              <a:t>ed</a:t>
            </a:r>
            <a:r>
              <a:rPr sz="4200" spc="-65" baseline="2925" dirty="0">
                <a:latin typeface="Calibri"/>
                <a:cs typeface="Calibri"/>
              </a:rPr>
              <a:t> </a:t>
            </a:r>
            <a:r>
              <a:rPr sz="4200" spc="-59" baseline="2925" dirty="0">
                <a:latin typeface="Calibri"/>
                <a:cs typeface="Calibri"/>
              </a:rPr>
              <a:t>f</a:t>
            </a:r>
            <a:r>
              <a:rPr sz="4200" baseline="2925" dirty="0">
                <a:latin typeface="Calibri"/>
                <a:cs typeface="Calibri"/>
              </a:rPr>
              <a:t>or</a:t>
            </a:r>
            <a:r>
              <a:rPr sz="4200" spc="-33" baseline="2925" dirty="0">
                <a:latin typeface="Calibri"/>
                <a:cs typeface="Calibri"/>
              </a:rPr>
              <a:t> </a:t>
            </a:r>
            <a:r>
              <a:rPr sz="4200" spc="-154" baseline="2925" dirty="0">
                <a:latin typeface="Calibri"/>
                <a:cs typeface="Calibri"/>
              </a:rPr>
              <a:t>F</a:t>
            </a:r>
            <a:r>
              <a:rPr sz="4200" baseline="2925" dirty="0">
                <a:latin typeface="Calibri"/>
                <a:cs typeface="Calibri"/>
              </a:rPr>
              <a:t>AS:</a:t>
            </a:r>
            <a:r>
              <a:rPr sz="4200" spc="-29" baseline="2925" dirty="0">
                <a:latin typeface="Calibri"/>
                <a:cs typeface="Calibri"/>
              </a:rPr>
              <a:t> </a:t>
            </a:r>
            <a:r>
              <a:rPr sz="4200" baseline="2925" dirty="0">
                <a:latin typeface="Calibri"/>
                <a:cs typeface="Calibri"/>
              </a:rPr>
              <a:t>SM</a:t>
            </a:r>
            <a:r>
              <a:rPr sz="4200" spc="-26" baseline="2925" dirty="0">
                <a:latin typeface="Calibri"/>
                <a:cs typeface="Calibri"/>
              </a:rPr>
              <a:t> </a:t>
            </a:r>
            <a:r>
              <a:rPr sz="4200" baseline="2925" dirty="0">
                <a:latin typeface="Calibri"/>
                <a:cs typeface="Calibri"/>
              </a:rPr>
              <a:t>x</a:t>
            </a:r>
            <a:r>
              <a:rPr sz="4200" spc="-12" baseline="2925" dirty="0">
                <a:latin typeface="Calibri"/>
                <a:cs typeface="Calibri"/>
              </a:rPr>
              <a:t> </a:t>
            </a:r>
            <a:r>
              <a:rPr sz="4200" baseline="2925" dirty="0">
                <a:latin typeface="Calibri"/>
                <a:cs typeface="Calibri"/>
              </a:rPr>
              <a:t>10</a:t>
            </a:r>
            <a:r>
              <a:rPr sz="4200" spc="29" baseline="2925" dirty="0">
                <a:latin typeface="Calibri"/>
                <a:cs typeface="Calibri"/>
              </a:rPr>
              <a:t> </a:t>
            </a:r>
            <a:r>
              <a:rPr sz="4200" baseline="2925" dirty="0">
                <a:latin typeface="Calibri"/>
                <a:cs typeface="Calibri"/>
              </a:rPr>
              <a:t>= 6</a:t>
            </a:r>
            <a:r>
              <a:rPr sz="4200" spc="9" baseline="2925" dirty="0">
                <a:latin typeface="Calibri"/>
                <a:cs typeface="Calibri"/>
              </a:rPr>
              <a:t> </a:t>
            </a:r>
            <a:r>
              <a:rPr sz="4200" baseline="2925" dirty="0">
                <a:latin typeface="Calibri"/>
                <a:cs typeface="Calibri"/>
              </a:rPr>
              <a:t>x</a:t>
            </a:r>
            <a:r>
              <a:rPr sz="4200" spc="-12" baseline="2925" dirty="0">
                <a:latin typeface="Calibri"/>
                <a:cs typeface="Calibri"/>
              </a:rPr>
              <a:t> </a:t>
            </a:r>
            <a:r>
              <a:rPr sz="4200" baseline="2925" dirty="0">
                <a:latin typeface="Calibri"/>
                <a:cs typeface="Calibri"/>
              </a:rPr>
              <a:t>10</a:t>
            </a:r>
            <a:r>
              <a:rPr sz="4200" spc="29" baseline="2925" dirty="0">
                <a:latin typeface="Calibri"/>
                <a:cs typeface="Calibri"/>
              </a:rPr>
              <a:t> </a:t>
            </a:r>
            <a:r>
              <a:rPr sz="4200" baseline="2925" dirty="0">
                <a:latin typeface="Calibri"/>
                <a:cs typeface="Calibri"/>
              </a:rPr>
              <a:t>=</a:t>
            </a:r>
            <a:r>
              <a:rPr sz="4200" spc="-13" baseline="2925" dirty="0">
                <a:latin typeface="Calibri"/>
                <a:cs typeface="Calibri"/>
              </a:rPr>
              <a:t> </a:t>
            </a:r>
            <a:r>
              <a:rPr sz="4200" baseline="2925" dirty="0">
                <a:latin typeface="Calibri"/>
                <a:cs typeface="Calibri"/>
              </a:rPr>
              <a:t>60</a:t>
            </a:r>
            <a:r>
              <a:rPr sz="4200" spc="24" baseline="2925" dirty="0">
                <a:latin typeface="Calibri"/>
                <a:cs typeface="Calibri"/>
              </a:rPr>
              <a:t> </a:t>
            </a:r>
            <a:r>
              <a:rPr sz="4200" baseline="2925" dirty="0">
                <a:latin typeface="Calibri"/>
                <a:cs typeface="Calibri"/>
              </a:rPr>
              <a:t>C</a:t>
            </a:r>
            <a:r>
              <a:rPr sz="4200" spc="-25" baseline="2925" dirty="0">
                <a:latin typeface="Calibri"/>
                <a:cs typeface="Calibri"/>
              </a:rPr>
              <a:t>.</a:t>
            </a:r>
            <a:r>
              <a:rPr sz="4200" spc="-39" baseline="2925" dirty="0">
                <a:latin typeface="Calibri"/>
                <a:cs typeface="Calibri"/>
              </a:rPr>
              <a:t>U</a:t>
            </a:r>
            <a:r>
              <a:rPr sz="4200" baseline="2925" dirty="0">
                <a:latin typeface="Calibri"/>
                <a:cs typeface="Calibri"/>
              </a:rPr>
              <a:t>.</a:t>
            </a:r>
            <a:endParaRPr sz="2800" dirty="0">
              <a:latin typeface="Calibri"/>
              <a:cs typeface="Calibri"/>
            </a:endParaRPr>
          </a:p>
        </p:txBody>
      </p:sp>
      <p:sp>
        <p:nvSpPr>
          <p:cNvPr id="2" name="Freeform 1"/>
          <p:cNvSpPr/>
          <p:nvPr/>
        </p:nvSpPr>
        <p:spPr>
          <a:xfrm>
            <a:off x="545007" y="2349584"/>
            <a:ext cx="1162680" cy="296726"/>
          </a:xfrm>
          <a:custGeom>
            <a:avLst/>
            <a:gdLst>
              <a:gd name="connsiteX0" fmla="*/ 0 w 1162680"/>
              <a:gd name="connsiteY0" fmla="*/ 0 h 296726"/>
              <a:gd name="connsiteX1" fmla="*/ 0 w 1162680"/>
              <a:gd name="connsiteY1" fmla="*/ 0 h 296726"/>
              <a:gd name="connsiteX2" fmla="*/ 6055 w 1162680"/>
              <a:gd name="connsiteY2" fmla="*/ 139280 h 296726"/>
              <a:gd name="connsiteX3" fmla="*/ 12111 w 1162680"/>
              <a:gd name="connsiteY3" fmla="*/ 169558 h 296726"/>
              <a:gd name="connsiteX4" fmla="*/ 30278 w 1162680"/>
              <a:gd name="connsiteY4" fmla="*/ 248281 h 296726"/>
              <a:gd name="connsiteX5" fmla="*/ 66612 w 1162680"/>
              <a:gd name="connsiteY5" fmla="*/ 272503 h 296726"/>
              <a:gd name="connsiteX6" fmla="*/ 84778 w 1162680"/>
              <a:gd name="connsiteY6" fmla="*/ 284615 h 296726"/>
              <a:gd name="connsiteX7" fmla="*/ 121112 w 1162680"/>
              <a:gd name="connsiteY7" fmla="*/ 296726 h 296726"/>
              <a:gd name="connsiteX8" fmla="*/ 248280 w 1162680"/>
              <a:gd name="connsiteY8" fmla="*/ 290670 h 296726"/>
              <a:gd name="connsiteX9" fmla="*/ 290670 w 1162680"/>
              <a:gd name="connsiteY9" fmla="*/ 284615 h 296726"/>
              <a:gd name="connsiteX10" fmla="*/ 345170 w 1162680"/>
              <a:gd name="connsiteY10" fmla="*/ 278559 h 296726"/>
              <a:gd name="connsiteX11" fmla="*/ 720619 w 1162680"/>
              <a:gd name="connsiteY11" fmla="*/ 266448 h 296726"/>
              <a:gd name="connsiteX12" fmla="*/ 787231 w 1162680"/>
              <a:gd name="connsiteY12" fmla="*/ 260392 h 296726"/>
              <a:gd name="connsiteX13" fmla="*/ 914400 w 1162680"/>
              <a:gd name="connsiteY13" fmla="*/ 254337 h 296726"/>
              <a:gd name="connsiteX14" fmla="*/ 926511 w 1162680"/>
              <a:gd name="connsiteY14" fmla="*/ 242225 h 296726"/>
              <a:gd name="connsiteX15" fmla="*/ 981012 w 1162680"/>
              <a:gd name="connsiteY15" fmla="*/ 236170 h 296726"/>
              <a:gd name="connsiteX16" fmla="*/ 1071846 w 1162680"/>
              <a:gd name="connsiteY16" fmla="*/ 224058 h 296726"/>
              <a:gd name="connsiteX17" fmla="*/ 1083957 w 1162680"/>
              <a:gd name="connsiteY17" fmla="*/ 205891 h 296726"/>
              <a:gd name="connsiteX18" fmla="*/ 1132402 w 1162680"/>
              <a:gd name="connsiteY18" fmla="*/ 175613 h 296726"/>
              <a:gd name="connsiteX19" fmla="*/ 1132402 w 1162680"/>
              <a:gd name="connsiteY19" fmla="*/ 84779 h 296726"/>
              <a:gd name="connsiteX20" fmla="*/ 1138458 w 1162680"/>
              <a:gd name="connsiteY20" fmla="*/ 60556 h 296726"/>
              <a:gd name="connsiteX21" fmla="*/ 1156625 w 1162680"/>
              <a:gd name="connsiteY21" fmla="*/ 42390 h 296726"/>
              <a:gd name="connsiteX22" fmla="*/ 1162680 w 1162680"/>
              <a:gd name="connsiteY22" fmla="*/ 36334 h 296726"/>
              <a:gd name="connsiteX23" fmla="*/ 0 w 1162680"/>
              <a:gd name="connsiteY23" fmla="*/ 0 h 2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62680" h="296726">
                <a:moveTo>
                  <a:pt x="0" y="0"/>
                </a:moveTo>
                <a:lnTo>
                  <a:pt x="0" y="0"/>
                </a:lnTo>
                <a:cubicBezTo>
                  <a:pt x="2018" y="46427"/>
                  <a:pt x="2744" y="92928"/>
                  <a:pt x="6055" y="139280"/>
                </a:cubicBezTo>
                <a:cubicBezTo>
                  <a:pt x="6788" y="149546"/>
                  <a:pt x="10419" y="159405"/>
                  <a:pt x="12111" y="169558"/>
                </a:cubicBezTo>
                <a:cubicBezTo>
                  <a:pt x="13314" y="176776"/>
                  <a:pt x="19609" y="241169"/>
                  <a:pt x="30278" y="248281"/>
                </a:cubicBezTo>
                <a:lnTo>
                  <a:pt x="66612" y="272503"/>
                </a:lnTo>
                <a:cubicBezTo>
                  <a:pt x="72668" y="276540"/>
                  <a:pt x="77874" y="282314"/>
                  <a:pt x="84778" y="284615"/>
                </a:cubicBezTo>
                <a:lnTo>
                  <a:pt x="121112" y="296726"/>
                </a:lnTo>
                <a:cubicBezTo>
                  <a:pt x="163501" y="294707"/>
                  <a:pt x="205950" y="293693"/>
                  <a:pt x="248280" y="290670"/>
                </a:cubicBezTo>
                <a:cubicBezTo>
                  <a:pt x="262517" y="289653"/>
                  <a:pt x="276507" y="286385"/>
                  <a:pt x="290670" y="284615"/>
                </a:cubicBezTo>
                <a:cubicBezTo>
                  <a:pt x="308807" y="282348"/>
                  <a:pt x="326929" y="279736"/>
                  <a:pt x="345170" y="278559"/>
                </a:cubicBezTo>
                <a:cubicBezTo>
                  <a:pt x="455904" y="271414"/>
                  <a:pt x="621407" y="268928"/>
                  <a:pt x="720619" y="266448"/>
                </a:cubicBezTo>
                <a:cubicBezTo>
                  <a:pt x="742823" y="264429"/>
                  <a:pt x="764979" y="261783"/>
                  <a:pt x="787231" y="260392"/>
                </a:cubicBezTo>
                <a:cubicBezTo>
                  <a:pt x="829586" y="257745"/>
                  <a:pt x="872319" y="259826"/>
                  <a:pt x="914400" y="254337"/>
                </a:cubicBezTo>
                <a:cubicBezTo>
                  <a:pt x="920061" y="253599"/>
                  <a:pt x="921003" y="243727"/>
                  <a:pt x="926511" y="242225"/>
                </a:cubicBezTo>
                <a:cubicBezTo>
                  <a:pt x="944146" y="237416"/>
                  <a:pt x="962894" y="238586"/>
                  <a:pt x="981012" y="236170"/>
                </a:cubicBezTo>
                <a:cubicBezTo>
                  <a:pt x="1116989" y="218040"/>
                  <a:pt x="883640" y="244971"/>
                  <a:pt x="1071846" y="224058"/>
                </a:cubicBezTo>
                <a:cubicBezTo>
                  <a:pt x="1075883" y="218002"/>
                  <a:pt x="1077331" y="208903"/>
                  <a:pt x="1083957" y="205891"/>
                </a:cubicBezTo>
                <a:cubicBezTo>
                  <a:pt x="1140605" y="180142"/>
                  <a:pt x="1145744" y="215638"/>
                  <a:pt x="1132402" y="175613"/>
                </a:cubicBezTo>
                <a:cubicBezTo>
                  <a:pt x="1125636" y="121477"/>
                  <a:pt x="1123117" y="135848"/>
                  <a:pt x="1132402" y="84779"/>
                </a:cubicBezTo>
                <a:cubicBezTo>
                  <a:pt x="1133891" y="76590"/>
                  <a:pt x="1134329" y="67782"/>
                  <a:pt x="1138458" y="60556"/>
                </a:cubicBezTo>
                <a:cubicBezTo>
                  <a:pt x="1142707" y="53121"/>
                  <a:pt x="1150569" y="48446"/>
                  <a:pt x="1156625" y="42390"/>
                </a:cubicBezTo>
                <a:lnTo>
                  <a:pt x="1162680" y="36334"/>
                </a:lnTo>
                <a:lnTo>
                  <a:pt x="0" y="0"/>
                </a:lnTo>
                <a:close/>
              </a:path>
            </a:pathLst>
          </a:cu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rot="10453482">
            <a:off x="529704" y="3519166"/>
            <a:ext cx="1617117" cy="357282"/>
          </a:xfrm>
          <a:custGeom>
            <a:avLst/>
            <a:gdLst>
              <a:gd name="connsiteX0" fmla="*/ 12112 w 1617117"/>
              <a:gd name="connsiteY0" fmla="*/ 345171 h 357282"/>
              <a:gd name="connsiteX1" fmla="*/ 12112 w 1617117"/>
              <a:gd name="connsiteY1" fmla="*/ 345171 h 357282"/>
              <a:gd name="connsiteX2" fmla="*/ 151391 w 1617117"/>
              <a:gd name="connsiteY2" fmla="*/ 345171 h 357282"/>
              <a:gd name="connsiteX3" fmla="*/ 605563 w 1617117"/>
              <a:gd name="connsiteY3" fmla="*/ 357282 h 357282"/>
              <a:gd name="connsiteX4" fmla="*/ 1604742 w 1617117"/>
              <a:gd name="connsiteY4" fmla="*/ 351227 h 357282"/>
              <a:gd name="connsiteX5" fmla="*/ 1616853 w 1617117"/>
              <a:gd name="connsiteY5" fmla="*/ 327004 h 357282"/>
              <a:gd name="connsiteX6" fmla="*/ 1610798 w 1617117"/>
              <a:gd name="connsiteY6" fmla="*/ 266448 h 357282"/>
              <a:gd name="connsiteX7" fmla="*/ 1604742 w 1617117"/>
              <a:gd name="connsiteY7" fmla="*/ 236170 h 357282"/>
              <a:gd name="connsiteX8" fmla="*/ 1586575 w 1617117"/>
              <a:gd name="connsiteY8" fmla="*/ 193780 h 357282"/>
              <a:gd name="connsiteX9" fmla="*/ 1550241 w 1617117"/>
              <a:gd name="connsiteY9" fmla="*/ 169558 h 357282"/>
              <a:gd name="connsiteX10" fmla="*/ 1507852 w 1617117"/>
              <a:gd name="connsiteY10" fmla="*/ 163502 h 357282"/>
              <a:gd name="connsiteX11" fmla="*/ 1483630 w 1617117"/>
              <a:gd name="connsiteY11" fmla="*/ 151391 h 357282"/>
              <a:gd name="connsiteX12" fmla="*/ 1338294 w 1617117"/>
              <a:gd name="connsiteY12" fmla="*/ 139280 h 357282"/>
              <a:gd name="connsiteX13" fmla="*/ 1289849 w 1617117"/>
              <a:gd name="connsiteY13" fmla="*/ 133224 h 357282"/>
              <a:gd name="connsiteX14" fmla="*/ 1217182 w 1617117"/>
              <a:gd name="connsiteY14" fmla="*/ 127169 h 357282"/>
              <a:gd name="connsiteX15" fmla="*/ 1162681 w 1617117"/>
              <a:gd name="connsiteY15" fmla="*/ 115057 h 357282"/>
              <a:gd name="connsiteX16" fmla="*/ 1041569 w 1617117"/>
              <a:gd name="connsiteY16" fmla="*/ 96890 h 357282"/>
              <a:gd name="connsiteX17" fmla="*/ 1005235 w 1617117"/>
              <a:gd name="connsiteY17" fmla="*/ 90835 h 357282"/>
              <a:gd name="connsiteX18" fmla="*/ 968901 w 1617117"/>
              <a:gd name="connsiteY18" fmla="*/ 78724 h 357282"/>
              <a:gd name="connsiteX19" fmla="*/ 926512 w 1617117"/>
              <a:gd name="connsiteY19" fmla="*/ 72668 h 357282"/>
              <a:gd name="connsiteX20" fmla="*/ 890178 w 1617117"/>
              <a:gd name="connsiteY20" fmla="*/ 66612 h 357282"/>
              <a:gd name="connsiteX21" fmla="*/ 811455 w 1617117"/>
              <a:gd name="connsiteY21" fmla="*/ 60557 h 357282"/>
              <a:gd name="connsiteX22" fmla="*/ 508673 w 1617117"/>
              <a:gd name="connsiteY22" fmla="*/ 48445 h 357282"/>
              <a:gd name="connsiteX23" fmla="*/ 466284 w 1617117"/>
              <a:gd name="connsiteY23" fmla="*/ 36334 h 357282"/>
              <a:gd name="connsiteX24" fmla="*/ 429950 w 1617117"/>
              <a:gd name="connsiteY24" fmla="*/ 24223 h 357282"/>
              <a:gd name="connsiteX25" fmla="*/ 369394 w 1617117"/>
              <a:gd name="connsiteY25" fmla="*/ 12112 h 357282"/>
              <a:gd name="connsiteX26" fmla="*/ 211947 w 1617117"/>
              <a:gd name="connsiteY26" fmla="*/ 6056 h 357282"/>
              <a:gd name="connsiteX27" fmla="*/ 72668 w 1617117"/>
              <a:gd name="connsiteY27" fmla="*/ 0 h 357282"/>
              <a:gd name="connsiteX28" fmla="*/ 12112 w 1617117"/>
              <a:gd name="connsiteY28" fmla="*/ 6056 h 357282"/>
              <a:gd name="connsiteX29" fmla="*/ 12112 w 1617117"/>
              <a:gd name="connsiteY29" fmla="*/ 6056 h 357282"/>
              <a:gd name="connsiteX30" fmla="*/ 12112 w 1617117"/>
              <a:gd name="connsiteY30" fmla="*/ 6056 h 357282"/>
              <a:gd name="connsiteX31" fmla="*/ 0 w 1617117"/>
              <a:gd name="connsiteY31" fmla="*/ 6056 h 357282"/>
              <a:gd name="connsiteX32" fmla="*/ 42390 w 1617117"/>
              <a:gd name="connsiteY32" fmla="*/ 42390 h 357282"/>
              <a:gd name="connsiteX33" fmla="*/ 151391 w 1617117"/>
              <a:gd name="connsiteY33" fmla="*/ 84779 h 35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7117" h="357282">
                <a:moveTo>
                  <a:pt x="12112" y="345171"/>
                </a:moveTo>
                <a:lnTo>
                  <a:pt x="12112" y="345171"/>
                </a:lnTo>
                <a:cubicBezTo>
                  <a:pt x="149774" y="360468"/>
                  <a:pt x="-36875" y="343056"/>
                  <a:pt x="151391" y="345171"/>
                </a:cubicBezTo>
                <a:cubicBezTo>
                  <a:pt x="302826" y="346872"/>
                  <a:pt x="454172" y="353245"/>
                  <a:pt x="605563" y="357282"/>
                </a:cubicBezTo>
                <a:lnTo>
                  <a:pt x="1604742" y="351227"/>
                </a:lnTo>
                <a:cubicBezTo>
                  <a:pt x="1613765" y="350957"/>
                  <a:pt x="1616210" y="336008"/>
                  <a:pt x="1616853" y="327004"/>
                </a:cubicBezTo>
                <a:cubicBezTo>
                  <a:pt x="1618298" y="306770"/>
                  <a:pt x="1613479" y="286556"/>
                  <a:pt x="1610798" y="266448"/>
                </a:cubicBezTo>
                <a:cubicBezTo>
                  <a:pt x="1609438" y="256246"/>
                  <a:pt x="1606975" y="246217"/>
                  <a:pt x="1604742" y="236170"/>
                </a:cubicBezTo>
                <a:cubicBezTo>
                  <a:pt x="1601298" y="220673"/>
                  <a:pt x="1599475" y="205067"/>
                  <a:pt x="1586575" y="193780"/>
                </a:cubicBezTo>
                <a:cubicBezTo>
                  <a:pt x="1575621" y="184195"/>
                  <a:pt x="1563827" y="174783"/>
                  <a:pt x="1550241" y="169558"/>
                </a:cubicBezTo>
                <a:cubicBezTo>
                  <a:pt x="1536919" y="164434"/>
                  <a:pt x="1521982" y="165521"/>
                  <a:pt x="1507852" y="163502"/>
                </a:cubicBezTo>
                <a:cubicBezTo>
                  <a:pt x="1499778" y="159465"/>
                  <a:pt x="1492387" y="153580"/>
                  <a:pt x="1483630" y="151391"/>
                </a:cubicBezTo>
                <a:cubicBezTo>
                  <a:pt x="1456774" y="144677"/>
                  <a:pt x="1344651" y="139677"/>
                  <a:pt x="1338294" y="139280"/>
                </a:cubicBezTo>
                <a:cubicBezTo>
                  <a:pt x="1322146" y="137261"/>
                  <a:pt x="1306042" y="134843"/>
                  <a:pt x="1289849" y="133224"/>
                </a:cubicBezTo>
                <a:cubicBezTo>
                  <a:pt x="1265663" y="130805"/>
                  <a:pt x="1241322" y="130009"/>
                  <a:pt x="1217182" y="127169"/>
                </a:cubicBezTo>
                <a:cubicBezTo>
                  <a:pt x="1191496" y="124147"/>
                  <a:pt x="1186576" y="119836"/>
                  <a:pt x="1162681" y="115057"/>
                </a:cubicBezTo>
                <a:cubicBezTo>
                  <a:pt x="1132946" y="109110"/>
                  <a:pt x="1057694" y="99577"/>
                  <a:pt x="1041569" y="96890"/>
                </a:cubicBezTo>
                <a:lnTo>
                  <a:pt x="1005235" y="90835"/>
                </a:lnTo>
                <a:cubicBezTo>
                  <a:pt x="993124" y="86798"/>
                  <a:pt x="981539" y="80530"/>
                  <a:pt x="968901" y="78724"/>
                </a:cubicBezTo>
                <a:lnTo>
                  <a:pt x="926512" y="72668"/>
                </a:lnTo>
                <a:cubicBezTo>
                  <a:pt x="914376" y="70801"/>
                  <a:pt x="902389" y="67897"/>
                  <a:pt x="890178" y="66612"/>
                </a:cubicBezTo>
                <a:cubicBezTo>
                  <a:pt x="864004" y="63857"/>
                  <a:pt x="837744" y="61809"/>
                  <a:pt x="811455" y="60557"/>
                </a:cubicBezTo>
                <a:lnTo>
                  <a:pt x="508673" y="48445"/>
                </a:lnTo>
                <a:cubicBezTo>
                  <a:pt x="447590" y="28086"/>
                  <a:pt x="542359" y="59157"/>
                  <a:pt x="466284" y="36334"/>
                </a:cubicBezTo>
                <a:cubicBezTo>
                  <a:pt x="454056" y="32666"/>
                  <a:pt x="442335" y="27320"/>
                  <a:pt x="429950" y="24223"/>
                </a:cubicBezTo>
                <a:cubicBezTo>
                  <a:pt x="410585" y="19381"/>
                  <a:pt x="389198" y="13350"/>
                  <a:pt x="369394" y="12112"/>
                </a:cubicBezTo>
                <a:cubicBezTo>
                  <a:pt x="316975" y="8836"/>
                  <a:pt x="264424" y="8198"/>
                  <a:pt x="211947" y="6056"/>
                </a:cubicBezTo>
                <a:lnTo>
                  <a:pt x="72668" y="0"/>
                </a:lnTo>
                <a:cubicBezTo>
                  <a:pt x="32493" y="8035"/>
                  <a:pt x="52683" y="6056"/>
                  <a:pt x="12112" y="6056"/>
                </a:cubicBezTo>
                <a:lnTo>
                  <a:pt x="12112" y="6056"/>
                </a:lnTo>
                <a:lnTo>
                  <a:pt x="12112" y="6056"/>
                </a:lnTo>
                <a:lnTo>
                  <a:pt x="0" y="6056"/>
                </a:lnTo>
                <a:lnTo>
                  <a:pt x="42390" y="42390"/>
                </a:lnTo>
                <a:lnTo>
                  <a:pt x="151391" y="84779"/>
                </a:lnTo>
              </a:path>
            </a:pathLst>
          </a:cu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78" name="object 35"/>
          <p:cNvSpPr>
            <a:spLocks/>
          </p:cNvSpPr>
          <p:nvPr/>
        </p:nvSpPr>
        <p:spPr bwMode="auto">
          <a:xfrm>
            <a:off x="1365250" y="2132013"/>
            <a:ext cx="265113" cy="1576387"/>
          </a:xfrm>
          <a:custGeom>
            <a:avLst/>
            <a:gdLst>
              <a:gd name="T0" fmla="*/ 38034 w 266065"/>
              <a:gd name="T1" fmla="*/ 1579250 h 1575815"/>
              <a:gd name="T2" fmla="*/ 98071 w 266065"/>
              <a:gd name="T3" fmla="*/ 1501230 h 1575815"/>
              <a:gd name="T4" fmla="*/ 100184 w 266065"/>
              <a:gd name="T5" fmla="*/ 1498430 h 1575815"/>
              <a:gd name="T6" fmla="*/ 99811 w 266065"/>
              <a:gd name="T7" fmla="*/ 1494483 h 1575815"/>
              <a:gd name="T8" fmla="*/ 97076 w 266065"/>
              <a:gd name="T9" fmla="*/ 1492321 h 1575815"/>
              <a:gd name="T10" fmla="*/ 94342 w 266065"/>
              <a:gd name="T11" fmla="*/ 1490157 h 1575815"/>
              <a:gd name="T12" fmla="*/ 90489 w 266065"/>
              <a:gd name="T13" fmla="*/ 1490667 h 1575815"/>
              <a:gd name="T14" fmla="*/ 88376 w 266065"/>
              <a:gd name="T15" fmla="*/ 1493338 h 1575815"/>
              <a:gd name="T16" fmla="*/ 49191 w 266065"/>
              <a:gd name="T17" fmla="*/ 1544285 h 1575815"/>
              <a:gd name="T18" fmla="*/ 41479 w 266065"/>
              <a:gd name="T19" fmla="*/ 1554313 h 1575815"/>
              <a:gd name="T20" fmla="*/ 36855 w 266065"/>
              <a:gd name="T21" fmla="*/ 1542734 h 1575815"/>
              <a:gd name="T22" fmla="*/ 12803 w 266065"/>
              <a:gd name="T23" fmla="*/ 1482520 h 1575815"/>
              <a:gd name="T24" fmla="*/ 11559 w 266065"/>
              <a:gd name="T25" fmla="*/ 1479212 h 1575815"/>
              <a:gd name="T26" fmla="*/ 33685 w 266065"/>
              <a:gd name="T27" fmla="*/ 1565887 h 1575815"/>
              <a:gd name="T28" fmla="*/ 34928 w 266065"/>
              <a:gd name="T29" fmla="*/ 1562832 h 1575815"/>
              <a:gd name="T30" fmla="*/ 45493 w 266065"/>
              <a:gd name="T31" fmla="*/ 1564360 h 1575815"/>
              <a:gd name="T32" fmla="*/ 45990 w 266065"/>
              <a:gd name="T33" fmla="*/ 1567668 h 1575815"/>
              <a:gd name="T34" fmla="*/ 38034 w 266065"/>
              <a:gd name="T35" fmla="*/ 1579250 h 1575815"/>
              <a:gd name="T36" fmla="*/ 248098 w 266065"/>
              <a:gd name="T37" fmla="*/ 0 h 1575815"/>
              <a:gd name="T38" fmla="*/ 36855 w 266065"/>
              <a:gd name="T39" fmla="*/ 1542734 h 1575815"/>
              <a:gd name="T40" fmla="*/ 41479 w 266065"/>
              <a:gd name="T41" fmla="*/ 1554313 h 1575815"/>
              <a:gd name="T42" fmla="*/ 49191 w 266065"/>
              <a:gd name="T43" fmla="*/ 1544285 h 1575815"/>
              <a:gd name="T44" fmla="*/ 260404 w 266065"/>
              <a:gd name="T45" fmla="*/ 1783 h 1575815"/>
              <a:gd name="T46" fmla="*/ 248098 w 266065"/>
              <a:gd name="T47" fmla="*/ 0 h 1575815"/>
              <a:gd name="T48" fmla="*/ 33685 w 266065"/>
              <a:gd name="T49" fmla="*/ 1565887 h 1575815"/>
              <a:gd name="T50" fmla="*/ 11559 w 266065"/>
              <a:gd name="T51" fmla="*/ 1479212 h 1575815"/>
              <a:gd name="T52" fmla="*/ 7831 w 266065"/>
              <a:gd name="T53" fmla="*/ 1477684 h 1575815"/>
              <a:gd name="T54" fmla="*/ 4724 w 266065"/>
              <a:gd name="T55" fmla="*/ 1479084 h 1575815"/>
              <a:gd name="T56" fmla="*/ 1494 w 266065"/>
              <a:gd name="T57" fmla="*/ 1480357 h 1575815"/>
              <a:gd name="T58" fmla="*/ 0 w 266065"/>
              <a:gd name="T59" fmla="*/ 1484048 h 1575815"/>
              <a:gd name="T60" fmla="*/ 1366 w 266065"/>
              <a:gd name="T61" fmla="*/ 1487356 h 1575815"/>
              <a:gd name="T62" fmla="*/ 38034 w 266065"/>
              <a:gd name="T63" fmla="*/ 1579250 h 1575815"/>
              <a:gd name="T64" fmla="*/ 45990 w 266065"/>
              <a:gd name="T65" fmla="*/ 1567668 h 1575815"/>
              <a:gd name="T66" fmla="*/ 45493 w 266065"/>
              <a:gd name="T67" fmla="*/ 1564360 h 1575815"/>
              <a:gd name="T68" fmla="*/ 34928 w 266065"/>
              <a:gd name="T69" fmla="*/ 1562832 h 1575815"/>
              <a:gd name="T70" fmla="*/ 33685 w 266065"/>
              <a:gd name="T71" fmla="*/ 1565887 h 15758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66065" h="1575815">
                <a:moveTo>
                  <a:pt x="38862" y="1575815"/>
                </a:moveTo>
                <a:lnTo>
                  <a:pt x="100203" y="1497964"/>
                </a:lnTo>
                <a:lnTo>
                  <a:pt x="102362" y="1495170"/>
                </a:lnTo>
                <a:lnTo>
                  <a:pt x="101981" y="1491233"/>
                </a:lnTo>
                <a:lnTo>
                  <a:pt x="99187" y="1489075"/>
                </a:lnTo>
                <a:lnTo>
                  <a:pt x="96393" y="1486915"/>
                </a:lnTo>
                <a:lnTo>
                  <a:pt x="92456" y="1487424"/>
                </a:lnTo>
                <a:lnTo>
                  <a:pt x="90297" y="1490090"/>
                </a:lnTo>
                <a:lnTo>
                  <a:pt x="50261" y="1540926"/>
                </a:lnTo>
                <a:lnTo>
                  <a:pt x="42381" y="1550932"/>
                </a:lnTo>
                <a:lnTo>
                  <a:pt x="37656" y="1539378"/>
                </a:lnTo>
                <a:lnTo>
                  <a:pt x="13081" y="1479295"/>
                </a:lnTo>
                <a:lnTo>
                  <a:pt x="11811" y="1475994"/>
                </a:lnTo>
                <a:lnTo>
                  <a:pt x="34417" y="1562481"/>
                </a:lnTo>
                <a:lnTo>
                  <a:pt x="35687" y="1559433"/>
                </a:lnTo>
                <a:lnTo>
                  <a:pt x="46482" y="1560957"/>
                </a:lnTo>
                <a:lnTo>
                  <a:pt x="46990" y="1564258"/>
                </a:lnTo>
                <a:lnTo>
                  <a:pt x="38862" y="1575815"/>
                </a:lnTo>
                <a:close/>
              </a:path>
              <a:path w="266065" h="1575815">
                <a:moveTo>
                  <a:pt x="253492" y="0"/>
                </a:moveTo>
                <a:lnTo>
                  <a:pt x="37656" y="1539378"/>
                </a:lnTo>
                <a:lnTo>
                  <a:pt x="42381" y="1550932"/>
                </a:lnTo>
                <a:lnTo>
                  <a:pt x="50261" y="1540926"/>
                </a:lnTo>
                <a:lnTo>
                  <a:pt x="266065" y="1777"/>
                </a:lnTo>
                <a:lnTo>
                  <a:pt x="253492" y="0"/>
                </a:lnTo>
                <a:close/>
              </a:path>
              <a:path w="266065" h="1575815">
                <a:moveTo>
                  <a:pt x="34417" y="1562481"/>
                </a:moveTo>
                <a:lnTo>
                  <a:pt x="11811" y="1475994"/>
                </a:lnTo>
                <a:lnTo>
                  <a:pt x="8001" y="1474470"/>
                </a:lnTo>
                <a:lnTo>
                  <a:pt x="4826" y="1475867"/>
                </a:lnTo>
                <a:lnTo>
                  <a:pt x="1524" y="1477137"/>
                </a:lnTo>
                <a:lnTo>
                  <a:pt x="0" y="1480820"/>
                </a:lnTo>
                <a:lnTo>
                  <a:pt x="1396" y="1484121"/>
                </a:lnTo>
                <a:lnTo>
                  <a:pt x="38862" y="1575815"/>
                </a:lnTo>
                <a:lnTo>
                  <a:pt x="46990" y="1564258"/>
                </a:lnTo>
                <a:lnTo>
                  <a:pt x="46482" y="1560957"/>
                </a:lnTo>
                <a:lnTo>
                  <a:pt x="35687" y="1559433"/>
                </a:lnTo>
                <a:lnTo>
                  <a:pt x="34417" y="15624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9477" name="object 34"/>
          <p:cNvSpPr>
            <a:spLocks/>
          </p:cNvSpPr>
          <p:nvPr/>
        </p:nvSpPr>
        <p:spPr bwMode="auto">
          <a:xfrm>
            <a:off x="1338262" y="2278063"/>
            <a:ext cx="101600" cy="282575"/>
          </a:xfrm>
          <a:custGeom>
            <a:avLst/>
            <a:gdLst>
              <a:gd name="T0" fmla="*/ 17866 w 101981"/>
              <a:gd name="T1" fmla="*/ 81771 h 283337"/>
              <a:gd name="T2" fmla="*/ 7573 w 101981"/>
              <a:gd name="T3" fmla="*/ 84226 h 283337"/>
              <a:gd name="T4" fmla="*/ 14901 w 101981"/>
              <a:gd name="T5" fmla="*/ 92099 h 283337"/>
              <a:gd name="T6" fmla="*/ 17866 w 101981"/>
              <a:gd name="T7" fmla="*/ 81771 h 283337"/>
              <a:gd name="T8" fmla="*/ 7573 w 101981"/>
              <a:gd name="T9" fmla="*/ 84226 h 283337"/>
              <a:gd name="T10" fmla="*/ 13287 w 101981"/>
              <a:gd name="T11" fmla="*/ 94847 h 283337"/>
              <a:gd name="T12" fmla="*/ 29942 w 101981"/>
              <a:gd name="T13" fmla="*/ 78890 h 283337"/>
              <a:gd name="T14" fmla="*/ 290704 w 101981"/>
              <a:gd name="T15" fmla="*/ -170952 h 283337"/>
              <a:gd name="T16" fmla="*/ 282136 w 101981"/>
              <a:gd name="T17" fmla="*/ -179948 h 283337"/>
              <a:gd name="T18" fmla="*/ 21287 w 101981"/>
              <a:gd name="T19" fmla="*/ 69859 h 283337"/>
              <a:gd name="T20" fmla="*/ 4718 w 101981"/>
              <a:gd name="T21" fmla="*/ 85725 h 283337"/>
              <a:gd name="T22" fmla="*/ 0 w 101981"/>
              <a:gd name="T23" fmla="*/ 98846 h 283337"/>
              <a:gd name="T24" fmla="*/ 94253 w 101981"/>
              <a:gd name="T25" fmla="*/ 76352 h 283337"/>
              <a:gd name="T26" fmla="*/ 13287 w 101981"/>
              <a:gd name="T27" fmla="*/ 94847 h 283337"/>
              <a:gd name="T28" fmla="*/ 7573 w 101981"/>
              <a:gd name="T29" fmla="*/ 84226 h 283337"/>
              <a:gd name="T30" fmla="*/ 17866 w 101981"/>
              <a:gd name="T31" fmla="*/ 81771 h 283337"/>
              <a:gd name="T32" fmla="*/ 14901 w 101981"/>
              <a:gd name="T33" fmla="*/ 92099 h 283337"/>
              <a:gd name="T34" fmla="*/ 7573 w 101981"/>
              <a:gd name="T35" fmla="*/ 84226 h 283337"/>
              <a:gd name="T36" fmla="*/ 38868 w 101981"/>
              <a:gd name="T37" fmla="*/ 8623 h 283337"/>
              <a:gd name="T38" fmla="*/ 39862 w 101981"/>
              <a:gd name="T39" fmla="*/ 5372 h 283337"/>
              <a:gd name="T40" fmla="*/ 37999 w 101981"/>
              <a:gd name="T41" fmla="*/ 1874 h 283337"/>
              <a:gd name="T42" fmla="*/ 34647 w 101981"/>
              <a:gd name="T43" fmla="*/ 876 h 283337"/>
              <a:gd name="T44" fmla="*/ 31417 w 101981"/>
              <a:gd name="T45" fmla="*/ 0 h 283337"/>
              <a:gd name="T46" fmla="*/ 27940 w 101981"/>
              <a:gd name="T47" fmla="*/ 1874 h 283337"/>
              <a:gd name="T48" fmla="*/ 26947 w 101981"/>
              <a:gd name="T49" fmla="*/ 5249 h 283337"/>
              <a:gd name="T50" fmla="*/ 0 w 101981"/>
              <a:gd name="T51" fmla="*/ 98846 h 283337"/>
              <a:gd name="T52" fmla="*/ 4718 w 101981"/>
              <a:gd name="T53" fmla="*/ 85725 h 283337"/>
              <a:gd name="T54" fmla="*/ 21287 w 101981"/>
              <a:gd name="T55" fmla="*/ 69859 h 283337"/>
              <a:gd name="T56" fmla="*/ 38868 w 101981"/>
              <a:gd name="T57" fmla="*/ 8623 h 283337"/>
              <a:gd name="T58" fmla="*/ 91396 w 101981"/>
              <a:gd name="T59" fmla="*/ 64230 h 283337"/>
              <a:gd name="T60" fmla="*/ 29942 w 101981"/>
              <a:gd name="T61" fmla="*/ 78890 h 283337"/>
              <a:gd name="T62" fmla="*/ 13287 w 101981"/>
              <a:gd name="T63" fmla="*/ 94847 h 283337"/>
              <a:gd name="T64" fmla="*/ 94253 w 101981"/>
              <a:gd name="T65" fmla="*/ 76352 h 283337"/>
              <a:gd name="T66" fmla="*/ 97605 w 101981"/>
              <a:gd name="T67" fmla="*/ 75602 h 283337"/>
              <a:gd name="T68" fmla="*/ 99716 w 101981"/>
              <a:gd name="T69" fmla="*/ 72229 h 283337"/>
              <a:gd name="T70" fmla="*/ 98970 w 101981"/>
              <a:gd name="T71" fmla="*/ 68854 h 283337"/>
              <a:gd name="T72" fmla="*/ 98102 w 101981"/>
              <a:gd name="T73" fmla="*/ 65481 h 283337"/>
              <a:gd name="T74" fmla="*/ 94749 w 101981"/>
              <a:gd name="T75" fmla="*/ 63356 h 283337"/>
              <a:gd name="T76" fmla="*/ 91396 w 101981"/>
              <a:gd name="T77" fmla="*/ 64230 h 283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981" h="283337">
                <a:moveTo>
                  <a:pt x="18272" y="83103"/>
                </a:moveTo>
                <a:lnTo>
                  <a:pt x="7746" y="85598"/>
                </a:lnTo>
                <a:lnTo>
                  <a:pt x="15240" y="93599"/>
                </a:lnTo>
                <a:lnTo>
                  <a:pt x="18272" y="83103"/>
                </a:lnTo>
                <a:close/>
              </a:path>
              <a:path w="101981" h="283337">
                <a:moveTo>
                  <a:pt x="7746" y="85598"/>
                </a:moveTo>
                <a:lnTo>
                  <a:pt x="13589" y="96392"/>
                </a:lnTo>
                <a:lnTo>
                  <a:pt x="30622" y="80175"/>
                </a:lnTo>
                <a:lnTo>
                  <a:pt x="297306" y="-173736"/>
                </a:lnTo>
                <a:lnTo>
                  <a:pt x="288544" y="-182880"/>
                </a:lnTo>
                <a:lnTo>
                  <a:pt x="21770" y="70996"/>
                </a:lnTo>
                <a:lnTo>
                  <a:pt x="4826" y="87121"/>
                </a:lnTo>
                <a:lnTo>
                  <a:pt x="0" y="100456"/>
                </a:lnTo>
                <a:lnTo>
                  <a:pt x="96393" y="77596"/>
                </a:lnTo>
                <a:lnTo>
                  <a:pt x="13589" y="96392"/>
                </a:lnTo>
                <a:lnTo>
                  <a:pt x="7746" y="85598"/>
                </a:lnTo>
                <a:lnTo>
                  <a:pt x="18272" y="83103"/>
                </a:lnTo>
                <a:lnTo>
                  <a:pt x="15240" y="93599"/>
                </a:lnTo>
                <a:lnTo>
                  <a:pt x="7746" y="85598"/>
                </a:lnTo>
                <a:close/>
              </a:path>
              <a:path w="101981" h="283337">
                <a:moveTo>
                  <a:pt x="39751" y="8762"/>
                </a:moveTo>
                <a:lnTo>
                  <a:pt x="40767" y="5461"/>
                </a:lnTo>
                <a:lnTo>
                  <a:pt x="38862" y="1904"/>
                </a:lnTo>
                <a:lnTo>
                  <a:pt x="35433" y="888"/>
                </a:lnTo>
                <a:lnTo>
                  <a:pt x="32131" y="0"/>
                </a:lnTo>
                <a:lnTo>
                  <a:pt x="28575" y="1904"/>
                </a:lnTo>
                <a:lnTo>
                  <a:pt x="27559" y="5333"/>
                </a:lnTo>
                <a:lnTo>
                  <a:pt x="0" y="100456"/>
                </a:lnTo>
                <a:lnTo>
                  <a:pt x="4826" y="87121"/>
                </a:lnTo>
                <a:lnTo>
                  <a:pt x="21770" y="70996"/>
                </a:lnTo>
                <a:lnTo>
                  <a:pt x="39751" y="8762"/>
                </a:lnTo>
                <a:close/>
              </a:path>
              <a:path w="101981" h="283337">
                <a:moveTo>
                  <a:pt x="93472" y="65277"/>
                </a:moveTo>
                <a:lnTo>
                  <a:pt x="30622" y="80175"/>
                </a:lnTo>
                <a:lnTo>
                  <a:pt x="13589" y="96392"/>
                </a:lnTo>
                <a:lnTo>
                  <a:pt x="96393" y="77596"/>
                </a:lnTo>
                <a:lnTo>
                  <a:pt x="99822" y="76834"/>
                </a:lnTo>
                <a:lnTo>
                  <a:pt x="101981" y="73405"/>
                </a:lnTo>
                <a:lnTo>
                  <a:pt x="101218" y="69976"/>
                </a:lnTo>
                <a:lnTo>
                  <a:pt x="100330" y="66548"/>
                </a:lnTo>
                <a:lnTo>
                  <a:pt x="96901" y="64388"/>
                </a:lnTo>
                <a:lnTo>
                  <a:pt x="93472" y="652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9479" name="object 36"/>
          <p:cNvSpPr>
            <a:spLocks/>
          </p:cNvSpPr>
          <p:nvPr/>
        </p:nvSpPr>
        <p:spPr bwMode="auto">
          <a:xfrm>
            <a:off x="1492250" y="2708275"/>
            <a:ext cx="639763" cy="1290638"/>
          </a:xfrm>
          <a:custGeom>
            <a:avLst/>
            <a:gdLst>
              <a:gd name="T0" fmla="*/ 558336 w 638683"/>
              <a:gd name="T1" fmla="*/ 67990 h 1289685"/>
              <a:gd name="T2" fmla="*/ 561287 w 638683"/>
              <a:gd name="T3" fmla="*/ 65953 h 1289685"/>
              <a:gd name="T4" fmla="*/ 615528 w 638683"/>
              <a:gd name="T5" fmla="*/ 29869 h 1289685"/>
              <a:gd name="T6" fmla="*/ 626146 w 638683"/>
              <a:gd name="T7" fmla="*/ 22808 h 1289685"/>
              <a:gd name="T8" fmla="*/ 627116 w 638683"/>
              <a:gd name="T9" fmla="*/ 35400 h 1289685"/>
              <a:gd name="T10" fmla="*/ 632104 w 638683"/>
              <a:gd name="T11" fmla="*/ 100266 h 1289685"/>
              <a:gd name="T12" fmla="*/ 632362 w 638683"/>
              <a:gd name="T13" fmla="*/ 103708 h 1289685"/>
              <a:gd name="T14" fmla="*/ 635440 w 638683"/>
              <a:gd name="T15" fmla="*/ 106386 h 1289685"/>
              <a:gd name="T16" fmla="*/ 638904 w 638683"/>
              <a:gd name="T17" fmla="*/ 106131 h 1289685"/>
              <a:gd name="T18" fmla="*/ 642496 w 638683"/>
              <a:gd name="T19" fmla="*/ 105878 h 1289685"/>
              <a:gd name="T20" fmla="*/ 645190 w 638683"/>
              <a:gd name="T21" fmla="*/ 102691 h 1289685"/>
              <a:gd name="T22" fmla="*/ 644806 w 638683"/>
              <a:gd name="T23" fmla="*/ 99243 h 1289685"/>
              <a:gd name="T24" fmla="*/ 637493 w 638683"/>
              <a:gd name="T25" fmla="*/ 14157 h 1289685"/>
              <a:gd name="T26" fmla="*/ 635311 w 638683"/>
              <a:gd name="T27" fmla="*/ 16709 h 1289685"/>
              <a:gd name="T28" fmla="*/ 625304 w 638683"/>
              <a:gd name="T29" fmla="*/ 11865 h 1289685"/>
              <a:gd name="T30" fmla="*/ 625947 w 638683"/>
              <a:gd name="T31" fmla="*/ 8545 h 1289685"/>
              <a:gd name="T32" fmla="*/ 558336 w 638683"/>
              <a:gd name="T33" fmla="*/ 67990 h 1289685"/>
              <a:gd name="T34" fmla="*/ 615528 w 638683"/>
              <a:gd name="T35" fmla="*/ 29869 h 1289685"/>
              <a:gd name="T36" fmla="*/ 0 w 638683"/>
              <a:gd name="T37" fmla="*/ 1289800 h 1289685"/>
              <a:gd name="T38" fmla="*/ 11544 w 638683"/>
              <a:gd name="T39" fmla="*/ 1295413 h 1289685"/>
              <a:gd name="T40" fmla="*/ 627116 w 638683"/>
              <a:gd name="T41" fmla="*/ 35400 h 1289685"/>
              <a:gd name="T42" fmla="*/ 626146 w 638683"/>
              <a:gd name="T43" fmla="*/ 22808 h 1289685"/>
              <a:gd name="T44" fmla="*/ 615528 w 638683"/>
              <a:gd name="T45" fmla="*/ 29869 h 1289685"/>
              <a:gd name="T46" fmla="*/ 625947 w 638683"/>
              <a:gd name="T47" fmla="*/ 8545 h 1289685"/>
              <a:gd name="T48" fmla="*/ 625304 w 638683"/>
              <a:gd name="T49" fmla="*/ 11865 h 1289685"/>
              <a:gd name="T50" fmla="*/ 635311 w 638683"/>
              <a:gd name="T51" fmla="*/ 16709 h 1289685"/>
              <a:gd name="T52" fmla="*/ 637493 w 638683"/>
              <a:gd name="T53" fmla="*/ 14157 h 1289685"/>
              <a:gd name="T54" fmla="*/ 644806 w 638683"/>
              <a:gd name="T55" fmla="*/ 99243 h 1289685"/>
              <a:gd name="T56" fmla="*/ 637236 w 638683"/>
              <a:gd name="T57" fmla="*/ 0 h 1289685"/>
              <a:gd name="T58" fmla="*/ 554102 w 638683"/>
              <a:gd name="T59" fmla="*/ 55363 h 1289685"/>
              <a:gd name="T60" fmla="*/ 551150 w 638683"/>
              <a:gd name="T61" fmla="*/ 57402 h 1289685"/>
              <a:gd name="T62" fmla="*/ 550380 w 638683"/>
              <a:gd name="T63" fmla="*/ 61357 h 1289685"/>
              <a:gd name="T64" fmla="*/ 552306 w 638683"/>
              <a:gd name="T65" fmla="*/ 64289 h 1289685"/>
              <a:gd name="T66" fmla="*/ 554358 w 638683"/>
              <a:gd name="T67" fmla="*/ 67226 h 1289685"/>
              <a:gd name="T68" fmla="*/ 558336 w 638683"/>
              <a:gd name="T69" fmla="*/ 67990 h 1289685"/>
              <a:gd name="T70" fmla="*/ 625947 w 638683"/>
              <a:gd name="T71" fmla="*/ 8545 h 12896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8683" h="1289685">
                <a:moveTo>
                  <a:pt x="552704" y="67690"/>
                </a:moveTo>
                <a:lnTo>
                  <a:pt x="555625" y="65659"/>
                </a:lnTo>
                <a:lnTo>
                  <a:pt x="609320" y="29737"/>
                </a:lnTo>
                <a:lnTo>
                  <a:pt x="619831" y="22706"/>
                </a:lnTo>
                <a:lnTo>
                  <a:pt x="620790" y="35244"/>
                </a:lnTo>
                <a:lnTo>
                  <a:pt x="625729" y="99822"/>
                </a:lnTo>
                <a:lnTo>
                  <a:pt x="625983" y="103250"/>
                </a:lnTo>
                <a:lnTo>
                  <a:pt x="629031" y="105917"/>
                </a:lnTo>
                <a:lnTo>
                  <a:pt x="632460" y="105663"/>
                </a:lnTo>
                <a:lnTo>
                  <a:pt x="636016" y="105410"/>
                </a:lnTo>
                <a:lnTo>
                  <a:pt x="638683" y="102235"/>
                </a:lnTo>
                <a:lnTo>
                  <a:pt x="638302" y="98805"/>
                </a:lnTo>
                <a:lnTo>
                  <a:pt x="631063" y="14097"/>
                </a:lnTo>
                <a:lnTo>
                  <a:pt x="628904" y="16637"/>
                </a:lnTo>
                <a:lnTo>
                  <a:pt x="618997" y="11811"/>
                </a:lnTo>
                <a:lnTo>
                  <a:pt x="619633" y="8509"/>
                </a:lnTo>
                <a:lnTo>
                  <a:pt x="552704" y="67690"/>
                </a:lnTo>
                <a:close/>
              </a:path>
              <a:path w="638683" h="1289685">
                <a:moveTo>
                  <a:pt x="609320" y="29737"/>
                </a:moveTo>
                <a:lnTo>
                  <a:pt x="0" y="1284096"/>
                </a:lnTo>
                <a:lnTo>
                  <a:pt x="11430" y="1289684"/>
                </a:lnTo>
                <a:lnTo>
                  <a:pt x="620790" y="35244"/>
                </a:lnTo>
                <a:lnTo>
                  <a:pt x="619831" y="22706"/>
                </a:lnTo>
                <a:lnTo>
                  <a:pt x="609320" y="29737"/>
                </a:lnTo>
                <a:close/>
              </a:path>
              <a:path w="638683" h="1289685">
                <a:moveTo>
                  <a:pt x="619633" y="8509"/>
                </a:moveTo>
                <a:lnTo>
                  <a:pt x="618997" y="11811"/>
                </a:lnTo>
                <a:lnTo>
                  <a:pt x="628904" y="16637"/>
                </a:lnTo>
                <a:lnTo>
                  <a:pt x="631063" y="14097"/>
                </a:lnTo>
                <a:lnTo>
                  <a:pt x="638302" y="98805"/>
                </a:lnTo>
                <a:lnTo>
                  <a:pt x="630809" y="0"/>
                </a:lnTo>
                <a:lnTo>
                  <a:pt x="548513" y="55117"/>
                </a:lnTo>
                <a:lnTo>
                  <a:pt x="545591" y="57150"/>
                </a:lnTo>
                <a:lnTo>
                  <a:pt x="544829" y="61087"/>
                </a:lnTo>
                <a:lnTo>
                  <a:pt x="546735" y="64007"/>
                </a:lnTo>
                <a:lnTo>
                  <a:pt x="548766" y="66928"/>
                </a:lnTo>
                <a:lnTo>
                  <a:pt x="552704" y="67690"/>
                </a:lnTo>
                <a:lnTo>
                  <a:pt x="619633" y="85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9493" name="object 2"/>
          <p:cNvSpPr txBox="1">
            <a:spLocks noChangeArrowheads="1"/>
          </p:cNvSpPr>
          <p:nvPr/>
        </p:nvSpPr>
        <p:spPr bwMode="auto">
          <a:xfrm>
            <a:off x="2279986" y="2344737"/>
            <a:ext cx="6481763" cy="1439863"/>
          </a:xfrm>
          <a:prstGeom prst="rect">
            <a:avLst/>
          </a:prstGeom>
          <a:blipFill>
            <a:blip r:embed="rId2"/>
            <a:tile tx="0" ty="0" sx="100000" sy="100000" flip="none" algn="tl"/>
          </a:blipFill>
          <a:ln>
            <a:noFill/>
          </a:ln>
        </p:spPr>
        <p:txBody>
          <a:bodyPr lIns="0" tIns="0" rIns="0" bIns="0"/>
          <a:lstStyle>
            <a:lvl1pPr marL="30670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lgn="ctr">
              <a:lnSpc>
                <a:spcPct val="300000"/>
              </a:lnSpc>
              <a:spcBef>
                <a:spcPts val="2050"/>
              </a:spcBef>
              <a:buNone/>
            </a:pPr>
            <a:r>
              <a:rPr lang="en-US" altLang="en-US" sz="2400" dirty="0" smtClean="0"/>
              <a:t>6” x 10’ = 60 C.U.</a:t>
            </a:r>
          </a:p>
          <a:p>
            <a:pPr algn="ctr">
              <a:lnSpc>
                <a:spcPct val="300000"/>
              </a:lnSpc>
              <a:spcBef>
                <a:spcPts val="2050"/>
              </a:spcBef>
              <a:buFontTx/>
              <a:buNone/>
            </a:pP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949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bject 15"/>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83" name="object 16"/>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84" name="object 17"/>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85" name="object 18"/>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86" name="object 19"/>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87" name="object 20"/>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88" name="object 21"/>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89" name="object 22"/>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90" name="object 23"/>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91" name="object 24"/>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92" name="object 25"/>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93" name="object 26"/>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94" name="object 28"/>
          <p:cNvSpPr>
            <a:spLocks noChangeArrowheads="1"/>
          </p:cNvSpPr>
          <p:nvPr/>
        </p:nvSpPr>
        <p:spPr bwMode="auto">
          <a:xfrm>
            <a:off x="5602288" y="244475"/>
            <a:ext cx="981075" cy="1031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0495" name="object 29"/>
          <p:cNvSpPr>
            <a:spLocks/>
          </p:cNvSpPr>
          <p:nvPr/>
        </p:nvSpPr>
        <p:spPr bwMode="auto">
          <a:xfrm>
            <a:off x="539750" y="2349500"/>
            <a:ext cx="8208963" cy="1439863"/>
          </a:xfrm>
          <a:custGeom>
            <a:avLst/>
            <a:gdLst>
              <a:gd name="T0" fmla="*/ 0 w 8208899"/>
              <a:gd name="T1" fmla="*/ 1438278 h 1440180"/>
              <a:gd name="T2" fmla="*/ 8209283 w 8208899"/>
              <a:gd name="T3" fmla="*/ 1438278 h 1440180"/>
              <a:gd name="T4" fmla="*/ 8209283 w 8208899"/>
              <a:gd name="T5" fmla="*/ 0 h 1440180"/>
              <a:gd name="T6" fmla="*/ 0 w 8208899"/>
              <a:gd name="T7" fmla="*/ 0 h 1440180"/>
              <a:gd name="T8" fmla="*/ 0 w 8208899"/>
              <a:gd name="T9" fmla="*/ 1438278 h 1440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8899" h="1440180">
                <a:moveTo>
                  <a:pt x="0" y="1440180"/>
                </a:moveTo>
                <a:lnTo>
                  <a:pt x="8208899" y="1440180"/>
                </a:lnTo>
                <a:lnTo>
                  <a:pt x="8208899" y="0"/>
                </a:lnTo>
                <a:lnTo>
                  <a:pt x="0" y="0"/>
                </a:lnTo>
                <a:lnTo>
                  <a:pt x="0" y="1440180"/>
                </a:lnTo>
                <a:close/>
              </a:path>
            </a:pathLst>
          </a:custGeom>
          <a:noFill/>
          <a:ln>
            <a:noFill/>
          </a:ln>
        </p:spPr>
        <p:txBody>
          <a:bodyPr lIns="0" tIns="0" rIns="0" bIns="0"/>
          <a:lstStyle/>
          <a:p>
            <a:endParaRPr lang="en-US"/>
          </a:p>
        </p:txBody>
      </p:sp>
      <p:sp>
        <p:nvSpPr>
          <p:cNvPr id="20496" name="object 30"/>
          <p:cNvSpPr>
            <a:spLocks/>
          </p:cNvSpPr>
          <p:nvPr/>
        </p:nvSpPr>
        <p:spPr bwMode="auto">
          <a:xfrm>
            <a:off x="539750" y="2349500"/>
            <a:ext cx="8208963" cy="1439863"/>
          </a:xfrm>
          <a:custGeom>
            <a:avLst/>
            <a:gdLst>
              <a:gd name="T0" fmla="*/ 0 w 8208899"/>
              <a:gd name="T1" fmla="*/ 1438278 h 1440180"/>
              <a:gd name="T2" fmla="*/ 8209283 w 8208899"/>
              <a:gd name="T3" fmla="*/ 1438278 h 1440180"/>
              <a:gd name="T4" fmla="*/ 8209283 w 8208899"/>
              <a:gd name="T5" fmla="*/ 0 h 1440180"/>
              <a:gd name="T6" fmla="*/ 0 w 8208899"/>
              <a:gd name="T7" fmla="*/ 0 h 1440180"/>
              <a:gd name="T8" fmla="*/ 0 w 8208899"/>
              <a:gd name="T9" fmla="*/ 1438278 h 1440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8899" h="1440180">
                <a:moveTo>
                  <a:pt x="0" y="1440180"/>
                </a:moveTo>
                <a:lnTo>
                  <a:pt x="8208899" y="1440180"/>
                </a:lnTo>
                <a:lnTo>
                  <a:pt x="8208899" y="0"/>
                </a:lnTo>
                <a:lnTo>
                  <a:pt x="0" y="0"/>
                </a:lnTo>
                <a:lnTo>
                  <a:pt x="0" y="144018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8" name="object 32"/>
          <p:cNvSpPr>
            <a:spLocks/>
          </p:cNvSpPr>
          <p:nvPr/>
        </p:nvSpPr>
        <p:spPr bwMode="auto">
          <a:xfrm>
            <a:off x="4932363" y="3357563"/>
            <a:ext cx="287337" cy="142875"/>
          </a:xfrm>
          <a:custGeom>
            <a:avLst/>
            <a:gdLst>
              <a:gd name="T0" fmla="*/ 0 w 288035"/>
              <a:gd name="T1" fmla="*/ 68648 h 144018"/>
              <a:gd name="T2" fmla="*/ 1161 w 288035"/>
              <a:gd name="T3" fmla="*/ 59826 h 144018"/>
              <a:gd name="T4" fmla="*/ 4555 w 288035"/>
              <a:gd name="T5" fmla="*/ 51339 h 144018"/>
              <a:gd name="T6" fmla="*/ 10033 w 288035"/>
              <a:gd name="T7" fmla="*/ 43259 h 144018"/>
              <a:gd name="T8" fmla="*/ 17453 w 288035"/>
              <a:gd name="T9" fmla="*/ 35654 h 144018"/>
              <a:gd name="T10" fmla="*/ 26672 w 288035"/>
              <a:gd name="T11" fmla="*/ 28594 h 144018"/>
              <a:gd name="T12" fmla="*/ 37547 w 288035"/>
              <a:gd name="T13" fmla="*/ 22148 h 144018"/>
              <a:gd name="T14" fmla="*/ 49931 w 288035"/>
              <a:gd name="T15" fmla="*/ 16386 h 144018"/>
              <a:gd name="T16" fmla="*/ 63683 w 288035"/>
              <a:gd name="T17" fmla="*/ 11376 h 144018"/>
              <a:gd name="T18" fmla="*/ 78659 w 288035"/>
              <a:gd name="T19" fmla="*/ 7189 h 144018"/>
              <a:gd name="T20" fmla="*/ 94714 w 288035"/>
              <a:gd name="T21" fmla="*/ 3895 h 144018"/>
              <a:gd name="T22" fmla="*/ 111707 w 288035"/>
              <a:gd name="T23" fmla="*/ 1561 h 144018"/>
              <a:gd name="T24" fmla="*/ 129491 w 288035"/>
              <a:gd name="T25" fmla="*/ 261 h 144018"/>
              <a:gd name="T26" fmla="*/ 141936 w 288035"/>
              <a:gd name="T27" fmla="*/ 0 h 144018"/>
              <a:gd name="T28" fmla="*/ 160176 w 288035"/>
              <a:gd name="T29" fmla="*/ 560 h 144018"/>
              <a:gd name="T30" fmla="*/ 177721 w 288035"/>
              <a:gd name="T31" fmla="*/ 2202 h 144018"/>
              <a:gd name="T32" fmla="*/ 194429 w 288035"/>
              <a:gd name="T33" fmla="*/ 4853 h 144018"/>
              <a:gd name="T34" fmla="*/ 210152 w 288035"/>
              <a:gd name="T35" fmla="*/ 8440 h 144018"/>
              <a:gd name="T36" fmla="*/ 224751 w 288035"/>
              <a:gd name="T37" fmla="*/ 12899 h 144018"/>
              <a:gd name="T38" fmla="*/ 238079 w 288035"/>
              <a:gd name="T39" fmla="*/ 18159 h 144018"/>
              <a:gd name="T40" fmla="*/ 249994 w 288035"/>
              <a:gd name="T41" fmla="*/ 24149 h 144018"/>
              <a:gd name="T42" fmla="*/ 260351 w 288035"/>
              <a:gd name="T43" fmla="*/ 30802 h 144018"/>
              <a:gd name="T44" fmla="*/ 269008 w 288035"/>
              <a:gd name="T45" fmla="*/ 38043 h 144018"/>
              <a:gd name="T46" fmla="*/ 275819 w 288035"/>
              <a:gd name="T47" fmla="*/ 45810 h 144018"/>
              <a:gd name="T48" fmla="*/ 280643 w 288035"/>
              <a:gd name="T49" fmla="*/ 54026 h 144018"/>
              <a:gd name="T50" fmla="*/ 283334 w 288035"/>
              <a:gd name="T51" fmla="*/ 62629 h 144018"/>
              <a:gd name="T52" fmla="*/ 283872 w 288035"/>
              <a:gd name="T53" fmla="*/ 68648 h 144018"/>
              <a:gd name="T54" fmla="*/ 282711 w 288035"/>
              <a:gd name="T55" fmla="*/ 77467 h 144018"/>
              <a:gd name="T56" fmla="*/ 279318 w 288035"/>
              <a:gd name="T57" fmla="*/ 85954 h 144018"/>
              <a:gd name="T58" fmla="*/ 273840 w 288035"/>
              <a:gd name="T59" fmla="*/ 94036 h 144018"/>
              <a:gd name="T60" fmla="*/ 266420 w 288035"/>
              <a:gd name="T61" fmla="*/ 101640 h 144018"/>
              <a:gd name="T62" fmla="*/ 257201 w 288035"/>
              <a:gd name="T63" fmla="*/ 108698 h 144018"/>
              <a:gd name="T64" fmla="*/ 246326 w 288035"/>
              <a:gd name="T65" fmla="*/ 115146 h 144018"/>
              <a:gd name="T66" fmla="*/ 233942 w 288035"/>
              <a:gd name="T67" fmla="*/ 120908 h 144018"/>
              <a:gd name="T68" fmla="*/ 220190 w 288035"/>
              <a:gd name="T69" fmla="*/ 125918 h 144018"/>
              <a:gd name="T70" fmla="*/ 205213 w 288035"/>
              <a:gd name="T71" fmla="*/ 130104 h 144018"/>
              <a:gd name="T72" fmla="*/ 189157 w 288035"/>
              <a:gd name="T73" fmla="*/ 133399 h 144018"/>
              <a:gd name="T74" fmla="*/ 172167 w 288035"/>
              <a:gd name="T75" fmla="*/ 135732 h 144018"/>
              <a:gd name="T76" fmla="*/ 154380 w 288035"/>
              <a:gd name="T77" fmla="*/ 137033 h 144018"/>
              <a:gd name="T78" fmla="*/ 141936 w 288035"/>
              <a:gd name="T79" fmla="*/ 137295 h 144018"/>
              <a:gd name="T80" fmla="*/ 123697 w 288035"/>
              <a:gd name="T81" fmla="*/ 136733 h 144018"/>
              <a:gd name="T82" fmla="*/ 106151 w 288035"/>
              <a:gd name="T83" fmla="*/ 135091 h 144018"/>
              <a:gd name="T84" fmla="*/ 89444 w 288035"/>
              <a:gd name="T85" fmla="*/ 132440 h 144018"/>
              <a:gd name="T86" fmla="*/ 73720 w 288035"/>
              <a:gd name="T87" fmla="*/ 128853 h 144018"/>
              <a:gd name="T88" fmla="*/ 59121 w 288035"/>
              <a:gd name="T89" fmla="*/ 124395 h 144018"/>
              <a:gd name="T90" fmla="*/ 45793 w 288035"/>
              <a:gd name="T91" fmla="*/ 119135 h 144018"/>
              <a:gd name="T92" fmla="*/ 33879 w 288035"/>
              <a:gd name="T93" fmla="*/ 113146 h 144018"/>
              <a:gd name="T94" fmla="*/ 23521 w 288035"/>
              <a:gd name="T95" fmla="*/ 106492 h 144018"/>
              <a:gd name="T96" fmla="*/ 14866 w 288035"/>
              <a:gd name="T97" fmla="*/ 99251 h 144018"/>
              <a:gd name="T98" fmla="*/ 8051 w 288035"/>
              <a:gd name="T99" fmla="*/ 91484 h 144018"/>
              <a:gd name="T100" fmla="*/ 3229 w 288035"/>
              <a:gd name="T101" fmla="*/ 83268 h 144018"/>
              <a:gd name="T102" fmla="*/ 540 w 288035"/>
              <a:gd name="T103" fmla="*/ 74665 h 144018"/>
              <a:gd name="T104" fmla="*/ 0 w 288035"/>
              <a:gd name="T105" fmla="*/ 68648 h 1440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88035" h="144018">
                <a:moveTo>
                  <a:pt x="0" y="72009"/>
                </a:moveTo>
                <a:lnTo>
                  <a:pt x="1179" y="62755"/>
                </a:lnTo>
                <a:lnTo>
                  <a:pt x="4621" y="53853"/>
                </a:lnTo>
                <a:lnTo>
                  <a:pt x="10180" y="45377"/>
                </a:lnTo>
                <a:lnTo>
                  <a:pt x="17709" y="37400"/>
                </a:lnTo>
                <a:lnTo>
                  <a:pt x="27063" y="29994"/>
                </a:lnTo>
                <a:lnTo>
                  <a:pt x="38097" y="23232"/>
                </a:lnTo>
                <a:lnTo>
                  <a:pt x="50663" y="17187"/>
                </a:lnTo>
                <a:lnTo>
                  <a:pt x="64617" y="11933"/>
                </a:lnTo>
                <a:lnTo>
                  <a:pt x="79812" y="7541"/>
                </a:lnTo>
                <a:lnTo>
                  <a:pt x="96103" y="4085"/>
                </a:lnTo>
                <a:lnTo>
                  <a:pt x="113345" y="1638"/>
                </a:lnTo>
                <a:lnTo>
                  <a:pt x="131390" y="273"/>
                </a:lnTo>
                <a:lnTo>
                  <a:pt x="144017" y="0"/>
                </a:lnTo>
                <a:lnTo>
                  <a:pt x="162525" y="589"/>
                </a:lnTo>
                <a:lnTo>
                  <a:pt x="180328" y="2310"/>
                </a:lnTo>
                <a:lnTo>
                  <a:pt x="197280" y="5090"/>
                </a:lnTo>
                <a:lnTo>
                  <a:pt x="213234" y="8854"/>
                </a:lnTo>
                <a:lnTo>
                  <a:pt x="228047" y="13531"/>
                </a:lnTo>
                <a:lnTo>
                  <a:pt x="241570" y="19048"/>
                </a:lnTo>
                <a:lnTo>
                  <a:pt x="253660" y="25331"/>
                </a:lnTo>
                <a:lnTo>
                  <a:pt x="264169" y="32308"/>
                </a:lnTo>
                <a:lnTo>
                  <a:pt x="272952" y="39906"/>
                </a:lnTo>
                <a:lnTo>
                  <a:pt x="279864" y="48051"/>
                </a:lnTo>
                <a:lnTo>
                  <a:pt x="284758" y="56672"/>
                </a:lnTo>
                <a:lnTo>
                  <a:pt x="287489" y="65695"/>
                </a:lnTo>
                <a:lnTo>
                  <a:pt x="288035" y="72009"/>
                </a:lnTo>
                <a:lnTo>
                  <a:pt x="286856" y="81262"/>
                </a:lnTo>
                <a:lnTo>
                  <a:pt x="283414" y="90164"/>
                </a:lnTo>
                <a:lnTo>
                  <a:pt x="277855" y="98640"/>
                </a:lnTo>
                <a:lnTo>
                  <a:pt x="270326" y="106617"/>
                </a:lnTo>
                <a:lnTo>
                  <a:pt x="260972" y="114023"/>
                </a:lnTo>
                <a:lnTo>
                  <a:pt x="249938" y="120785"/>
                </a:lnTo>
                <a:lnTo>
                  <a:pt x="237372" y="126830"/>
                </a:lnTo>
                <a:lnTo>
                  <a:pt x="223418" y="132084"/>
                </a:lnTo>
                <a:lnTo>
                  <a:pt x="208223" y="136476"/>
                </a:lnTo>
                <a:lnTo>
                  <a:pt x="191932" y="139932"/>
                </a:lnTo>
                <a:lnTo>
                  <a:pt x="174690" y="142379"/>
                </a:lnTo>
                <a:lnTo>
                  <a:pt x="156645" y="143744"/>
                </a:lnTo>
                <a:lnTo>
                  <a:pt x="144017" y="144018"/>
                </a:lnTo>
                <a:lnTo>
                  <a:pt x="125510" y="143428"/>
                </a:lnTo>
                <a:lnTo>
                  <a:pt x="107707" y="141707"/>
                </a:lnTo>
                <a:lnTo>
                  <a:pt x="90755" y="138927"/>
                </a:lnTo>
                <a:lnTo>
                  <a:pt x="74801" y="135163"/>
                </a:lnTo>
                <a:lnTo>
                  <a:pt x="59988" y="130486"/>
                </a:lnTo>
                <a:lnTo>
                  <a:pt x="46465" y="124969"/>
                </a:lnTo>
                <a:lnTo>
                  <a:pt x="34375" y="118686"/>
                </a:lnTo>
                <a:lnTo>
                  <a:pt x="23866" y="111709"/>
                </a:lnTo>
                <a:lnTo>
                  <a:pt x="15083" y="104111"/>
                </a:lnTo>
                <a:lnTo>
                  <a:pt x="8171" y="95966"/>
                </a:lnTo>
                <a:lnTo>
                  <a:pt x="3277" y="87345"/>
                </a:lnTo>
                <a:lnTo>
                  <a:pt x="546" y="78322"/>
                </a:lnTo>
                <a:lnTo>
                  <a:pt x="0" y="72009"/>
                </a:lnTo>
                <a:close/>
              </a:path>
            </a:pathLst>
          </a:cu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9" name="object 33"/>
          <p:cNvSpPr>
            <a:spLocks/>
          </p:cNvSpPr>
          <p:nvPr/>
        </p:nvSpPr>
        <p:spPr bwMode="auto">
          <a:xfrm>
            <a:off x="7667625" y="2393950"/>
            <a:ext cx="104775" cy="365125"/>
          </a:xfrm>
          <a:custGeom>
            <a:avLst/>
            <a:gdLst>
              <a:gd name="T0" fmla="*/ 20744 w 103505"/>
              <a:gd name="T1" fmla="*/ 82436 h 364871"/>
              <a:gd name="T2" fmla="*/ 9292 w 103505"/>
              <a:gd name="T3" fmla="*/ 84299 h 364871"/>
              <a:gd name="T4" fmla="*/ 16807 w 103505"/>
              <a:gd name="T5" fmla="*/ 92712 h 364871"/>
              <a:gd name="T6" fmla="*/ 20744 w 103505"/>
              <a:gd name="T7" fmla="*/ 82436 h 364871"/>
              <a:gd name="T8" fmla="*/ 9292 w 103505"/>
              <a:gd name="T9" fmla="*/ 84299 h 364871"/>
              <a:gd name="T10" fmla="*/ 14894 w 103505"/>
              <a:gd name="T11" fmla="*/ 95519 h 364871"/>
              <a:gd name="T12" fmla="*/ 34321 w 103505"/>
              <a:gd name="T13" fmla="*/ 80235 h 364871"/>
              <a:gd name="T14" fmla="*/ 464169 w 103505"/>
              <a:gd name="T15" fmla="*/ -257995 h 364871"/>
              <a:gd name="T16" fmla="*/ 455424 w 103505"/>
              <a:gd name="T17" fmla="*/ -267689 h 364871"/>
              <a:gd name="T18" fmla="*/ 25314 w 103505"/>
              <a:gd name="T19" fmla="*/ 70523 h 364871"/>
              <a:gd name="T20" fmla="*/ 6012 w 103505"/>
              <a:gd name="T21" fmla="*/ 85700 h 364871"/>
              <a:gd name="T22" fmla="*/ 0 w 103505"/>
              <a:gd name="T23" fmla="*/ 98710 h 364871"/>
              <a:gd name="T24" fmla="*/ 105077 w 103505"/>
              <a:gd name="T25" fmla="*/ 81748 h 364871"/>
              <a:gd name="T26" fmla="*/ 14894 w 103505"/>
              <a:gd name="T27" fmla="*/ 95519 h 364871"/>
              <a:gd name="T28" fmla="*/ 9292 w 103505"/>
              <a:gd name="T29" fmla="*/ 84299 h 364871"/>
              <a:gd name="T30" fmla="*/ 20744 w 103505"/>
              <a:gd name="T31" fmla="*/ 82436 h 364871"/>
              <a:gd name="T32" fmla="*/ 16807 w 103505"/>
              <a:gd name="T33" fmla="*/ 92712 h 364871"/>
              <a:gd name="T34" fmla="*/ 9292 w 103505"/>
              <a:gd name="T35" fmla="*/ 84299 h 364871"/>
              <a:gd name="T36" fmla="*/ 48780 w 103505"/>
              <a:gd name="T37" fmla="*/ 9306 h 364871"/>
              <a:gd name="T38" fmla="*/ 50010 w 103505"/>
              <a:gd name="T39" fmla="*/ 5992 h 364871"/>
              <a:gd name="T40" fmla="*/ 48098 w 103505"/>
              <a:gd name="T41" fmla="*/ 2298 h 364871"/>
              <a:gd name="T42" fmla="*/ 44544 w 103505"/>
              <a:gd name="T43" fmla="*/ 1148 h 364871"/>
              <a:gd name="T44" fmla="*/ 40992 w 103505"/>
              <a:gd name="T45" fmla="*/ 0 h 364871"/>
              <a:gd name="T46" fmla="*/ 37167 w 103505"/>
              <a:gd name="T47" fmla="*/ 1656 h 364871"/>
              <a:gd name="T48" fmla="*/ 35936 w 103505"/>
              <a:gd name="T49" fmla="*/ 4970 h 364871"/>
              <a:gd name="T50" fmla="*/ 0 w 103505"/>
              <a:gd name="T51" fmla="*/ 98710 h 364871"/>
              <a:gd name="T52" fmla="*/ 6012 w 103505"/>
              <a:gd name="T53" fmla="*/ 85700 h 364871"/>
              <a:gd name="T54" fmla="*/ 25314 w 103505"/>
              <a:gd name="T55" fmla="*/ 70523 h 364871"/>
              <a:gd name="T56" fmla="*/ 48780 w 103505"/>
              <a:gd name="T57" fmla="*/ 9306 h 364871"/>
              <a:gd name="T58" fmla="*/ 108766 w 103505"/>
              <a:gd name="T59" fmla="*/ 81108 h 364871"/>
              <a:gd name="T60" fmla="*/ 111362 w 103505"/>
              <a:gd name="T61" fmla="*/ 77793 h 364871"/>
              <a:gd name="T62" fmla="*/ 110679 w 103505"/>
              <a:gd name="T63" fmla="*/ 74352 h 364871"/>
              <a:gd name="T64" fmla="*/ 109995 w 103505"/>
              <a:gd name="T65" fmla="*/ 70906 h 364871"/>
              <a:gd name="T66" fmla="*/ 106444 w 103505"/>
              <a:gd name="T67" fmla="*/ 68486 h 364871"/>
              <a:gd name="T68" fmla="*/ 102753 w 103505"/>
              <a:gd name="T69" fmla="*/ 69122 h 364871"/>
              <a:gd name="T70" fmla="*/ 34321 w 103505"/>
              <a:gd name="T71" fmla="*/ 80235 h 364871"/>
              <a:gd name="T72" fmla="*/ 14894 w 103505"/>
              <a:gd name="T73" fmla="*/ 95519 h 364871"/>
              <a:gd name="T74" fmla="*/ 105077 w 103505"/>
              <a:gd name="T75" fmla="*/ 81748 h 364871"/>
              <a:gd name="T76" fmla="*/ 108766 w 103505"/>
              <a:gd name="T77" fmla="*/ 81108 h 3648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505" h="364871">
                <a:moveTo>
                  <a:pt x="19282" y="82094"/>
                </a:moveTo>
                <a:lnTo>
                  <a:pt x="8636" y="83947"/>
                </a:lnTo>
                <a:lnTo>
                  <a:pt x="15621" y="92328"/>
                </a:lnTo>
                <a:lnTo>
                  <a:pt x="19282" y="82094"/>
                </a:lnTo>
                <a:close/>
              </a:path>
              <a:path w="103505" h="364871">
                <a:moveTo>
                  <a:pt x="8636" y="83947"/>
                </a:moveTo>
                <a:lnTo>
                  <a:pt x="13843" y="95123"/>
                </a:lnTo>
                <a:lnTo>
                  <a:pt x="31900" y="79899"/>
                </a:lnTo>
                <a:lnTo>
                  <a:pt x="431419" y="-256921"/>
                </a:lnTo>
                <a:lnTo>
                  <a:pt x="423291" y="-266573"/>
                </a:lnTo>
                <a:lnTo>
                  <a:pt x="23528" y="70229"/>
                </a:lnTo>
                <a:lnTo>
                  <a:pt x="5588" y="85343"/>
                </a:lnTo>
                <a:lnTo>
                  <a:pt x="0" y="98298"/>
                </a:lnTo>
                <a:lnTo>
                  <a:pt x="97663" y="81406"/>
                </a:lnTo>
                <a:lnTo>
                  <a:pt x="13843" y="95123"/>
                </a:lnTo>
                <a:lnTo>
                  <a:pt x="8636" y="83947"/>
                </a:lnTo>
                <a:lnTo>
                  <a:pt x="19282" y="82094"/>
                </a:lnTo>
                <a:lnTo>
                  <a:pt x="15621" y="92328"/>
                </a:lnTo>
                <a:lnTo>
                  <a:pt x="8636" y="83947"/>
                </a:lnTo>
                <a:close/>
              </a:path>
              <a:path w="103505" h="364871">
                <a:moveTo>
                  <a:pt x="45339" y="9270"/>
                </a:moveTo>
                <a:lnTo>
                  <a:pt x="46482" y="5968"/>
                </a:lnTo>
                <a:lnTo>
                  <a:pt x="44704" y="2286"/>
                </a:lnTo>
                <a:lnTo>
                  <a:pt x="41401" y="1142"/>
                </a:lnTo>
                <a:lnTo>
                  <a:pt x="38100" y="0"/>
                </a:lnTo>
                <a:lnTo>
                  <a:pt x="34544" y="1650"/>
                </a:lnTo>
                <a:lnTo>
                  <a:pt x="33400" y="4952"/>
                </a:lnTo>
                <a:lnTo>
                  <a:pt x="0" y="98298"/>
                </a:lnTo>
                <a:lnTo>
                  <a:pt x="5588" y="85343"/>
                </a:lnTo>
                <a:lnTo>
                  <a:pt x="23528" y="70229"/>
                </a:lnTo>
                <a:lnTo>
                  <a:pt x="45339" y="9270"/>
                </a:lnTo>
                <a:close/>
              </a:path>
              <a:path w="103505" h="364871">
                <a:moveTo>
                  <a:pt x="101092" y="80772"/>
                </a:moveTo>
                <a:lnTo>
                  <a:pt x="103505" y="77469"/>
                </a:lnTo>
                <a:lnTo>
                  <a:pt x="102870" y="74040"/>
                </a:lnTo>
                <a:lnTo>
                  <a:pt x="102235" y="70612"/>
                </a:lnTo>
                <a:lnTo>
                  <a:pt x="98933" y="68199"/>
                </a:lnTo>
                <a:lnTo>
                  <a:pt x="95504" y="68834"/>
                </a:lnTo>
                <a:lnTo>
                  <a:pt x="31900" y="79899"/>
                </a:lnTo>
                <a:lnTo>
                  <a:pt x="13843" y="95123"/>
                </a:lnTo>
                <a:lnTo>
                  <a:pt x="97663" y="81406"/>
                </a:lnTo>
                <a:lnTo>
                  <a:pt x="101092" y="807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00" name="object 34"/>
          <p:cNvSpPr>
            <a:spLocks/>
          </p:cNvSpPr>
          <p:nvPr/>
        </p:nvSpPr>
        <p:spPr bwMode="auto">
          <a:xfrm>
            <a:off x="4616450" y="3500438"/>
            <a:ext cx="460375" cy="500062"/>
          </a:xfrm>
          <a:custGeom>
            <a:avLst/>
            <a:gdLst>
              <a:gd name="T0" fmla="*/ 450863 w 459613"/>
              <a:gd name="T1" fmla="*/ 5008 h 499110"/>
              <a:gd name="T2" fmla="*/ 457534 w 459613"/>
              <a:gd name="T3" fmla="*/ 15542 h 499110"/>
              <a:gd name="T4" fmla="*/ 460355 w 459613"/>
              <a:gd name="T5" fmla="*/ 13744 h 499110"/>
              <a:gd name="T6" fmla="*/ 464204 w 459613"/>
              <a:gd name="T7" fmla="*/ 0 h 499110"/>
              <a:gd name="T8" fmla="*/ 368516 w 459613"/>
              <a:gd name="T9" fmla="*/ 29546 h 499110"/>
              <a:gd name="T10" fmla="*/ 365178 w 459613"/>
              <a:gd name="T11" fmla="*/ 30573 h 499110"/>
              <a:gd name="T12" fmla="*/ 363254 w 459613"/>
              <a:gd name="T13" fmla="*/ 34170 h 499110"/>
              <a:gd name="T14" fmla="*/ 364282 w 459613"/>
              <a:gd name="T15" fmla="*/ 37509 h 499110"/>
              <a:gd name="T16" fmla="*/ 365438 w 459613"/>
              <a:gd name="T17" fmla="*/ 40978 h 499110"/>
              <a:gd name="T18" fmla="*/ 368902 w 459613"/>
              <a:gd name="T19" fmla="*/ 42776 h 499110"/>
              <a:gd name="T20" fmla="*/ 372361 w 459613"/>
              <a:gd name="T21" fmla="*/ 41749 h 499110"/>
              <a:gd name="T22" fmla="*/ 434760 w 459613"/>
              <a:gd name="T23" fmla="*/ 22552 h 499110"/>
              <a:gd name="T24" fmla="*/ 449324 w 459613"/>
              <a:gd name="T25" fmla="*/ 7964 h 499110"/>
              <a:gd name="T26" fmla="*/ 457534 w 459613"/>
              <a:gd name="T27" fmla="*/ 15542 h 499110"/>
              <a:gd name="T28" fmla="*/ 450863 w 459613"/>
              <a:gd name="T29" fmla="*/ 5008 h 499110"/>
              <a:gd name="T30" fmla="*/ 449324 w 459613"/>
              <a:gd name="T31" fmla="*/ 7964 h 499110"/>
              <a:gd name="T32" fmla="*/ 434760 w 459613"/>
              <a:gd name="T33" fmla="*/ 22552 h 499110"/>
              <a:gd name="T34" fmla="*/ 446968 w 459613"/>
              <a:gd name="T35" fmla="*/ 18796 h 499110"/>
              <a:gd name="T36" fmla="*/ 457534 w 459613"/>
              <a:gd name="T37" fmla="*/ 15542 h 499110"/>
              <a:gd name="T38" fmla="*/ 449324 w 459613"/>
              <a:gd name="T39" fmla="*/ 7964 h 499110"/>
              <a:gd name="T40" fmla="*/ 444248 w 459613"/>
              <a:gd name="T41" fmla="*/ 31283 h 499110"/>
              <a:gd name="T42" fmla="*/ 430341 w 459613"/>
              <a:gd name="T43" fmla="*/ 95188 h 499110"/>
              <a:gd name="T44" fmla="*/ 429571 w 459613"/>
              <a:gd name="T45" fmla="*/ 98657 h 499110"/>
              <a:gd name="T46" fmla="*/ 431752 w 459613"/>
              <a:gd name="T47" fmla="*/ 101996 h 499110"/>
              <a:gd name="T48" fmla="*/ 435215 w 459613"/>
              <a:gd name="T49" fmla="*/ 102769 h 499110"/>
              <a:gd name="T50" fmla="*/ 438677 w 459613"/>
              <a:gd name="T51" fmla="*/ 103539 h 499110"/>
              <a:gd name="T52" fmla="*/ 442013 w 459613"/>
              <a:gd name="T53" fmla="*/ 101354 h 499110"/>
              <a:gd name="T54" fmla="*/ 442782 w 459613"/>
              <a:gd name="T55" fmla="*/ 97887 h 499110"/>
              <a:gd name="T56" fmla="*/ 464204 w 459613"/>
              <a:gd name="T57" fmla="*/ 0 h 499110"/>
              <a:gd name="T58" fmla="*/ 460355 w 459613"/>
              <a:gd name="T59" fmla="*/ 13744 h 499110"/>
              <a:gd name="T60" fmla="*/ 457534 w 459613"/>
              <a:gd name="T61" fmla="*/ 15542 h 499110"/>
              <a:gd name="T62" fmla="*/ 446968 w 459613"/>
              <a:gd name="T63" fmla="*/ 18796 h 499110"/>
              <a:gd name="T64" fmla="*/ 434760 w 459613"/>
              <a:gd name="T65" fmla="*/ 22552 h 499110"/>
              <a:gd name="T66" fmla="*/ 0 w 459613"/>
              <a:gd name="T67" fmla="*/ 496113 h 499110"/>
              <a:gd name="T68" fmla="*/ 9361 w 459613"/>
              <a:gd name="T69" fmla="*/ 504848 h 499110"/>
              <a:gd name="T70" fmla="*/ 444248 w 459613"/>
              <a:gd name="T71" fmla="*/ 31283 h 4991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9613" h="499110">
                <a:moveTo>
                  <a:pt x="446404" y="4952"/>
                </a:moveTo>
                <a:lnTo>
                  <a:pt x="453009" y="15366"/>
                </a:lnTo>
                <a:lnTo>
                  <a:pt x="455802" y="13588"/>
                </a:lnTo>
                <a:lnTo>
                  <a:pt x="459613" y="0"/>
                </a:lnTo>
                <a:lnTo>
                  <a:pt x="364871" y="29210"/>
                </a:lnTo>
                <a:lnTo>
                  <a:pt x="361569" y="30225"/>
                </a:lnTo>
                <a:lnTo>
                  <a:pt x="359663" y="33781"/>
                </a:lnTo>
                <a:lnTo>
                  <a:pt x="360679" y="37083"/>
                </a:lnTo>
                <a:lnTo>
                  <a:pt x="361823" y="40512"/>
                </a:lnTo>
                <a:lnTo>
                  <a:pt x="365251" y="42290"/>
                </a:lnTo>
                <a:lnTo>
                  <a:pt x="368680" y="41275"/>
                </a:lnTo>
                <a:lnTo>
                  <a:pt x="430460" y="22294"/>
                </a:lnTo>
                <a:lnTo>
                  <a:pt x="444880" y="7874"/>
                </a:lnTo>
                <a:lnTo>
                  <a:pt x="453009" y="15366"/>
                </a:lnTo>
                <a:lnTo>
                  <a:pt x="446404" y="4952"/>
                </a:lnTo>
                <a:close/>
              </a:path>
              <a:path w="459613" h="499110">
                <a:moveTo>
                  <a:pt x="444880" y="7874"/>
                </a:moveTo>
                <a:lnTo>
                  <a:pt x="430460" y="22294"/>
                </a:lnTo>
                <a:lnTo>
                  <a:pt x="442547" y="18581"/>
                </a:lnTo>
                <a:lnTo>
                  <a:pt x="453009" y="15366"/>
                </a:lnTo>
                <a:lnTo>
                  <a:pt x="444880" y="7874"/>
                </a:lnTo>
                <a:close/>
              </a:path>
              <a:path w="459613" h="499110">
                <a:moveTo>
                  <a:pt x="439855" y="30928"/>
                </a:moveTo>
                <a:lnTo>
                  <a:pt x="426085" y="94106"/>
                </a:lnTo>
                <a:lnTo>
                  <a:pt x="425323" y="97536"/>
                </a:lnTo>
                <a:lnTo>
                  <a:pt x="427482" y="100837"/>
                </a:lnTo>
                <a:lnTo>
                  <a:pt x="430911" y="101600"/>
                </a:lnTo>
                <a:lnTo>
                  <a:pt x="434339" y="102362"/>
                </a:lnTo>
                <a:lnTo>
                  <a:pt x="437641" y="100202"/>
                </a:lnTo>
                <a:lnTo>
                  <a:pt x="438403" y="96774"/>
                </a:lnTo>
                <a:lnTo>
                  <a:pt x="459613" y="0"/>
                </a:lnTo>
                <a:lnTo>
                  <a:pt x="455802" y="13588"/>
                </a:lnTo>
                <a:lnTo>
                  <a:pt x="453009" y="15366"/>
                </a:lnTo>
                <a:lnTo>
                  <a:pt x="442547" y="18581"/>
                </a:lnTo>
                <a:lnTo>
                  <a:pt x="430460" y="22294"/>
                </a:lnTo>
                <a:lnTo>
                  <a:pt x="0" y="490473"/>
                </a:lnTo>
                <a:lnTo>
                  <a:pt x="9271" y="499109"/>
                </a:lnTo>
                <a:lnTo>
                  <a:pt x="439855" y="309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01" name="object 35"/>
          <p:cNvSpPr>
            <a:spLocks/>
          </p:cNvSpPr>
          <p:nvPr/>
        </p:nvSpPr>
        <p:spPr bwMode="auto">
          <a:xfrm>
            <a:off x="5292725" y="2781300"/>
            <a:ext cx="3455988" cy="1008063"/>
          </a:xfrm>
          <a:custGeom>
            <a:avLst/>
            <a:gdLst>
              <a:gd name="T0" fmla="*/ 0 w 3456432"/>
              <a:gd name="T1" fmla="*/ 1007813 h 1008113"/>
              <a:gd name="T2" fmla="*/ 3453768 w 3456432"/>
              <a:gd name="T3" fmla="*/ 1007813 h 1008113"/>
              <a:gd name="T4" fmla="*/ 3453768 w 3456432"/>
              <a:gd name="T5" fmla="*/ 0 h 1008113"/>
              <a:gd name="T6" fmla="*/ 0 w 3456432"/>
              <a:gd name="T7" fmla="*/ 0 h 1008113"/>
              <a:gd name="T8" fmla="*/ 0 w 3456432"/>
              <a:gd name="T9" fmla="*/ 1007813 h 1008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56432" h="1008113">
                <a:moveTo>
                  <a:pt x="0" y="1008113"/>
                </a:moveTo>
                <a:lnTo>
                  <a:pt x="3456432" y="1008113"/>
                </a:lnTo>
                <a:lnTo>
                  <a:pt x="3456432" y="0"/>
                </a:lnTo>
                <a:lnTo>
                  <a:pt x="0" y="0"/>
                </a:lnTo>
                <a:lnTo>
                  <a:pt x="0" y="1008113"/>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02" name="object 36"/>
          <p:cNvSpPr>
            <a:spLocks/>
          </p:cNvSpPr>
          <p:nvPr/>
        </p:nvSpPr>
        <p:spPr bwMode="auto">
          <a:xfrm>
            <a:off x="5292725" y="2781300"/>
            <a:ext cx="3455988" cy="1008063"/>
          </a:xfrm>
          <a:custGeom>
            <a:avLst/>
            <a:gdLst>
              <a:gd name="T0" fmla="*/ 0 w 3456432"/>
              <a:gd name="T1" fmla="*/ 1007813 h 1008113"/>
              <a:gd name="T2" fmla="*/ 3453768 w 3456432"/>
              <a:gd name="T3" fmla="*/ 1007813 h 1008113"/>
              <a:gd name="T4" fmla="*/ 3453768 w 3456432"/>
              <a:gd name="T5" fmla="*/ 0 h 1008113"/>
              <a:gd name="T6" fmla="*/ 0 w 3456432"/>
              <a:gd name="T7" fmla="*/ 0 h 1008113"/>
              <a:gd name="T8" fmla="*/ 0 w 3456432"/>
              <a:gd name="T9" fmla="*/ 1007813 h 1008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56432" h="1008113">
                <a:moveTo>
                  <a:pt x="0" y="1008113"/>
                </a:moveTo>
                <a:lnTo>
                  <a:pt x="3456432" y="1008113"/>
                </a:lnTo>
                <a:lnTo>
                  <a:pt x="3456432" y="0"/>
                </a:lnTo>
                <a:lnTo>
                  <a:pt x="0" y="0"/>
                </a:lnTo>
                <a:lnTo>
                  <a:pt x="0" y="100811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03" name="object 37"/>
          <p:cNvSpPr>
            <a:spLocks/>
          </p:cNvSpPr>
          <p:nvPr/>
        </p:nvSpPr>
        <p:spPr bwMode="auto">
          <a:xfrm>
            <a:off x="539750" y="2349500"/>
            <a:ext cx="4752975" cy="719138"/>
          </a:xfrm>
          <a:custGeom>
            <a:avLst/>
            <a:gdLst>
              <a:gd name="T0" fmla="*/ 0 w 4752467"/>
              <a:gd name="T1" fmla="*/ 714461 h 720077"/>
              <a:gd name="T2" fmla="*/ 4755515 w 4752467"/>
              <a:gd name="T3" fmla="*/ 714461 h 720077"/>
              <a:gd name="T4" fmla="*/ 4755515 w 4752467"/>
              <a:gd name="T5" fmla="*/ 0 h 720077"/>
              <a:gd name="T6" fmla="*/ 0 w 4752467"/>
              <a:gd name="T7" fmla="*/ 0 h 720077"/>
              <a:gd name="T8" fmla="*/ 0 w 4752467"/>
              <a:gd name="T9" fmla="*/ 714461 h 7200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2467" h="720077">
                <a:moveTo>
                  <a:pt x="0" y="720077"/>
                </a:moveTo>
                <a:lnTo>
                  <a:pt x="4752467" y="720077"/>
                </a:lnTo>
                <a:lnTo>
                  <a:pt x="4752467" y="0"/>
                </a:lnTo>
                <a:lnTo>
                  <a:pt x="0" y="0"/>
                </a:lnTo>
                <a:lnTo>
                  <a:pt x="0" y="720077"/>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05" name="object 39"/>
          <p:cNvSpPr>
            <a:spLocks/>
          </p:cNvSpPr>
          <p:nvPr/>
        </p:nvSpPr>
        <p:spPr bwMode="auto">
          <a:xfrm>
            <a:off x="539750" y="3068638"/>
            <a:ext cx="4319588" cy="720725"/>
          </a:xfrm>
          <a:custGeom>
            <a:avLst/>
            <a:gdLst>
              <a:gd name="T0" fmla="*/ 0 w 4320540"/>
              <a:gd name="T1" fmla="*/ 723974 h 720077"/>
              <a:gd name="T2" fmla="*/ 4314831 w 4320540"/>
              <a:gd name="T3" fmla="*/ 723974 h 720077"/>
              <a:gd name="T4" fmla="*/ 4314831 w 4320540"/>
              <a:gd name="T5" fmla="*/ 0 h 720077"/>
              <a:gd name="T6" fmla="*/ 0 w 4320540"/>
              <a:gd name="T7" fmla="*/ 0 h 720077"/>
              <a:gd name="T8" fmla="*/ 0 w 4320540"/>
              <a:gd name="T9" fmla="*/ 723974 h 7200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0540" h="720077">
                <a:moveTo>
                  <a:pt x="0" y="720077"/>
                </a:moveTo>
                <a:lnTo>
                  <a:pt x="4320540" y="720077"/>
                </a:lnTo>
                <a:lnTo>
                  <a:pt x="4320540" y="0"/>
                </a:lnTo>
                <a:lnTo>
                  <a:pt x="0" y="0"/>
                </a:lnTo>
                <a:lnTo>
                  <a:pt x="0" y="720077"/>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object 13"/>
          <p:cNvSpPr txBox="1"/>
          <p:nvPr/>
        </p:nvSpPr>
        <p:spPr>
          <a:xfrm>
            <a:off x="7810500" y="1838325"/>
            <a:ext cx="598488"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20508" name="object 12"/>
          <p:cNvSpPr txBox="1">
            <a:spLocks noChangeArrowheads="1"/>
          </p:cNvSpPr>
          <p:nvPr/>
        </p:nvSpPr>
        <p:spPr bwMode="auto">
          <a:xfrm>
            <a:off x="4175125" y="2054225"/>
            <a:ext cx="347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20509" name="object 11"/>
          <p:cNvSpPr txBox="1">
            <a:spLocks noChangeArrowheads="1"/>
          </p:cNvSpPr>
          <p:nvPr/>
        </p:nvSpPr>
        <p:spPr bwMode="auto">
          <a:xfrm>
            <a:off x="114300" y="2990850"/>
            <a:ext cx="3873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10" name="object 10"/>
          <p:cNvSpPr txBox="1"/>
          <p:nvPr/>
        </p:nvSpPr>
        <p:spPr>
          <a:xfrm>
            <a:off x="4389438" y="4071938"/>
            <a:ext cx="492125"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a:t>
            </a:r>
            <a:endParaRPr sz="1800">
              <a:latin typeface="Calibri"/>
              <a:cs typeface="Calibri"/>
            </a:endParaRPr>
          </a:p>
        </p:txBody>
      </p:sp>
      <p:sp>
        <p:nvSpPr>
          <p:cNvPr id="20511" name="object 9"/>
          <p:cNvSpPr txBox="1">
            <a:spLocks noChangeArrowheads="1"/>
          </p:cNvSpPr>
          <p:nvPr/>
        </p:nvSpPr>
        <p:spPr bwMode="auto">
          <a:xfrm>
            <a:off x="295275" y="4735513"/>
            <a:ext cx="463708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SM = 12” x 12’ ÷ 12 = 12’</a:t>
            </a:r>
            <a:endParaRPr lang="en-US" altLang="en-US" sz="2800"/>
          </a:p>
          <a:p>
            <a:pPr>
              <a:lnSpc>
                <a:spcPts val="3363"/>
              </a:lnSpc>
              <a:spcBef>
                <a:spcPts val="25"/>
              </a:spcBef>
              <a:buFontTx/>
              <a:buNone/>
            </a:pPr>
            <a:r>
              <a:rPr lang="en-US" altLang="en-US" sz="4200" baseline="2000"/>
              <a:t>Number of Cuttings for FAS: SM</a:t>
            </a:r>
            <a:endParaRPr lang="en-US" altLang="en-US" sz="2800"/>
          </a:p>
        </p:txBody>
      </p:sp>
      <p:sp>
        <p:nvSpPr>
          <p:cNvPr id="8" name="object 8"/>
          <p:cNvSpPr txBox="1"/>
          <p:nvPr/>
        </p:nvSpPr>
        <p:spPr>
          <a:xfrm>
            <a:off x="4881563" y="5186363"/>
            <a:ext cx="3636962" cy="304800"/>
          </a:xfrm>
          <a:prstGeom prst="rect">
            <a:avLst/>
          </a:prstGeom>
        </p:spPr>
        <p:txBody>
          <a:bodyPr lIns="0" tIns="0" rIns="0" bIns="0"/>
          <a:lstStyle/>
          <a:p>
            <a:pPr marL="12700">
              <a:lnSpc>
                <a:spcPts val="2950"/>
              </a:lnSpc>
              <a:spcBef>
                <a:spcPts val="147"/>
              </a:spcBef>
              <a:defRPr/>
            </a:pPr>
            <a:r>
              <a:rPr sz="4200" baseline="2925" dirty="0">
                <a:latin typeface="Calibri"/>
                <a:cs typeface="Calibri"/>
              </a:rPr>
              <a:t>÷ 4</a:t>
            </a:r>
            <a:r>
              <a:rPr sz="4200" spc="9" baseline="2925" dirty="0">
                <a:latin typeface="Calibri"/>
                <a:cs typeface="Calibri"/>
              </a:rPr>
              <a:t> </a:t>
            </a:r>
            <a:r>
              <a:rPr sz="4200" baseline="2925" dirty="0">
                <a:latin typeface="Calibri"/>
                <a:cs typeface="Calibri"/>
              </a:rPr>
              <a:t>= 12/4</a:t>
            </a:r>
            <a:r>
              <a:rPr sz="4200" spc="34" baseline="2925" dirty="0">
                <a:latin typeface="Calibri"/>
                <a:cs typeface="Calibri"/>
              </a:rPr>
              <a:t> </a:t>
            </a:r>
            <a:r>
              <a:rPr sz="4200" baseline="2925" dirty="0">
                <a:latin typeface="Calibri"/>
                <a:cs typeface="Calibri"/>
              </a:rPr>
              <a:t>= 3</a:t>
            </a:r>
            <a:r>
              <a:rPr sz="4200" spc="9" baseline="2925" dirty="0">
                <a:latin typeface="Calibri"/>
                <a:cs typeface="Calibri"/>
              </a:rPr>
              <a:t> </a:t>
            </a:r>
            <a:r>
              <a:rPr sz="4200" baseline="2925" dirty="0">
                <a:latin typeface="Calibri"/>
                <a:cs typeface="Calibri"/>
              </a:rPr>
              <a:t>cu</a:t>
            </a:r>
            <a:r>
              <a:rPr sz="4200" spc="-34"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gs</a:t>
            </a:r>
            <a:endParaRPr sz="2800" dirty="0">
              <a:latin typeface="Calibri"/>
              <a:cs typeface="Calibri"/>
            </a:endParaRPr>
          </a:p>
        </p:txBody>
      </p:sp>
      <p:sp>
        <p:nvSpPr>
          <p:cNvPr id="20513" name="object 7"/>
          <p:cNvSpPr txBox="1">
            <a:spLocks noChangeArrowheads="1"/>
          </p:cNvSpPr>
          <p:nvPr/>
        </p:nvSpPr>
        <p:spPr bwMode="auto">
          <a:xfrm>
            <a:off x="349250" y="5875338"/>
            <a:ext cx="846613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Cutting Units needed for FAS: SM x 10 = 12 x 10 = 120 C.U.</a:t>
            </a:r>
            <a:endParaRPr lang="en-US" altLang="en-US" sz="2800"/>
          </a:p>
          <a:p>
            <a:pPr>
              <a:lnSpc>
                <a:spcPts val="3363"/>
              </a:lnSpc>
              <a:spcBef>
                <a:spcPts val="25"/>
              </a:spcBef>
              <a:buFontTx/>
              <a:buNone/>
            </a:pPr>
            <a:r>
              <a:rPr lang="en-US" altLang="en-US" sz="4200" baseline="2000"/>
              <a:t>42 + 39 + 40 = 121 C.U.</a:t>
            </a:r>
            <a:endParaRPr lang="en-US" altLang="en-US" sz="2800"/>
          </a:p>
        </p:txBody>
      </p:sp>
      <p:sp>
        <p:nvSpPr>
          <p:cNvPr id="20514" name="object 6"/>
          <p:cNvSpPr txBox="1">
            <a:spLocks noChangeArrowheads="1"/>
          </p:cNvSpPr>
          <p:nvPr/>
        </p:nvSpPr>
        <p:spPr bwMode="auto">
          <a:xfrm>
            <a:off x="528638" y="2339968"/>
            <a:ext cx="4752975" cy="719138"/>
          </a:xfrm>
          <a:prstGeom prst="rect">
            <a:avLst/>
          </a:prstGeom>
          <a:blipFill>
            <a:blip r:embed="rId4"/>
            <a:tile tx="0" ty="0" sx="100000" sy="100000" flip="none" algn="tl"/>
          </a:blipFill>
          <a:ln w="25400">
            <a:solidFill>
              <a:schemeClr val="tx1"/>
            </a:solid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700"/>
              </a:lnSpc>
              <a:spcBef>
                <a:spcPts val="25"/>
              </a:spcBef>
              <a:buFontTx/>
              <a:buNone/>
            </a:pPr>
            <a:endParaRPr lang="en-US" altLang="en-US" sz="700" dirty="0">
              <a:latin typeface="Arial" panose="020B0604020202020204" pitchFamily="34" charset="0"/>
            </a:endParaRPr>
          </a:p>
          <a:p>
            <a:pPr algn="ctr">
              <a:lnSpc>
                <a:spcPct val="102000"/>
              </a:lnSpc>
              <a:spcBef>
                <a:spcPts val="1000"/>
              </a:spcBef>
              <a:buFontTx/>
              <a:buNone/>
            </a:pPr>
            <a:r>
              <a:rPr lang="en-US" altLang="en-US" sz="1800" dirty="0"/>
              <a:t>6” x 7’ = 42 C.U.</a:t>
            </a:r>
          </a:p>
        </p:txBody>
      </p:sp>
      <p:sp>
        <p:nvSpPr>
          <p:cNvPr id="20515" name="object 5"/>
          <p:cNvSpPr txBox="1">
            <a:spLocks noChangeArrowheads="1"/>
          </p:cNvSpPr>
          <p:nvPr/>
        </p:nvSpPr>
        <p:spPr bwMode="auto">
          <a:xfrm>
            <a:off x="5292725" y="2348163"/>
            <a:ext cx="3455988" cy="431800"/>
          </a:xfrm>
          <a:prstGeom prst="rect">
            <a:avLst/>
          </a:prstGeom>
          <a:blipFill>
            <a:blip r:embed="rId4"/>
            <a:tile tx="0" ty="0" sx="100000" sy="100000" flip="none" algn="tl"/>
          </a:blipFill>
          <a:ln w="15875">
            <a:solidFill>
              <a:srgbClr val="000000"/>
            </a:solid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4" name="object 4"/>
          <p:cNvSpPr txBox="1"/>
          <p:nvPr/>
        </p:nvSpPr>
        <p:spPr>
          <a:xfrm>
            <a:off x="5292725" y="2781300"/>
            <a:ext cx="3455988" cy="1008063"/>
          </a:xfrm>
          <a:prstGeom prst="rect">
            <a:avLst/>
          </a:prstGeom>
          <a:blipFill>
            <a:blip r:embed="rId4"/>
            <a:tile tx="0" ty="0" sx="100000" sy="100000" flip="none" algn="tl"/>
          </a:blipFill>
          <a:ln w="22225">
            <a:solidFill>
              <a:srgbClr val="000000"/>
            </a:solidFill>
          </a:ln>
        </p:spPr>
        <p:txBody>
          <a:bodyPr lIns="0" tIns="0" rIns="0" bIns="0"/>
          <a:lstStyle/>
          <a:p>
            <a:pPr>
              <a:lnSpc>
                <a:spcPts val="850"/>
              </a:lnSpc>
              <a:spcBef>
                <a:spcPts val="11"/>
              </a:spcBef>
              <a:defRPr/>
            </a:pPr>
            <a:endParaRPr sz="850" dirty="0"/>
          </a:p>
          <a:p>
            <a:pPr marL="994702">
              <a:lnSpc>
                <a:spcPct val="101725"/>
              </a:lnSpc>
              <a:spcBef>
                <a:spcPts val="2000"/>
              </a:spcBef>
              <a:defRPr/>
            </a:pPr>
            <a:r>
              <a:rPr sz="1800" dirty="0">
                <a:latin typeface="Calibri"/>
                <a:cs typeface="Calibri"/>
              </a:rPr>
              <a:t>8”</a:t>
            </a:r>
            <a:r>
              <a:rPr sz="1800" spc="-4" dirty="0">
                <a:latin typeface="Calibri"/>
                <a:cs typeface="Calibri"/>
              </a:rPr>
              <a:t> </a:t>
            </a:r>
            <a:r>
              <a:rPr sz="1800" dirty="0">
                <a:latin typeface="Calibri"/>
                <a:cs typeface="Calibri"/>
              </a:rPr>
              <a:t>x 5’</a:t>
            </a:r>
            <a:r>
              <a:rPr sz="1800" spc="4" dirty="0">
                <a:latin typeface="Calibri"/>
                <a:cs typeface="Calibri"/>
              </a:rPr>
              <a:t> </a:t>
            </a:r>
            <a:r>
              <a:rPr sz="1800" dirty="0">
                <a:latin typeface="Calibri"/>
                <a:cs typeface="Calibri"/>
              </a:rPr>
              <a:t>= 40</a:t>
            </a:r>
            <a:r>
              <a:rPr sz="1800" spc="14"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3" name="object 3"/>
          <p:cNvSpPr txBox="1"/>
          <p:nvPr/>
        </p:nvSpPr>
        <p:spPr>
          <a:xfrm>
            <a:off x="539750" y="3068638"/>
            <a:ext cx="4319588" cy="720725"/>
          </a:xfrm>
          <a:prstGeom prst="rect">
            <a:avLst/>
          </a:prstGeom>
        </p:spPr>
        <p:txBody>
          <a:bodyPr lIns="0" tIns="0" rIns="0" bIns="0"/>
          <a:lstStyle/>
          <a:p>
            <a:pPr>
              <a:lnSpc>
                <a:spcPts val="700"/>
              </a:lnSpc>
              <a:spcBef>
                <a:spcPts val="28"/>
              </a:spcBef>
              <a:defRPr/>
            </a:pPr>
            <a:endParaRPr sz="700" dirty="0"/>
          </a:p>
        </p:txBody>
      </p:sp>
      <p:sp>
        <p:nvSpPr>
          <p:cNvPr id="20518" name="object 2"/>
          <p:cNvSpPr txBox="1">
            <a:spLocks noChangeArrowheads="1"/>
          </p:cNvSpPr>
          <p:nvPr/>
        </p:nvSpPr>
        <p:spPr bwMode="auto">
          <a:xfrm>
            <a:off x="4849813" y="3068638"/>
            <a:ext cx="433387" cy="720725"/>
          </a:xfrm>
          <a:prstGeom prst="rect">
            <a:avLst/>
          </a:prstGeom>
          <a:blipFill>
            <a:blip r:embed="rId4"/>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20497" name="object 31"/>
          <p:cNvSpPr>
            <a:spLocks/>
          </p:cNvSpPr>
          <p:nvPr/>
        </p:nvSpPr>
        <p:spPr bwMode="auto">
          <a:xfrm>
            <a:off x="4932363" y="3357563"/>
            <a:ext cx="287337" cy="142875"/>
          </a:xfrm>
          <a:custGeom>
            <a:avLst/>
            <a:gdLst>
              <a:gd name="T0" fmla="*/ 0 w 288035"/>
              <a:gd name="T1" fmla="*/ 68648 h 144018"/>
              <a:gd name="T2" fmla="*/ 540 w 288035"/>
              <a:gd name="T3" fmla="*/ 74665 h 144018"/>
              <a:gd name="T4" fmla="*/ 3229 w 288035"/>
              <a:gd name="T5" fmla="*/ 83268 h 144018"/>
              <a:gd name="T6" fmla="*/ 8051 w 288035"/>
              <a:gd name="T7" fmla="*/ 91484 h 144018"/>
              <a:gd name="T8" fmla="*/ 14866 w 288035"/>
              <a:gd name="T9" fmla="*/ 99251 h 144018"/>
              <a:gd name="T10" fmla="*/ 23521 w 288035"/>
              <a:gd name="T11" fmla="*/ 106492 h 144018"/>
              <a:gd name="T12" fmla="*/ 33879 w 288035"/>
              <a:gd name="T13" fmla="*/ 113146 h 144018"/>
              <a:gd name="T14" fmla="*/ 45793 w 288035"/>
              <a:gd name="T15" fmla="*/ 119135 h 144018"/>
              <a:gd name="T16" fmla="*/ 59121 w 288035"/>
              <a:gd name="T17" fmla="*/ 124395 h 144018"/>
              <a:gd name="T18" fmla="*/ 73720 w 288035"/>
              <a:gd name="T19" fmla="*/ 128853 h 144018"/>
              <a:gd name="T20" fmla="*/ 89444 w 288035"/>
              <a:gd name="T21" fmla="*/ 132440 h 144018"/>
              <a:gd name="T22" fmla="*/ 106151 w 288035"/>
              <a:gd name="T23" fmla="*/ 135091 h 144018"/>
              <a:gd name="T24" fmla="*/ 123697 w 288035"/>
              <a:gd name="T25" fmla="*/ 136733 h 144018"/>
              <a:gd name="T26" fmla="*/ 141936 w 288035"/>
              <a:gd name="T27" fmla="*/ 137295 h 144018"/>
              <a:gd name="T28" fmla="*/ 154380 w 288035"/>
              <a:gd name="T29" fmla="*/ 137033 h 144018"/>
              <a:gd name="T30" fmla="*/ 172167 w 288035"/>
              <a:gd name="T31" fmla="*/ 135732 h 144018"/>
              <a:gd name="T32" fmla="*/ 189157 w 288035"/>
              <a:gd name="T33" fmla="*/ 133399 h 144018"/>
              <a:gd name="T34" fmla="*/ 205213 w 288035"/>
              <a:gd name="T35" fmla="*/ 130104 h 144018"/>
              <a:gd name="T36" fmla="*/ 220190 w 288035"/>
              <a:gd name="T37" fmla="*/ 125918 h 144018"/>
              <a:gd name="T38" fmla="*/ 233942 w 288035"/>
              <a:gd name="T39" fmla="*/ 120908 h 144018"/>
              <a:gd name="T40" fmla="*/ 246326 w 288035"/>
              <a:gd name="T41" fmla="*/ 115146 h 144018"/>
              <a:gd name="T42" fmla="*/ 257201 w 288035"/>
              <a:gd name="T43" fmla="*/ 108698 h 144018"/>
              <a:gd name="T44" fmla="*/ 266420 w 288035"/>
              <a:gd name="T45" fmla="*/ 101640 h 144018"/>
              <a:gd name="T46" fmla="*/ 273840 w 288035"/>
              <a:gd name="T47" fmla="*/ 94036 h 144018"/>
              <a:gd name="T48" fmla="*/ 279318 w 288035"/>
              <a:gd name="T49" fmla="*/ 85954 h 144018"/>
              <a:gd name="T50" fmla="*/ 282711 w 288035"/>
              <a:gd name="T51" fmla="*/ 77467 h 144018"/>
              <a:gd name="T52" fmla="*/ 283872 w 288035"/>
              <a:gd name="T53" fmla="*/ 68648 h 144018"/>
              <a:gd name="T54" fmla="*/ 283334 w 288035"/>
              <a:gd name="T55" fmla="*/ 62629 h 144018"/>
              <a:gd name="T56" fmla="*/ 280643 w 288035"/>
              <a:gd name="T57" fmla="*/ 54026 h 144018"/>
              <a:gd name="T58" fmla="*/ 275819 w 288035"/>
              <a:gd name="T59" fmla="*/ 45810 h 144018"/>
              <a:gd name="T60" fmla="*/ 269008 w 288035"/>
              <a:gd name="T61" fmla="*/ 38043 h 144018"/>
              <a:gd name="T62" fmla="*/ 260351 w 288035"/>
              <a:gd name="T63" fmla="*/ 30802 h 144018"/>
              <a:gd name="T64" fmla="*/ 249994 w 288035"/>
              <a:gd name="T65" fmla="*/ 24149 h 144018"/>
              <a:gd name="T66" fmla="*/ 238079 w 288035"/>
              <a:gd name="T67" fmla="*/ 18159 h 144018"/>
              <a:gd name="T68" fmla="*/ 224751 w 288035"/>
              <a:gd name="T69" fmla="*/ 12899 h 144018"/>
              <a:gd name="T70" fmla="*/ 210152 w 288035"/>
              <a:gd name="T71" fmla="*/ 8440 h 144018"/>
              <a:gd name="T72" fmla="*/ 194429 w 288035"/>
              <a:gd name="T73" fmla="*/ 4853 h 144018"/>
              <a:gd name="T74" fmla="*/ 177721 w 288035"/>
              <a:gd name="T75" fmla="*/ 2202 h 144018"/>
              <a:gd name="T76" fmla="*/ 160176 w 288035"/>
              <a:gd name="T77" fmla="*/ 560 h 144018"/>
              <a:gd name="T78" fmla="*/ 141936 w 288035"/>
              <a:gd name="T79" fmla="*/ 0 h 144018"/>
              <a:gd name="T80" fmla="*/ 129491 w 288035"/>
              <a:gd name="T81" fmla="*/ 261 h 144018"/>
              <a:gd name="T82" fmla="*/ 111707 w 288035"/>
              <a:gd name="T83" fmla="*/ 1561 h 144018"/>
              <a:gd name="T84" fmla="*/ 94714 w 288035"/>
              <a:gd name="T85" fmla="*/ 3895 h 144018"/>
              <a:gd name="T86" fmla="*/ 78659 w 288035"/>
              <a:gd name="T87" fmla="*/ 7189 h 144018"/>
              <a:gd name="T88" fmla="*/ 63683 w 288035"/>
              <a:gd name="T89" fmla="*/ 11376 h 144018"/>
              <a:gd name="T90" fmla="*/ 49931 w 288035"/>
              <a:gd name="T91" fmla="*/ 16386 h 144018"/>
              <a:gd name="T92" fmla="*/ 37547 w 288035"/>
              <a:gd name="T93" fmla="*/ 22148 h 144018"/>
              <a:gd name="T94" fmla="*/ 26672 w 288035"/>
              <a:gd name="T95" fmla="*/ 28594 h 144018"/>
              <a:gd name="T96" fmla="*/ 17453 w 288035"/>
              <a:gd name="T97" fmla="*/ 35654 h 144018"/>
              <a:gd name="T98" fmla="*/ 10033 w 288035"/>
              <a:gd name="T99" fmla="*/ 43259 h 144018"/>
              <a:gd name="T100" fmla="*/ 4555 w 288035"/>
              <a:gd name="T101" fmla="*/ 51339 h 144018"/>
              <a:gd name="T102" fmla="*/ 1161 w 288035"/>
              <a:gd name="T103" fmla="*/ 59826 h 144018"/>
              <a:gd name="T104" fmla="*/ 0 w 288035"/>
              <a:gd name="T105" fmla="*/ 68648 h 1440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88035" h="144018">
                <a:moveTo>
                  <a:pt x="0" y="72009"/>
                </a:moveTo>
                <a:lnTo>
                  <a:pt x="546" y="78322"/>
                </a:lnTo>
                <a:lnTo>
                  <a:pt x="3277" y="87345"/>
                </a:lnTo>
                <a:lnTo>
                  <a:pt x="8171" y="95966"/>
                </a:lnTo>
                <a:lnTo>
                  <a:pt x="15083" y="104111"/>
                </a:lnTo>
                <a:lnTo>
                  <a:pt x="23866" y="111709"/>
                </a:lnTo>
                <a:lnTo>
                  <a:pt x="34375" y="118686"/>
                </a:lnTo>
                <a:lnTo>
                  <a:pt x="46465" y="124969"/>
                </a:lnTo>
                <a:lnTo>
                  <a:pt x="59988" y="130486"/>
                </a:lnTo>
                <a:lnTo>
                  <a:pt x="74801" y="135163"/>
                </a:lnTo>
                <a:lnTo>
                  <a:pt x="90755" y="138927"/>
                </a:lnTo>
                <a:lnTo>
                  <a:pt x="107707" y="141707"/>
                </a:lnTo>
                <a:lnTo>
                  <a:pt x="125510" y="143428"/>
                </a:lnTo>
                <a:lnTo>
                  <a:pt x="144017" y="144018"/>
                </a:lnTo>
                <a:lnTo>
                  <a:pt x="156645" y="143744"/>
                </a:lnTo>
                <a:lnTo>
                  <a:pt x="174690" y="142379"/>
                </a:lnTo>
                <a:lnTo>
                  <a:pt x="191932" y="139932"/>
                </a:lnTo>
                <a:lnTo>
                  <a:pt x="208223" y="136476"/>
                </a:lnTo>
                <a:lnTo>
                  <a:pt x="223418" y="132084"/>
                </a:lnTo>
                <a:lnTo>
                  <a:pt x="237372" y="126830"/>
                </a:lnTo>
                <a:lnTo>
                  <a:pt x="249938" y="120785"/>
                </a:lnTo>
                <a:lnTo>
                  <a:pt x="260972" y="114023"/>
                </a:lnTo>
                <a:lnTo>
                  <a:pt x="270326" y="106617"/>
                </a:lnTo>
                <a:lnTo>
                  <a:pt x="277855" y="98640"/>
                </a:lnTo>
                <a:lnTo>
                  <a:pt x="283414" y="90164"/>
                </a:lnTo>
                <a:lnTo>
                  <a:pt x="286856" y="81262"/>
                </a:lnTo>
                <a:lnTo>
                  <a:pt x="288035" y="72009"/>
                </a:lnTo>
                <a:lnTo>
                  <a:pt x="287489" y="65695"/>
                </a:lnTo>
                <a:lnTo>
                  <a:pt x="284758" y="56672"/>
                </a:lnTo>
                <a:lnTo>
                  <a:pt x="279864" y="48051"/>
                </a:lnTo>
                <a:lnTo>
                  <a:pt x="272952" y="39906"/>
                </a:lnTo>
                <a:lnTo>
                  <a:pt x="264169" y="32308"/>
                </a:lnTo>
                <a:lnTo>
                  <a:pt x="253660" y="25331"/>
                </a:lnTo>
                <a:lnTo>
                  <a:pt x="241570" y="19048"/>
                </a:lnTo>
                <a:lnTo>
                  <a:pt x="228047" y="13531"/>
                </a:lnTo>
                <a:lnTo>
                  <a:pt x="213234" y="8854"/>
                </a:lnTo>
                <a:lnTo>
                  <a:pt x="197280" y="5090"/>
                </a:lnTo>
                <a:lnTo>
                  <a:pt x="180328" y="2310"/>
                </a:lnTo>
                <a:lnTo>
                  <a:pt x="162525" y="589"/>
                </a:lnTo>
                <a:lnTo>
                  <a:pt x="144017" y="0"/>
                </a:lnTo>
                <a:lnTo>
                  <a:pt x="131390" y="273"/>
                </a:lnTo>
                <a:lnTo>
                  <a:pt x="113345" y="1638"/>
                </a:lnTo>
                <a:lnTo>
                  <a:pt x="96103" y="4085"/>
                </a:lnTo>
                <a:lnTo>
                  <a:pt x="79812" y="7541"/>
                </a:lnTo>
                <a:lnTo>
                  <a:pt x="64617" y="11933"/>
                </a:lnTo>
                <a:lnTo>
                  <a:pt x="50663" y="17187"/>
                </a:lnTo>
                <a:lnTo>
                  <a:pt x="38097" y="23232"/>
                </a:lnTo>
                <a:lnTo>
                  <a:pt x="27063" y="29994"/>
                </a:lnTo>
                <a:lnTo>
                  <a:pt x="17709" y="37400"/>
                </a:lnTo>
                <a:lnTo>
                  <a:pt x="10180" y="45377"/>
                </a:lnTo>
                <a:lnTo>
                  <a:pt x="4621" y="53853"/>
                </a:lnTo>
                <a:lnTo>
                  <a:pt x="1179" y="62755"/>
                </a:lnTo>
                <a:lnTo>
                  <a:pt x="0" y="72009"/>
                </a:lnTo>
                <a:close/>
              </a:path>
            </a:pathLst>
          </a:custGeom>
          <a:solidFill>
            <a:schemeClr val="tx2">
              <a:lumMod val="75000"/>
            </a:schemeClr>
          </a:solidFill>
          <a:ln>
            <a:noFill/>
          </a:ln>
        </p:spPr>
        <p:txBody>
          <a:bodyPr lIns="0" tIns="0" rIns="0" bIns="0"/>
          <a:lstStyle/>
          <a:p>
            <a:endParaRPr lang="en-US"/>
          </a:p>
        </p:txBody>
      </p:sp>
      <p:sp>
        <p:nvSpPr>
          <p:cNvPr id="11" name="Freeform 10"/>
          <p:cNvSpPr/>
          <p:nvPr/>
        </p:nvSpPr>
        <p:spPr>
          <a:xfrm>
            <a:off x="5282691" y="2346825"/>
            <a:ext cx="3504122" cy="433137"/>
          </a:xfrm>
          <a:custGeom>
            <a:avLst/>
            <a:gdLst>
              <a:gd name="connsiteX0" fmla="*/ 0 w 3476055"/>
              <a:gd name="connsiteY0" fmla="*/ 27683 h 457633"/>
              <a:gd name="connsiteX1" fmla="*/ 0 w 3476055"/>
              <a:gd name="connsiteY1" fmla="*/ 27683 h 457633"/>
              <a:gd name="connsiteX2" fmla="*/ 36334 w 3476055"/>
              <a:gd name="connsiteY2" fmla="*/ 76128 h 457633"/>
              <a:gd name="connsiteX3" fmla="*/ 48445 w 3476055"/>
              <a:gd name="connsiteY3" fmla="*/ 94295 h 457633"/>
              <a:gd name="connsiteX4" fmla="*/ 66612 w 3476055"/>
              <a:gd name="connsiteY4" fmla="*/ 118518 h 457633"/>
              <a:gd name="connsiteX5" fmla="*/ 78723 w 3476055"/>
              <a:gd name="connsiteY5" fmla="*/ 136685 h 457633"/>
              <a:gd name="connsiteX6" fmla="*/ 96890 w 3476055"/>
              <a:gd name="connsiteY6" fmla="*/ 148796 h 457633"/>
              <a:gd name="connsiteX7" fmla="*/ 139279 w 3476055"/>
              <a:gd name="connsiteY7" fmla="*/ 179074 h 457633"/>
              <a:gd name="connsiteX8" fmla="*/ 187725 w 3476055"/>
              <a:gd name="connsiteY8" fmla="*/ 203297 h 457633"/>
              <a:gd name="connsiteX9" fmla="*/ 224058 w 3476055"/>
              <a:gd name="connsiteY9" fmla="*/ 209352 h 457633"/>
              <a:gd name="connsiteX10" fmla="*/ 296726 w 3476055"/>
              <a:gd name="connsiteY10" fmla="*/ 227519 h 457633"/>
              <a:gd name="connsiteX11" fmla="*/ 429950 w 3476055"/>
              <a:gd name="connsiteY11" fmla="*/ 251742 h 457633"/>
              <a:gd name="connsiteX12" fmla="*/ 454172 w 3476055"/>
              <a:gd name="connsiteY12" fmla="*/ 257797 h 457633"/>
              <a:gd name="connsiteX13" fmla="*/ 641897 w 3476055"/>
              <a:gd name="connsiteY13" fmla="*/ 269909 h 457633"/>
              <a:gd name="connsiteX14" fmla="*/ 878066 w 3476055"/>
              <a:gd name="connsiteY14" fmla="*/ 288075 h 457633"/>
              <a:gd name="connsiteX15" fmla="*/ 1229293 w 3476055"/>
              <a:gd name="connsiteY15" fmla="*/ 294131 h 457633"/>
              <a:gd name="connsiteX16" fmla="*/ 1289849 w 3476055"/>
              <a:gd name="connsiteY16" fmla="*/ 306242 h 457633"/>
              <a:gd name="connsiteX17" fmla="*/ 1653187 w 3476055"/>
              <a:gd name="connsiteY17" fmla="*/ 318354 h 457633"/>
              <a:gd name="connsiteX18" fmla="*/ 1768244 w 3476055"/>
              <a:gd name="connsiteY18" fmla="*/ 330465 h 457633"/>
              <a:gd name="connsiteX19" fmla="*/ 1816689 w 3476055"/>
              <a:gd name="connsiteY19" fmla="*/ 342576 h 457633"/>
              <a:gd name="connsiteX20" fmla="*/ 1834856 w 3476055"/>
              <a:gd name="connsiteY20" fmla="*/ 348632 h 457633"/>
              <a:gd name="connsiteX21" fmla="*/ 1883301 w 3476055"/>
              <a:gd name="connsiteY21" fmla="*/ 354687 h 457633"/>
              <a:gd name="connsiteX22" fmla="*/ 2022580 w 3476055"/>
              <a:gd name="connsiteY22" fmla="*/ 366799 h 457633"/>
              <a:gd name="connsiteX23" fmla="*/ 2064970 w 3476055"/>
              <a:gd name="connsiteY23" fmla="*/ 372854 h 457633"/>
              <a:gd name="connsiteX24" fmla="*/ 2101303 w 3476055"/>
              <a:gd name="connsiteY24" fmla="*/ 378910 h 457633"/>
              <a:gd name="connsiteX25" fmla="*/ 2270861 w 3476055"/>
              <a:gd name="connsiteY25" fmla="*/ 391021 h 457633"/>
              <a:gd name="connsiteX26" fmla="*/ 2398029 w 3476055"/>
              <a:gd name="connsiteY26" fmla="*/ 409188 h 457633"/>
              <a:gd name="connsiteX27" fmla="*/ 2585754 w 3476055"/>
              <a:gd name="connsiteY27" fmla="*/ 403132 h 457633"/>
              <a:gd name="connsiteX28" fmla="*/ 2664477 w 3476055"/>
              <a:gd name="connsiteY28" fmla="*/ 415244 h 457633"/>
              <a:gd name="connsiteX29" fmla="*/ 3045981 w 3476055"/>
              <a:gd name="connsiteY29" fmla="*/ 421299 h 457633"/>
              <a:gd name="connsiteX30" fmla="*/ 3076260 w 3476055"/>
              <a:gd name="connsiteY30" fmla="*/ 433411 h 457633"/>
              <a:gd name="connsiteX31" fmla="*/ 3130760 w 3476055"/>
              <a:gd name="connsiteY31" fmla="*/ 457633 h 457633"/>
              <a:gd name="connsiteX32" fmla="*/ 3288207 w 3476055"/>
              <a:gd name="connsiteY32" fmla="*/ 451577 h 457633"/>
              <a:gd name="connsiteX33" fmla="*/ 3312429 w 3476055"/>
              <a:gd name="connsiteY33" fmla="*/ 445522 h 457633"/>
              <a:gd name="connsiteX34" fmla="*/ 3415375 w 3476055"/>
              <a:gd name="connsiteY34" fmla="*/ 439466 h 457633"/>
              <a:gd name="connsiteX35" fmla="*/ 3433542 w 3476055"/>
              <a:gd name="connsiteY35" fmla="*/ 433411 h 457633"/>
              <a:gd name="connsiteX36" fmla="*/ 3433542 w 3476055"/>
              <a:gd name="connsiteY36" fmla="*/ 433411 h 457633"/>
              <a:gd name="connsiteX37" fmla="*/ 3463820 w 3476055"/>
              <a:gd name="connsiteY37" fmla="*/ 378910 h 457633"/>
              <a:gd name="connsiteX38" fmla="*/ 3475931 w 3476055"/>
              <a:gd name="connsiteY38" fmla="*/ 360743 h 457633"/>
              <a:gd name="connsiteX39" fmla="*/ 3457764 w 3476055"/>
              <a:gd name="connsiteY39" fmla="*/ 324409 h 457633"/>
              <a:gd name="connsiteX40" fmla="*/ 3445653 w 3476055"/>
              <a:gd name="connsiteY40" fmla="*/ 288075 h 457633"/>
              <a:gd name="connsiteX41" fmla="*/ 3433542 w 3476055"/>
              <a:gd name="connsiteY41" fmla="*/ 263853 h 457633"/>
              <a:gd name="connsiteX42" fmla="*/ 3427486 w 3476055"/>
              <a:gd name="connsiteY42" fmla="*/ 239630 h 457633"/>
              <a:gd name="connsiteX43" fmla="*/ 3391152 w 3476055"/>
              <a:gd name="connsiteY43" fmla="*/ 173018 h 457633"/>
              <a:gd name="connsiteX44" fmla="*/ 3403264 w 3476055"/>
              <a:gd name="connsiteY44" fmla="*/ 124573 h 457633"/>
              <a:gd name="connsiteX45" fmla="*/ 3415375 w 3476055"/>
              <a:gd name="connsiteY45" fmla="*/ 57962 h 457633"/>
              <a:gd name="connsiteX46" fmla="*/ 3409319 w 3476055"/>
              <a:gd name="connsiteY46" fmla="*/ 33739 h 457633"/>
              <a:gd name="connsiteX47" fmla="*/ 3415375 w 3476055"/>
              <a:gd name="connsiteY47" fmla="*/ 9516 h 457633"/>
              <a:gd name="connsiteX48" fmla="*/ 3415375 w 3476055"/>
              <a:gd name="connsiteY48" fmla="*/ 9516 h 457633"/>
              <a:gd name="connsiteX49" fmla="*/ 3058093 w 3476055"/>
              <a:gd name="connsiteY49" fmla="*/ 9516 h 457633"/>
              <a:gd name="connsiteX50" fmla="*/ 2973314 w 3476055"/>
              <a:gd name="connsiteY50" fmla="*/ 21628 h 457633"/>
              <a:gd name="connsiteX51" fmla="*/ 2955147 w 3476055"/>
              <a:gd name="connsiteY51" fmla="*/ 27683 h 457633"/>
              <a:gd name="connsiteX52" fmla="*/ 2737144 w 3476055"/>
              <a:gd name="connsiteY52" fmla="*/ 33739 h 457633"/>
              <a:gd name="connsiteX53" fmla="*/ 1217181 w 3476055"/>
              <a:gd name="connsiteY53" fmla="*/ 39795 h 457633"/>
              <a:gd name="connsiteX54" fmla="*/ 1120291 w 3476055"/>
              <a:gd name="connsiteY54" fmla="*/ 45850 h 457633"/>
              <a:gd name="connsiteX55" fmla="*/ 587396 w 3476055"/>
              <a:gd name="connsiteY55" fmla="*/ 33739 h 457633"/>
              <a:gd name="connsiteX56" fmla="*/ 484450 w 3476055"/>
              <a:gd name="connsiteY56" fmla="*/ 21628 h 457633"/>
              <a:gd name="connsiteX57" fmla="*/ 169558 w 3476055"/>
              <a:gd name="connsiteY57" fmla="*/ 15572 h 457633"/>
              <a:gd name="connsiteX58" fmla="*/ 0 w 3476055"/>
              <a:gd name="connsiteY58" fmla="*/ 27683 h 4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476055" h="457633">
                <a:moveTo>
                  <a:pt x="0" y="27683"/>
                </a:moveTo>
                <a:lnTo>
                  <a:pt x="0" y="27683"/>
                </a:lnTo>
                <a:cubicBezTo>
                  <a:pt x="12111" y="43831"/>
                  <a:pt x="24461" y="59803"/>
                  <a:pt x="36334" y="76128"/>
                </a:cubicBezTo>
                <a:cubicBezTo>
                  <a:pt x="40615" y="82014"/>
                  <a:pt x="44215" y="88373"/>
                  <a:pt x="48445" y="94295"/>
                </a:cubicBezTo>
                <a:cubicBezTo>
                  <a:pt x="54311" y="102508"/>
                  <a:pt x="60746" y="110305"/>
                  <a:pt x="66612" y="118518"/>
                </a:cubicBezTo>
                <a:cubicBezTo>
                  <a:pt x="70842" y="124440"/>
                  <a:pt x="73577" y="131539"/>
                  <a:pt x="78723" y="136685"/>
                </a:cubicBezTo>
                <a:cubicBezTo>
                  <a:pt x="83869" y="141831"/>
                  <a:pt x="90834" y="144759"/>
                  <a:pt x="96890" y="148796"/>
                </a:cubicBezTo>
                <a:cubicBezTo>
                  <a:pt x="116500" y="178212"/>
                  <a:pt x="100049" y="160968"/>
                  <a:pt x="139279" y="179074"/>
                </a:cubicBezTo>
                <a:cubicBezTo>
                  <a:pt x="155672" y="186640"/>
                  <a:pt x="170722" y="197225"/>
                  <a:pt x="187725" y="203297"/>
                </a:cubicBezTo>
                <a:cubicBezTo>
                  <a:pt x="199288" y="207427"/>
                  <a:pt x="212072" y="206689"/>
                  <a:pt x="224058" y="209352"/>
                </a:cubicBezTo>
                <a:cubicBezTo>
                  <a:pt x="248432" y="214768"/>
                  <a:pt x="273039" y="219624"/>
                  <a:pt x="296726" y="227519"/>
                </a:cubicBezTo>
                <a:cubicBezTo>
                  <a:pt x="369797" y="251875"/>
                  <a:pt x="305455" y="233068"/>
                  <a:pt x="429950" y="251742"/>
                </a:cubicBezTo>
                <a:cubicBezTo>
                  <a:pt x="438180" y="252977"/>
                  <a:pt x="445907" y="256825"/>
                  <a:pt x="454172" y="257797"/>
                </a:cubicBezTo>
                <a:cubicBezTo>
                  <a:pt x="501453" y="263359"/>
                  <a:pt x="600259" y="266935"/>
                  <a:pt x="641897" y="269909"/>
                </a:cubicBezTo>
                <a:cubicBezTo>
                  <a:pt x="665888" y="271623"/>
                  <a:pt x="833349" y="286850"/>
                  <a:pt x="878066" y="288075"/>
                </a:cubicBezTo>
                <a:cubicBezTo>
                  <a:pt x="995115" y="291282"/>
                  <a:pt x="1112217" y="292112"/>
                  <a:pt x="1229293" y="294131"/>
                </a:cubicBezTo>
                <a:cubicBezTo>
                  <a:pt x="1249478" y="298168"/>
                  <a:pt x="1269492" y="303188"/>
                  <a:pt x="1289849" y="306242"/>
                </a:cubicBezTo>
                <a:cubicBezTo>
                  <a:pt x="1388934" y="321105"/>
                  <a:pt x="1638238" y="318055"/>
                  <a:pt x="1653187" y="318354"/>
                </a:cubicBezTo>
                <a:lnTo>
                  <a:pt x="1768244" y="330465"/>
                </a:lnTo>
                <a:cubicBezTo>
                  <a:pt x="1784636" y="333358"/>
                  <a:pt x="1800630" y="338196"/>
                  <a:pt x="1816689" y="342576"/>
                </a:cubicBezTo>
                <a:cubicBezTo>
                  <a:pt x="1822847" y="344256"/>
                  <a:pt x="1828576" y="347490"/>
                  <a:pt x="1834856" y="348632"/>
                </a:cubicBezTo>
                <a:cubicBezTo>
                  <a:pt x="1850867" y="351543"/>
                  <a:pt x="1867138" y="352786"/>
                  <a:pt x="1883301" y="354687"/>
                </a:cubicBezTo>
                <a:cubicBezTo>
                  <a:pt x="2012477" y="369884"/>
                  <a:pt x="1847466" y="350122"/>
                  <a:pt x="2022580" y="366799"/>
                </a:cubicBezTo>
                <a:cubicBezTo>
                  <a:pt x="2036789" y="368152"/>
                  <a:pt x="2050863" y="370684"/>
                  <a:pt x="2064970" y="372854"/>
                </a:cubicBezTo>
                <a:cubicBezTo>
                  <a:pt x="2077105" y="374721"/>
                  <a:pt x="2089072" y="377831"/>
                  <a:pt x="2101303" y="378910"/>
                </a:cubicBezTo>
                <a:cubicBezTo>
                  <a:pt x="2157747" y="383890"/>
                  <a:pt x="2214342" y="386984"/>
                  <a:pt x="2270861" y="391021"/>
                </a:cubicBezTo>
                <a:cubicBezTo>
                  <a:pt x="2361558" y="406137"/>
                  <a:pt x="2319122" y="400420"/>
                  <a:pt x="2398029" y="409188"/>
                </a:cubicBezTo>
                <a:cubicBezTo>
                  <a:pt x="2460604" y="407169"/>
                  <a:pt x="2523163" y="401709"/>
                  <a:pt x="2585754" y="403132"/>
                </a:cubicBezTo>
                <a:cubicBezTo>
                  <a:pt x="2612297" y="403735"/>
                  <a:pt x="2637948" y="414197"/>
                  <a:pt x="2664477" y="415244"/>
                </a:cubicBezTo>
                <a:cubicBezTo>
                  <a:pt x="2791562" y="420261"/>
                  <a:pt x="2918813" y="419281"/>
                  <a:pt x="3045981" y="421299"/>
                </a:cubicBezTo>
                <a:cubicBezTo>
                  <a:pt x="3056074" y="425336"/>
                  <a:pt x="3066364" y="428913"/>
                  <a:pt x="3076260" y="433411"/>
                </a:cubicBezTo>
                <a:cubicBezTo>
                  <a:pt x="3134067" y="459687"/>
                  <a:pt x="3092316" y="444817"/>
                  <a:pt x="3130760" y="457633"/>
                </a:cubicBezTo>
                <a:cubicBezTo>
                  <a:pt x="3183242" y="455614"/>
                  <a:pt x="3235802" y="455071"/>
                  <a:pt x="3288207" y="451577"/>
                </a:cubicBezTo>
                <a:cubicBezTo>
                  <a:pt x="3296511" y="451023"/>
                  <a:pt x="3304144" y="446311"/>
                  <a:pt x="3312429" y="445522"/>
                </a:cubicBezTo>
                <a:cubicBezTo>
                  <a:pt x="3346649" y="442263"/>
                  <a:pt x="3381060" y="441485"/>
                  <a:pt x="3415375" y="439466"/>
                </a:cubicBezTo>
                <a:lnTo>
                  <a:pt x="3433542" y="433411"/>
                </a:lnTo>
                <a:lnTo>
                  <a:pt x="3433542" y="433411"/>
                </a:lnTo>
                <a:cubicBezTo>
                  <a:pt x="3443635" y="415244"/>
                  <a:pt x="3453349" y="396861"/>
                  <a:pt x="3463820" y="378910"/>
                </a:cubicBezTo>
                <a:cubicBezTo>
                  <a:pt x="3467487" y="372623"/>
                  <a:pt x="3474734" y="367922"/>
                  <a:pt x="3475931" y="360743"/>
                </a:cubicBezTo>
                <a:cubicBezTo>
                  <a:pt x="3477603" y="350713"/>
                  <a:pt x="3461983" y="330737"/>
                  <a:pt x="3457764" y="324409"/>
                </a:cubicBezTo>
                <a:cubicBezTo>
                  <a:pt x="3453727" y="312298"/>
                  <a:pt x="3451362" y="299494"/>
                  <a:pt x="3445653" y="288075"/>
                </a:cubicBezTo>
                <a:cubicBezTo>
                  <a:pt x="3441616" y="280001"/>
                  <a:pt x="3436712" y="272305"/>
                  <a:pt x="3433542" y="263853"/>
                </a:cubicBezTo>
                <a:cubicBezTo>
                  <a:pt x="3430620" y="256060"/>
                  <a:pt x="3430687" y="247313"/>
                  <a:pt x="3427486" y="239630"/>
                </a:cubicBezTo>
                <a:cubicBezTo>
                  <a:pt x="3412219" y="202989"/>
                  <a:pt x="3408357" y="198824"/>
                  <a:pt x="3391152" y="173018"/>
                </a:cubicBezTo>
                <a:cubicBezTo>
                  <a:pt x="3395189" y="156870"/>
                  <a:pt x="3400528" y="140992"/>
                  <a:pt x="3403264" y="124573"/>
                </a:cubicBezTo>
                <a:cubicBezTo>
                  <a:pt x="3411011" y="78087"/>
                  <a:pt x="3406911" y="100280"/>
                  <a:pt x="3415375" y="57962"/>
                </a:cubicBezTo>
                <a:cubicBezTo>
                  <a:pt x="3413356" y="49888"/>
                  <a:pt x="3409319" y="42062"/>
                  <a:pt x="3409319" y="33739"/>
                </a:cubicBezTo>
                <a:cubicBezTo>
                  <a:pt x="3409319" y="25416"/>
                  <a:pt x="3415375" y="9516"/>
                  <a:pt x="3415375" y="9516"/>
                </a:cubicBezTo>
                <a:lnTo>
                  <a:pt x="3415375" y="9516"/>
                </a:lnTo>
                <a:cubicBezTo>
                  <a:pt x="3263446" y="-5675"/>
                  <a:pt x="3340647" y="-398"/>
                  <a:pt x="3058093" y="9516"/>
                </a:cubicBezTo>
                <a:cubicBezTo>
                  <a:pt x="3047206" y="9898"/>
                  <a:pt x="2988171" y="18326"/>
                  <a:pt x="2973314" y="21628"/>
                </a:cubicBezTo>
                <a:cubicBezTo>
                  <a:pt x="2967083" y="23013"/>
                  <a:pt x="2961522" y="27356"/>
                  <a:pt x="2955147" y="27683"/>
                </a:cubicBezTo>
                <a:cubicBezTo>
                  <a:pt x="2882547" y="31406"/>
                  <a:pt x="2809812" y="31720"/>
                  <a:pt x="2737144" y="33739"/>
                </a:cubicBezTo>
                <a:cubicBezTo>
                  <a:pt x="2232331" y="79634"/>
                  <a:pt x="1723275" y="61797"/>
                  <a:pt x="1217181" y="39795"/>
                </a:cubicBezTo>
                <a:cubicBezTo>
                  <a:pt x="1184884" y="41813"/>
                  <a:pt x="1152651" y="45850"/>
                  <a:pt x="1120291" y="45850"/>
                </a:cubicBezTo>
                <a:cubicBezTo>
                  <a:pt x="733970" y="45850"/>
                  <a:pt x="804089" y="49218"/>
                  <a:pt x="587396" y="33739"/>
                </a:cubicBezTo>
                <a:cubicBezTo>
                  <a:pt x="544119" y="25083"/>
                  <a:pt x="541787" y="23420"/>
                  <a:pt x="484450" y="21628"/>
                </a:cubicBezTo>
                <a:cubicBezTo>
                  <a:pt x="379518" y="18349"/>
                  <a:pt x="274522" y="17591"/>
                  <a:pt x="169558" y="15572"/>
                </a:cubicBezTo>
                <a:lnTo>
                  <a:pt x="0" y="27683"/>
                </a:lnTo>
                <a:close/>
              </a:path>
            </a:pathLst>
          </a:custGeom>
          <a:gradFill>
            <a:gsLst>
              <a:gs pos="98000">
                <a:schemeClr val="accent6">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04" name="object 38"/>
          <p:cNvSpPr>
            <a:spLocks/>
          </p:cNvSpPr>
          <p:nvPr/>
        </p:nvSpPr>
        <p:spPr bwMode="auto">
          <a:xfrm>
            <a:off x="520700" y="3085849"/>
            <a:ext cx="4319588" cy="720725"/>
          </a:xfrm>
          <a:custGeom>
            <a:avLst/>
            <a:gdLst>
              <a:gd name="T0" fmla="*/ 0 w 4320540"/>
              <a:gd name="T1" fmla="*/ 723974 h 720077"/>
              <a:gd name="T2" fmla="*/ 4314831 w 4320540"/>
              <a:gd name="T3" fmla="*/ 723974 h 720077"/>
              <a:gd name="T4" fmla="*/ 4314831 w 4320540"/>
              <a:gd name="T5" fmla="*/ 0 h 720077"/>
              <a:gd name="T6" fmla="*/ 0 w 4320540"/>
              <a:gd name="T7" fmla="*/ 0 h 720077"/>
              <a:gd name="T8" fmla="*/ 0 w 4320540"/>
              <a:gd name="T9" fmla="*/ 723974 h 7200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0540" h="720077">
                <a:moveTo>
                  <a:pt x="0" y="720077"/>
                </a:moveTo>
                <a:lnTo>
                  <a:pt x="4320540" y="720077"/>
                </a:lnTo>
                <a:lnTo>
                  <a:pt x="4320540" y="0"/>
                </a:lnTo>
                <a:lnTo>
                  <a:pt x="0" y="0"/>
                </a:lnTo>
                <a:lnTo>
                  <a:pt x="0" y="720077"/>
                </a:lnTo>
                <a:close/>
              </a:path>
            </a:pathLst>
          </a:custGeom>
          <a:blipFill>
            <a:blip r:embed="rId4"/>
            <a:tile tx="0" ty="0" sx="100000" sy="100000" flip="none" algn="tl"/>
          </a:blipFill>
          <a:ln>
            <a:noFill/>
          </a:ln>
        </p:spPr>
        <p:txBody>
          <a:bodyPr lIns="0" tIns="0" rIns="0" bIns="0"/>
          <a:lstStyle/>
          <a:p>
            <a:pPr marL="1349324" lvl="0" algn="just">
              <a:lnSpc>
                <a:spcPct val="200000"/>
              </a:lnSpc>
              <a:spcBef>
                <a:spcPts val="1000"/>
              </a:spcBef>
              <a:defRPr/>
            </a:pPr>
            <a:r>
              <a:rPr lang="en-US" sz="1800" dirty="0">
                <a:solidFill>
                  <a:prstClr val="black"/>
                </a:solidFill>
                <a:latin typeface="Calibri"/>
                <a:cs typeface="Calibri"/>
              </a:rPr>
              <a:t>6”</a:t>
            </a:r>
            <a:r>
              <a:rPr lang="en-US" sz="1800" spc="-9" dirty="0">
                <a:solidFill>
                  <a:prstClr val="black"/>
                </a:solidFill>
                <a:latin typeface="Calibri"/>
                <a:cs typeface="Calibri"/>
              </a:rPr>
              <a:t> </a:t>
            </a:r>
            <a:r>
              <a:rPr lang="en-US" sz="1800" dirty="0">
                <a:solidFill>
                  <a:prstClr val="black"/>
                </a:solidFill>
                <a:latin typeface="Calibri"/>
                <a:cs typeface="Calibri"/>
              </a:rPr>
              <a:t>x 6½’</a:t>
            </a:r>
            <a:r>
              <a:rPr lang="en-US" sz="1800" spc="9" dirty="0">
                <a:solidFill>
                  <a:prstClr val="black"/>
                </a:solidFill>
                <a:latin typeface="Calibri"/>
                <a:cs typeface="Calibri"/>
              </a:rPr>
              <a:t> </a:t>
            </a:r>
            <a:r>
              <a:rPr lang="en-US" sz="1800" dirty="0">
                <a:solidFill>
                  <a:prstClr val="black"/>
                </a:solidFill>
                <a:latin typeface="Calibri"/>
                <a:cs typeface="Calibri"/>
              </a:rPr>
              <a:t>= 39</a:t>
            </a:r>
            <a:r>
              <a:rPr lang="en-US" sz="1800" spc="9" dirty="0">
                <a:solidFill>
                  <a:prstClr val="black"/>
                </a:solidFill>
                <a:latin typeface="Calibri"/>
                <a:cs typeface="Calibri"/>
              </a:rPr>
              <a:t> </a:t>
            </a:r>
            <a:r>
              <a:rPr lang="en-US" sz="1800" dirty="0">
                <a:solidFill>
                  <a:prstClr val="black"/>
                </a:solidFill>
                <a:latin typeface="Calibri"/>
                <a:cs typeface="Calibri"/>
              </a:rPr>
              <a:t>C</a:t>
            </a:r>
            <a:r>
              <a:rPr lang="en-US" sz="1800" spc="-9" dirty="0">
                <a:solidFill>
                  <a:prstClr val="black"/>
                </a:solidFill>
                <a:latin typeface="Calibri"/>
                <a:cs typeface="Calibri"/>
              </a:rPr>
              <a:t>.</a:t>
            </a:r>
            <a:r>
              <a:rPr lang="en-US" sz="1800" spc="-39" dirty="0">
                <a:solidFill>
                  <a:prstClr val="black"/>
                </a:solidFill>
                <a:latin typeface="Calibri"/>
                <a:cs typeface="Calibri"/>
              </a:rPr>
              <a:t>U</a:t>
            </a:r>
            <a:r>
              <a:rPr lang="en-US" sz="1800" dirty="0">
                <a:solidFill>
                  <a:prstClr val="black"/>
                </a:solidFill>
                <a:latin typeface="Calibri"/>
                <a:cs typeface="Calibri"/>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20514"/>
                                        </p:tgtEl>
                                      </p:cBhvr>
                                    </p:animEffect>
                                    <p:anim calcmode="lin" valueType="num">
                                      <p:cBhvr>
                                        <p:cTn id="7" dur="1822" tmFilter="0,0; 0.14,0.31; 0.43,0.73; 0.71,0.91; 1.0,1.0">
                                          <p:stCondLst>
                                            <p:cond delay="0"/>
                                          </p:stCondLst>
                                        </p:cTn>
                                        <p:tgtEl>
                                          <p:spTgt spid="2051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051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05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05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05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05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0514"/>
                                        </p:tgtEl>
                                        <p:attrNameLst>
                                          <p:attrName>ppt_y</p:attrName>
                                        </p:attrNameLst>
                                      </p:cBhvr>
                                      <p:tavLst>
                                        <p:tav tm="0">
                                          <p:val>
                                            <p:strVal val="ppt_y"/>
                                          </p:val>
                                        </p:tav>
                                        <p:tav tm="100000">
                                          <p:val>
                                            <p:strVal val="ppt_y+ppt_h"/>
                                          </p:val>
                                        </p:tav>
                                      </p:tavLst>
                                    </p:anim>
                                    <p:animScale>
                                      <p:cBhvr>
                                        <p:cTn id="14" dur="26">
                                          <p:stCondLst>
                                            <p:cond delay="620"/>
                                          </p:stCondLst>
                                        </p:cTn>
                                        <p:tgtEl>
                                          <p:spTgt spid="20514"/>
                                        </p:tgtEl>
                                      </p:cBhvr>
                                      <p:to x="100000" y="60000"/>
                                    </p:animScale>
                                    <p:animScale>
                                      <p:cBhvr>
                                        <p:cTn id="15" dur="166" decel="50000">
                                          <p:stCondLst>
                                            <p:cond delay="646"/>
                                          </p:stCondLst>
                                        </p:cTn>
                                        <p:tgtEl>
                                          <p:spTgt spid="20514"/>
                                        </p:tgtEl>
                                      </p:cBhvr>
                                      <p:to x="100000" y="100000"/>
                                    </p:animScale>
                                    <p:animScale>
                                      <p:cBhvr>
                                        <p:cTn id="16" dur="26">
                                          <p:stCondLst>
                                            <p:cond delay="1312"/>
                                          </p:stCondLst>
                                        </p:cTn>
                                        <p:tgtEl>
                                          <p:spTgt spid="20514"/>
                                        </p:tgtEl>
                                      </p:cBhvr>
                                      <p:to x="100000" y="80000"/>
                                    </p:animScale>
                                    <p:animScale>
                                      <p:cBhvr>
                                        <p:cTn id="17" dur="166" decel="50000">
                                          <p:stCondLst>
                                            <p:cond delay="1338"/>
                                          </p:stCondLst>
                                        </p:cTn>
                                        <p:tgtEl>
                                          <p:spTgt spid="20514"/>
                                        </p:tgtEl>
                                      </p:cBhvr>
                                      <p:to x="100000" y="100000"/>
                                    </p:animScale>
                                    <p:animScale>
                                      <p:cBhvr>
                                        <p:cTn id="18" dur="26">
                                          <p:stCondLst>
                                            <p:cond delay="1642"/>
                                          </p:stCondLst>
                                        </p:cTn>
                                        <p:tgtEl>
                                          <p:spTgt spid="20514"/>
                                        </p:tgtEl>
                                      </p:cBhvr>
                                      <p:to x="100000" y="90000"/>
                                    </p:animScale>
                                    <p:animScale>
                                      <p:cBhvr>
                                        <p:cTn id="19" dur="166" decel="50000">
                                          <p:stCondLst>
                                            <p:cond delay="1668"/>
                                          </p:stCondLst>
                                        </p:cTn>
                                        <p:tgtEl>
                                          <p:spTgt spid="20514"/>
                                        </p:tgtEl>
                                      </p:cBhvr>
                                      <p:to x="100000" y="100000"/>
                                    </p:animScale>
                                    <p:animScale>
                                      <p:cBhvr>
                                        <p:cTn id="20" dur="26">
                                          <p:stCondLst>
                                            <p:cond delay="1808"/>
                                          </p:stCondLst>
                                        </p:cTn>
                                        <p:tgtEl>
                                          <p:spTgt spid="20514"/>
                                        </p:tgtEl>
                                      </p:cBhvr>
                                      <p:to x="100000" y="95000"/>
                                    </p:animScale>
                                    <p:animScale>
                                      <p:cBhvr>
                                        <p:cTn id="21" dur="166" decel="50000">
                                          <p:stCondLst>
                                            <p:cond delay="1834"/>
                                          </p:stCondLst>
                                        </p:cTn>
                                        <p:tgtEl>
                                          <p:spTgt spid="20514"/>
                                        </p:tgtEl>
                                      </p:cBhvr>
                                      <p:to x="100000" y="100000"/>
                                    </p:animScale>
                                    <p:set>
                                      <p:cBhvr>
                                        <p:cTn id="22" dur="1" fill="hold">
                                          <p:stCondLst>
                                            <p:cond delay="1999"/>
                                          </p:stCondLst>
                                        </p:cTn>
                                        <p:tgtEl>
                                          <p:spTgt spid="20514"/>
                                        </p:tgtEl>
                                        <p:attrNameLst>
                                          <p:attrName>style.visibility</p:attrName>
                                        </p:attrNameLst>
                                      </p:cBhvr>
                                      <p:to>
                                        <p:strVal val="hidden"/>
                                      </p:to>
                                    </p:set>
                                  </p:childTnLst>
                                </p:cTn>
                              </p:par>
                            </p:childTnLst>
                          </p:cTn>
                        </p:par>
                        <p:par>
                          <p:cTn id="23" fill="hold">
                            <p:stCondLst>
                              <p:cond delay="2000"/>
                            </p:stCondLst>
                            <p:childTnLst>
                              <p:par>
                                <p:cTn id="24" presetID="26" presetClass="exit" presetSubtype="0" fill="hold" grpId="0" nodeType="afterEffect">
                                  <p:stCondLst>
                                    <p:cond delay="0"/>
                                  </p:stCondLst>
                                  <p:childTnLst>
                                    <p:animEffect transition="out" filter="wipe(down)">
                                      <p:cBhvr>
                                        <p:cTn id="25" dur="180" accel="50000">
                                          <p:stCondLst>
                                            <p:cond delay="1820"/>
                                          </p:stCondLst>
                                        </p:cTn>
                                        <p:tgtEl>
                                          <p:spTgt spid="20504"/>
                                        </p:tgtEl>
                                      </p:cBhvr>
                                    </p:animEffect>
                                    <p:anim calcmode="lin" valueType="num">
                                      <p:cBhvr>
                                        <p:cTn id="26" dur="1822" tmFilter="0,0; 0.14,0.31; 0.43,0.73; 0.71,0.91; 1.0,1.0">
                                          <p:stCondLst>
                                            <p:cond delay="0"/>
                                          </p:stCondLst>
                                        </p:cTn>
                                        <p:tgtEl>
                                          <p:spTgt spid="20504"/>
                                        </p:tgtEl>
                                        <p:attrNameLst>
                                          <p:attrName>ppt_x</p:attrName>
                                        </p:attrNameLst>
                                      </p:cBhvr>
                                      <p:tavLst>
                                        <p:tav tm="0">
                                          <p:val>
                                            <p:strVal val="ppt_x"/>
                                          </p:val>
                                        </p:tav>
                                        <p:tav tm="100000">
                                          <p:val>
                                            <p:strVal val="#ppt_x+0.25"/>
                                          </p:val>
                                        </p:tav>
                                      </p:tavLst>
                                    </p:anim>
                                    <p:anim calcmode="lin" valueType="num">
                                      <p:cBhvr>
                                        <p:cTn id="27" dur="178">
                                          <p:stCondLst>
                                            <p:cond delay="1822"/>
                                          </p:stCondLst>
                                        </p:cTn>
                                        <p:tgtEl>
                                          <p:spTgt spid="20504"/>
                                        </p:tgtEl>
                                        <p:attrNameLst>
                                          <p:attrName>ppt_x</p:attrName>
                                        </p:attrNameLst>
                                      </p:cBhvr>
                                      <p:tavLst>
                                        <p:tav tm="0">
                                          <p:val>
                                            <p:strVal val="ppt_x"/>
                                          </p:val>
                                        </p:tav>
                                        <p:tav tm="100000">
                                          <p:val>
                                            <p:strVal val="ppt_x"/>
                                          </p:val>
                                        </p:tav>
                                      </p:tavLst>
                                    </p:anim>
                                    <p:anim calcmode="lin" valueType="num">
                                      <p:cBhvr>
                                        <p:cTn id="28" dur="664" tmFilter="0.0,0.0;0.25,0.07;0.50,0.2;0.75,0.467;1.0,1.0">
                                          <p:stCondLst>
                                            <p:cond delay="0"/>
                                          </p:stCondLst>
                                        </p:cTn>
                                        <p:tgtEl>
                                          <p:spTgt spid="2050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 dur="664" tmFilter="0, 0; 0.125,0.2665; 0.25,0.4; 0.375,0.465; 0.5,0.5;  0.625,0.535; 0.75,0.6; 0.875,0.7335; 1,1">
                                          <p:stCondLst>
                                            <p:cond delay="664"/>
                                          </p:stCondLst>
                                        </p:cTn>
                                        <p:tgtEl>
                                          <p:spTgt spid="2050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 dur="332" tmFilter="0, 0; 0.125,0.2665; 0.25,0.4; 0.375,0.465; 0.5,0.5;  0.625,0.535; 0.75,0.6; 0.875,0.7335; 1,1">
                                          <p:stCondLst>
                                            <p:cond delay="1324"/>
                                          </p:stCondLst>
                                        </p:cTn>
                                        <p:tgtEl>
                                          <p:spTgt spid="2050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1" dur="164" tmFilter="0, 0; 0.125,0.2665; 0.25,0.4; 0.375,0.465; 0.5,0.5;  0.625,0.535; 0.75,0.6; 0.875,0.7335; 1,1">
                                          <p:stCondLst>
                                            <p:cond delay="1656"/>
                                          </p:stCondLst>
                                        </p:cTn>
                                        <p:tgtEl>
                                          <p:spTgt spid="2050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 dur="180" accel="50000">
                                          <p:stCondLst>
                                            <p:cond delay="1820"/>
                                          </p:stCondLst>
                                        </p:cTn>
                                        <p:tgtEl>
                                          <p:spTgt spid="20504"/>
                                        </p:tgtEl>
                                        <p:attrNameLst>
                                          <p:attrName>ppt_y</p:attrName>
                                        </p:attrNameLst>
                                      </p:cBhvr>
                                      <p:tavLst>
                                        <p:tav tm="0">
                                          <p:val>
                                            <p:strVal val="ppt_y"/>
                                          </p:val>
                                        </p:tav>
                                        <p:tav tm="100000">
                                          <p:val>
                                            <p:strVal val="ppt_y+ppt_h"/>
                                          </p:val>
                                        </p:tav>
                                      </p:tavLst>
                                    </p:anim>
                                    <p:animScale>
                                      <p:cBhvr>
                                        <p:cTn id="33" dur="26">
                                          <p:stCondLst>
                                            <p:cond delay="620"/>
                                          </p:stCondLst>
                                        </p:cTn>
                                        <p:tgtEl>
                                          <p:spTgt spid="20504"/>
                                        </p:tgtEl>
                                      </p:cBhvr>
                                      <p:to x="100000" y="60000"/>
                                    </p:animScale>
                                    <p:animScale>
                                      <p:cBhvr>
                                        <p:cTn id="34" dur="166" decel="50000">
                                          <p:stCondLst>
                                            <p:cond delay="646"/>
                                          </p:stCondLst>
                                        </p:cTn>
                                        <p:tgtEl>
                                          <p:spTgt spid="20504"/>
                                        </p:tgtEl>
                                      </p:cBhvr>
                                      <p:to x="100000" y="100000"/>
                                    </p:animScale>
                                    <p:animScale>
                                      <p:cBhvr>
                                        <p:cTn id="35" dur="26">
                                          <p:stCondLst>
                                            <p:cond delay="1312"/>
                                          </p:stCondLst>
                                        </p:cTn>
                                        <p:tgtEl>
                                          <p:spTgt spid="20504"/>
                                        </p:tgtEl>
                                      </p:cBhvr>
                                      <p:to x="100000" y="80000"/>
                                    </p:animScale>
                                    <p:animScale>
                                      <p:cBhvr>
                                        <p:cTn id="36" dur="166" decel="50000">
                                          <p:stCondLst>
                                            <p:cond delay="1338"/>
                                          </p:stCondLst>
                                        </p:cTn>
                                        <p:tgtEl>
                                          <p:spTgt spid="20504"/>
                                        </p:tgtEl>
                                      </p:cBhvr>
                                      <p:to x="100000" y="100000"/>
                                    </p:animScale>
                                    <p:animScale>
                                      <p:cBhvr>
                                        <p:cTn id="37" dur="26">
                                          <p:stCondLst>
                                            <p:cond delay="1642"/>
                                          </p:stCondLst>
                                        </p:cTn>
                                        <p:tgtEl>
                                          <p:spTgt spid="20504"/>
                                        </p:tgtEl>
                                      </p:cBhvr>
                                      <p:to x="100000" y="90000"/>
                                    </p:animScale>
                                    <p:animScale>
                                      <p:cBhvr>
                                        <p:cTn id="38" dur="166" decel="50000">
                                          <p:stCondLst>
                                            <p:cond delay="1668"/>
                                          </p:stCondLst>
                                        </p:cTn>
                                        <p:tgtEl>
                                          <p:spTgt spid="20504"/>
                                        </p:tgtEl>
                                      </p:cBhvr>
                                      <p:to x="100000" y="100000"/>
                                    </p:animScale>
                                    <p:animScale>
                                      <p:cBhvr>
                                        <p:cTn id="39" dur="26">
                                          <p:stCondLst>
                                            <p:cond delay="1808"/>
                                          </p:stCondLst>
                                        </p:cTn>
                                        <p:tgtEl>
                                          <p:spTgt spid="20504"/>
                                        </p:tgtEl>
                                      </p:cBhvr>
                                      <p:to x="100000" y="95000"/>
                                    </p:animScale>
                                    <p:animScale>
                                      <p:cBhvr>
                                        <p:cTn id="40" dur="166" decel="50000">
                                          <p:stCondLst>
                                            <p:cond delay="1834"/>
                                          </p:stCondLst>
                                        </p:cTn>
                                        <p:tgtEl>
                                          <p:spTgt spid="20504"/>
                                        </p:tgtEl>
                                      </p:cBhvr>
                                      <p:to x="100000" y="100000"/>
                                    </p:animScale>
                                    <p:set>
                                      <p:cBhvr>
                                        <p:cTn id="41" dur="1" fill="hold">
                                          <p:stCondLst>
                                            <p:cond delay="1999"/>
                                          </p:stCondLst>
                                        </p:cTn>
                                        <p:tgtEl>
                                          <p:spTgt spid="20504"/>
                                        </p:tgtEl>
                                        <p:attrNameLst>
                                          <p:attrName>style.visibility</p:attrName>
                                        </p:attrNameLst>
                                      </p:cBhvr>
                                      <p:to>
                                        <p:strVal val="hidden"/>
                                      </p:to>
                                    </p:set>
                                  </p:childTnLst>
                                </p:cTn>
                              </p:par>
                            </p:childTnLst>
                          </p:cTn>
                        </p:par>
                        <p:par>
                          <p:cTn id="42" fill="hold">
                            <p:stCondLst>
                              <p:cond delay="4000"/>
                            </p:stCondLst>
                            <p:childTnLst>
                              <p:par>
                                <p:cTn id="43" presetID="26" presetClass="exit" presetSubtype="0" fill="hold" grpId="0" nodeType="afterEffect">
                                  <p:stCondLst>
                                    <p:cond delay="0"/>
                                  </p:stCondLst>
                                  <p:childTnLst>
                                    <p:animEffect transition="out" filter="wipe(down)">
                                      <p:cBhvr>
                                        <p:cTn id="44" dur="180" accel="50000">
                                          <p:stCondLst>
                                            <p:cond delay="1820"/>
                                          </p:stCondLst>
                                        </p:cTn>
                                        <p:tgtEl>
                                          <p:spTgt spid="4"/>
                                        </p:tgtEl>
                                      </p:cBhvr>
                                    </p:animEffect>
                                    <p:anim calcmode="lin" valueType="num">
                                      <p:cBhvr>
                                        <p:cTn id="45"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46"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47"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8"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9"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0"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1"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52" dur="26">
                                          <p:stCondLst>
                                            <p:cond delay="620"/>
                                          </p:stCondLst>
                                        </p:cTn>
                                        <p:tgtEl>
                                          <p:spTgt spid="4"/>
                                        </p:tgtEl>
                                      </p:cBhvr>
                                      <p:to x="100000" y="60000"/>
                                    </p:animScale>
                                    <p:animScale>
                                      <p:cBhvr>
                                        <p:cTn id="53" dur="166" decel="50000">
                                          <p:stCondLst>
                                            <p:cond delay="646"/>
                                          </p:stCondLst>
                                        </p:cTn>
                                        <p:tgtEl>
                                          <p:spTgt spid="4"/>
                                        </p:tgtEl>
                                      </p:cBhvr>
                                      <p:to x="100000" y="100000"/>
                                    </p:animScale>
                                    <p:animScale>
                                      <p:cBhvr>
                                        <p:cTn id="54" dur="26">
                                          <p:stCondLst>
                                            <p:cond delay="1312"/>
                                          </p:stCondLst>
                                        </p:cTn>
                                        <p:tgtEl>
                                          <p:spTgt spid="4"/>
                                        </p:tgtEl>
                                      </p:cBhvr>
                                      <p:to x="100000" y="80000"/>
                                    </p:animScale>
                                    <p:animScale>
                                      <p:cBhvr>
                                        <p:cTn id="55" dur="166" decel="50000">
                                          <p:stCondLst>
                                            <p:cond delay="1338"/>
                                          </p:stCondLst>
                                        </p:cTn>
                                        <p:tgtEl>
                                          <p:spTgt spid="4"/>
                                        </p:tgtEl>
                                      </p:cBhvr>
                                      <p:to x="100000" y="100000"/>
                                    </p:animScale>
                                    <p:animScale>
                                      <p:cBhvr>
                                        <p:cTn id="56" dur="26">
                                          <p:stCondLst>
                                            <p:cond delay="1642"/>
                                          </p:stCondLst>
                                        </p:cTn>
                                        <p:tgtEl>
                                          <p:spTgt spid="4"/>
                                        </p:tgtEl>
                                      </p:cBhvr>
                                      <p:to x="100000" y="90000"/>
                                    </p:animScale>
                                    <p:animScale>
                                      <p:cBhvr>
                                        <p:cTn id="57" dur="166" decel="50000">
                                          <p:stCondLst>
                                            <p:cond delay="1668"/>
                                          </p:stCondLst>
                                        </p:cTn>
                                        <p:tgtEl>
                                          <p:spTgt spid="4"/>
                                        </p:tgtEl>
                                      </p:cBhvr>
                                      <p:to x="100000" y="100000"/>
                                    </p:animScale>
                                    <p:animScale>
                                      <p:cBhvr>
                                        <p:cTn id="58" dur="26">
                                          <p:stCondLst>
                                            <p:cond delay="1808"/>
                                          </p:stCondLst>
                                        </p:cTn>
                                        <p:tgtEl>
                                          <p:spTgt spid="4"/>
                                        </p:tgtEl>
                                      </p:cBhvr>
                                      <p:to x="100000" y="95000"/>
                                    </p:animScale>
                                    <p:animScale>
                                      <p:cBhvr>
                                        <p:cTn id="59" dur="166" decel="50000">
                                          <p:stCondLst>
                                            <p:cond delay="1834"/>
                                          </p:stCondLst>
                                        </p:cTn>
                                        <p:tgtEl>
                                          <p:spTgt spid="4"/>
                                        </p:tgtEl>
                                      </p:cBhvr>
                                      <p:to x="100000" y="100000"/>
                                    </p:animScale>
                                    <p:set>
                                      <p:cBhvr>
                                        <p:cTn id="6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4" grpId="0" animBg="1"/>
      <p:bldP spid="4" grpId="0" animBg="1"/>
      <p:bldP spid="205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bject 14"/>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07" name="object 15"/>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08" name="object 16"/>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09" name="object 17"/>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0" name="object 18"/>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1" name="object 19"/>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2" name="object 20"/>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3" name="object 21"/>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4" name="object 22"/>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5" name="object 23"/>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6" name="object 24"/>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7" name="object 25"/>
          <p:cNvSpPr>
            <a:spLocks noChangeArrowheads="1"/>
          </p:cNvSpPr>
          <p:nvPr/>
        </p:nvSpPr>
        <p:spPr bwMode="auto">
          <a:xfrm>
            <a:off x="3176588" y="627063"/>
            <a:ext cx="2811462" cy="4730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8" name="object 27"/>
          <p:cNvSpPr>
            <a:spLocks noChangeArrowheads="1"/>
          </p:cNvSpPr>
          <p:nvPr/>
        </p:nvSpPr>
        <p:spPr bwMode="auto">
          <a:xfrm>
            <a:off x="5602288" y="244475"/>
            <a:ext cx="981075" cy="1031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1519" name="object 28"/>
          <p:cNvSpPr>
            <a:spLocks/>
          </p:cNvSpPr>
          <p:nvPr/>
        </p:nvSpPr>
        <p:spPr bwMode="auto">
          <a:xfrm>
            <a:off x="539750" y="2349500"/>
            <a:ext cx="8208963" cy="1439863"/>
          </a:xfrm>
          <a:custGeom>
            <a:avLst/>
            <a:gdLst>
              <a:gd name="T0" fmla="*/ 0 w 8208899"/>
              <a:gd name="T1" fmla="*/ 1438278 h 1440180"/>
              <a:gd name="T2" fmla="*/ 8209283 w 8208899"/>
              <a:gd name="T3" fmla="*/ 1438278 h 1440180"/>
              <a:gd name="T4" fmla="*/ 8209283 w 8208899"/>
              <a:gd name="T5" fmla="*/ 0 h 1440180"/>
              <a:gd name="T6" fmla="*/ 0 w 8208899"/>
              <a:gd name="T7" fmla="*/ 0 h 1440180"/>
              <a:gd name="T8" fmla="*/ 0 w 8208899"/>
              <a:gd name="T9" fmla="*/ 1438278 h 1440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8899" h="1440180">
                <a:moveTo>
                  <a:pt x="0" y="1440180"/>
                </a:moveTo>
                <a:lnTo>
                  <a:pt x="8208899" y="1440180"/>
                </a:lnTo>
                <a:lnTo>
                  <a:pt x="8208899" y="0"/>
                </a:lnTo>
                <a:lnTo>
                  <a:pt x="0" y="0"/>
                </a:lnTo>
                <a:lnTo>
                  <a:pt x="0" y="1440180"/>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1520" name="object 29"/>
          <p:cNvSpPr>
            <a:spLocks/>
          </p:cNvSpPr>
          <p:nvPr/>
        </p:nvSpPr>
        <p:spPr bwMode="auto">
          <a:xfrm>
            <a:off x="539750" y="2349500"/>
            <a:ext cx="8208963" cy="1439863"/>
          </a:xfrm>
          <a:custGeom>
            <a:avLst/>
            <a:gdLst>
              <a:gd name="T0" fmla="*/ 0 w 8208899"/>
              <a:gd name="T1" fmla="*/ 1438278 h 1440180"/>
              <a:gd name="T2" fmla="*/ 8209283 w 8208899"/>
              <a:gd name="T3" fmla="*/ 1438278 h 1440180"/>
              <a:gd name="T4" fmla="*/ 8209283 w 8208899"/>
              <a:gd name="T5" fmla="*/ 0 h 1440180"/>
              <a:gd name="T6" fmla="*/ 0 w 8208899"/>
              <a:gd name="T7" fmla="*/ 0 h 1440180"/>
              <a:gd name="T8" fmla="*/ 0 w 8208899"/>
              <a:gd name="T9" fmla="*/ 1438278 h 1440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8899" h="1440180">
                <a:moveTo>
                  <a:pt x="0" y="1440180"/>
                </a:moveTo>
                <a:lnTo>
                  <a:pt x="8208899" y="1440180"/>
                </a:lnTo>
                <a:lnTo>
                  <a:pt x="8208899" y="0"/>
                </a:lnTo>
                <a:lnTo>
                  <a:pt x="0" y="0"/>
                </a:lnTo>
                <a:lnTo>
                  <a:pt x="0" y="144018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2" name="object 31"/>
          <p:cNvSpPr>
            <a:spLocks/>
          </p:cNvSpPr>
          <p:nvPr/>
        </p:nvSpPr>
        <p:spPr bwMode="auto">
          <a:xfrm>
            <a:off x="6084888" y="2708275"/>
            <a:ext cx="287337" cy="144463"/>
          </a:xfrm>
          <a:custGeom>
            <a:avLst/>
            <a:gdLst>
              <a:gd name="T0" fmla="*/ 0 w 288036"/>
              <a:gd name="T1" fmla="*/ 73357 h 144017"/>
              <a:gd name="T2" fmla="*/ 1161 w 288036"/>
              <a:gd name="T3" fmla="*/ 63930 h 144017"/>
              <a:gd name="T4" fmla="*/ 4555 w 288036"/>
              <a:gd name="T5" fmla="*/ 54861 h 144017"/>
              <a:gd name="T6" fmla="*/ 10032 w 288036"/>
              <a:gd name="T7" fmla="*/ 46227 h 144017"/>
              <a:gd name="T8" fmla="*/ 17452 w 288036"/>
              <a:gd name="T9" fmla="*/ 38101 h 144017"/>
              <a:gd name="T10" fmla="*/ 26671 w 288036"/>
              <a:gd name="T11" fmla="*/ 30555 h 144017"/>
              <a:gd name="T12" fmla="*/ 37546 w 288036"/>
              <a:gd name="T13" fmla="*/ 23667 h 144017"/>
              <a:gd name="T14" fmla="*/ 49930 w 288036"/>
              <a:gd name="T15" fmla="*/ 17509 h 144017"/>
              <a:gd name="T16" fmla="*/ 63682 w 288036"/>
              <a:gd name="T17" fmla="*/ 12156 h 144017"/>
              <a:gd name="T18" fmla="*/ 78657 w 288036"/>
              <a:gd name="T19" fmla="*/ 7682 h 144017"/>
              <a:gd name="T20" fmla="*/ 94712 w 288036"/>
              <a:gd name="T21" fmla="*/ 4163 h 144017"/>
              <a:gd name="T22" fmla="*/ 111705 w 288036"/>
              <a:gd name="T23" fmla="*/ 1668 h 144017"/>
              <a:gd name="T24" fmla="*/ 129488 w 288036"/>
              <a:gd name="T25" fmla="*/ 279 h 144017"/>
              <a:gd name="T26" fmla="*/ 141934 w 288036"/>
              <a:gd name="T27" fmla="*/ 0 h 144017"/>
              <a:gd name="T28" fmla="*/ 160172 w 288036"/>
              <a:gd name="T29" fmla="*/ 601 h 144017"/>
              <a:gd name="T30" fmla="*/ 177719 w 288036"/>
              <a:gd name="T31" fmla="*/ 2352 h 144017"/>
              <a:gd name="T32" fmla="*/ 194425 w 288036"/>
              <a:gd name="T33" fmla="*/ 5186 h 144017"/>
              <a:gd name="T34" fmla="*/ 210149 w 288036"/>
              <a:gd name="T35" fmla="*/ 9021 h 144017"/>
              <a:gd name="T36" fmla="*/ 224747 w 288036"/>
              <a:gd name="T37" fmla="*/ 13784 h 144017"/>
              <a:gd name="T38" fmla="*/ 238074 w 288036"/>
              <a:gd name="T39" fmla="*/ 19405 h 144017"/>
              <a:gd name="T40" fmla="*/ 249988 w 288036"/>
              <a:gd name="T41" fmla="*/ 25805 h 144017"/>
              <a:gd name="T42" fmla="*/ 260346 w 288036"/>
              <a:gd name="T43" fmla="*/ 32913 h 144017"/>
              <a:gd name="T44" fmla="*/ 269002 w 288036"/>
              <a:gd name="T45" fmla="*/ 40654 h 144017"/>
              <a:gd name="T46" fmla="*/ 275813 w 288036"/>
              <a:gd name="T47" fmla="*/ 48951 h 144017"/>
              <a:gd name="T48" fmla="*/ 280637 w 288036"/>
              <a:gd name="T49" fmla="*/ 57734 h 144017"/>
              <a:gd name="T50" fmla="*/ 283328 w 288036"/>
              <a:gd name="T51" fmla="*/ 66925 h 144017"/>
              <a:gd name="T52" fmla="*/ 283867 w 288036"/>
              <a:gd name="T53" fmla="*/ 73357 h 144017"/>
              <a:gd name="T54" fmla="*/ 282705 w 288036"/>
              <a:gd name="T55" fmla="*/ 82784 h 144017"/>
              <a:gd name="T56" fmla="*/ 279313 w 288036"/>
              <a:gd name="T57" fmla="*/ 91853 h 144017"/>
              <a:gd name="T58" fmla="*/ 273834 w 288036"/>
              <a:gd name="T59" fmla="*/ 100485 h 144017"/>
              <a:gd name="T60" fmla="*/ 266414 w 288036"/>
              <a:gd name="T61" fmla="*/ 108612 h 144017"/>
              <a:gd name="T62" fmla="*/ 257195 w 288036"/>
              <a:gd name="T63" fmla="*/ 116158 h 144017"/>
              <a:gd name="T64" fmla="*/ 246320 w 288036"/>
              <a:gd name="T65" fmla="*/ 123047 h 144017"/>
              <a:gd name="T66" fmla="*/ 233937 w 288036"/>
              <a:gd name="T67" fmla="*/ 129205 h 144017"/>
              <a:gd name="T68" fmla="*/ 220184 w 288036"/>
              <a:gd name="T69" fmla="*/ 134557 h 144017"/>
              <a:gd name="T70" fmla="*/ 205210 w 288036"/>
              <a:gd name="T71" fmla="*/ 139032 h 144017"/>
              <a:gd name="T72" fmla="*/ 189154 w 288036"/>
              <a:gd name="T73" fmla="*/ 142552 h 144017"/>
              <a:gd name="T74" fmla="*/ 172161 w 288036"/>
              <a:gd name="T75" fmla="*/ 145045 h 144017"/>
              <a:gd name="T76" fmla="*/ 154379 w 288036"/>
              <a:gd name="T77" fmla="*/ 146436 h 144017"/>
              <a:gd name="T78" fmla="*/ 141934 w 288036"/>
              <a:gd name="T79" fmla="*/ 146714 h 144017"/>
              <a:gd name="T80" fmla="*/ 123693 w 288036"/>
              <a:gd name="T81" fmla="*/ 146114 h 144017"/>
              <a:gd name="T82" fmla="*/ 106149 w 288036"/>
              <a:gd name="T83" fmla="*/ 144361 h 144017"/>
              <a:gd name="T84" fmla="*/ 89441 w 288036"/>
              <a:gd name="T85" fmla="*/ 141529 h 144017"/>
              <a:gd name="T86" fmla="*/ 73718 w 288036"/>
              <a:gd name="T87" fmla="*/ 137694 h 144017"/>
              <a:gd name="T88" fmla="*/ 59119 w 288036"/>
              <a:gd name="T89" fmla="*/ 132929 h 144017"/>
              <a:gd name="T90" fmla="*/ 45793 w 288036"/>
              <a:gd name="T91" fmla="*/ 127309 h 144017"/>
              <a:gd name="T92" fmla="*/ 33878 w 288036"/>
              <a:gd name="T93" fmla="*/ 120909 h 144017"/>
              <a:gd name="T94" fmla="*/ 23521 w 288036"/>
              <a:gd name="T95" fmla="*/ 113800 h 144017"/>
              <a:gd name="T96" fmla="*/ 14865 w 288036"/>
              <a:gd name="T97" fmla="*/ 106058 h 144017"/>
              <a:gd name="T98" fmla="*/ 8051 w 288036"/>
              <a:gd name="T99" fmla="*/ 97763 h 144017"/>
              <a:gd name="T100" fmla="*/ 3229 w 288036"/>
              <a:gd name="T101" fmla="*/ 88980 h 144017"/>
              <a:gd name="T102" fmla="*/ 540 w 288036"/>
              <a:gd name="T103" fmla="*/ 79789 h 144017"/>
              <a:gd name="T104" fmla="*/ 0 w 288036"/>
              <a:gd name="T105" fmla="*/ 73357 h 1440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88036" h="144017">
                <a:moveTo>
                  <a:pt x="0" y="72009"/>
                </a:moveTo>
                <a:lnTo>
                  <a:pt x="1179" y="62755"/>
                </a:lnTo>
                <a:lnTo>
                  <a:pt x="4621" y="53853"/>
                </a:lnTo>
                <a:lnTo>
                  <a:pt x="10180" y="45377"/>
                </a:lnTo>
                <a:lnTo>
                  <a:pt x="17709" y="37400"/>
                </a:lnTo>
                <a:lnTo>
                  <a:pt x="27063" y="29994"/>
                </a:lnTo>
                <a:lnTo>
                  <a:pt x="38097" y="23232"/>
                </a:lnTo>
                <a:lnTo>
                  <a:pt x="50663" y="17187"/>
                </a:lnTo>
                <a:lnTo>
                  <a:pt x="64617" y="11933"/>
                </a:lnTo>
                <a:lnTo>
                  <a:pt x="79812" y="7541"/>
                </a:lnTo>
                <a:lnTo>
                  <a:pt x="96103" y="4085"/>
                </a:lnTo>
                <a:lnTo>
                  <a:pt x="113345" y="1638"/>
                </a:lnTo>
                <a:lnTo>
                  <a:pt x="131390" y="273"/>
                </a:lnTo>
                <a:lnTo>
                  <a:pt x="144018" y="0"/>
                </a:lnTo>
                <a:lnTo>
                  <a:pt x="162525" y="589"/>
                </a:lnTo>
                <a:lnTo>
                  <a:pt x="180328" y="2310"/>
                </a:lnTo>
                <a:lnTo>
                  <a:pt x="197280" y="5090"/>
                </a:lnTo>
                <a:lnTo>
                  <a:pt x="213234" y="8854"/>
                </a:lnTo>
                <a:lnTo>
                  <a:pt x="228047" y="13531"/>
                </a:lnTo>
                <a:lnTo>
                  <a:pt x="241570" y="19048"/>
                </a:lnTo>
                <a:lnTo>
                  <a:pt x="253660" y="25331"/>
                </a:lnTo>
                <a:lnTo>
                  <a:pt x="264169" y="32308"/>
                </a:lnTo>
                <a:lnTo>
                  <a:pt x="272952" y="39906"/>
                </a:lnTo>
                <a:lnTo>
                  <a:pt x="279864" y="48051"/>
                </a:lnTo>
                <a:lnTo>
                  <a:pt x="284758" y="56672"/>
                </a:lnTo>
                <a:lnTo>
                  <a:pt x="287489" y="65695"/>
                </a:lnTo>
                <a:lnTo>
                  <a:pt x="288036" y="72009"/>
                </a:lnTo>
                <a:lnTo>
                  <a:pt x="286856" y="81262"/>
                </a:lnTo>
                <a:lnTo>
                  <a:pt x="283414" y="90164"/>
                </a:lnTo>
                <a:lnTo>
                  <a:pt x="277855" y="98640"/>
                </a:lnTo>
                <a:lnTo>
                  <a:pt x="270326" y="106617"/>
                </a:lnTo>
                <a:lnTo>
                  <a:pt x="260972" y="114023"/>
                </a:lnTo>
                <a:lnTo>
                  <a:pt x="249938" y="120785"/>
                </a:lnTo>
                <a:lnTo>
                  <a:pt x="237372" y="126830"/>
                </a:lnTo>
                <a:lnTo>
                  <a:pt x="223418" y="132084"/>
                </a:lnTo>
                <a:lnTo>
                  <a:pt x="208223" y="136476"/>
                </a:lnTo>
                <a:lnTo>
                  <a:pt x="191932" y="139932"/>
                </a:lnTo>
                <a:lnTo>
                  <a:pt x="174690" y="142379"/>
                </a:lnTo>
                <a:lnTo>
                  <a:pt x="156645" y="143744"/>
                </a:lnTo>
                <a:lnTo>
                  <a:pt x="144018" y="144017"/>
                </a:lnTo>
                <a:lnTo>
                  <a:pt x="125510" y="143428"/>
                </a:lnTo>
                <a:lnTo>
                  <a:pt x="107707" y="141707"/>
                </a:lnTo>
                <a:lnTo>
                  <a:pt x="90755" y="138927"/>
                </a:lnTo>
                <a:lnTo>
                  <a:pt x="74801" y="135163"/>
                </a:lnTo>
                <a:lnTo>
                  <a:pt x="59988" y="130486"/>
                </a:lnTo>
                <a:lnTo>
                  <a:pt x="46465" y="124969"/>
                </a:lnTo>
                <a:lnTo>
                  <a:pt x="34375" y="118686"/>
                </a:lnTo>
                <a:lnTo>
                  <a:pt x="23866" y="111709"/>
                </a:lnTo>
                <a:lnTo>
                  <a:pt x="15083" y="104111"/>
                </a:lnTo>
                <a:lnTo>
                  <a:pt x="8171" y="95966"/>
                </a:lnTo>
                <a:lnTo>
                  <a:pt x="3277" y="87345"/>
                </a:lnTo>
                <a:lnTo>
                  <a:pt x="546" y="78322"/>
                </a:lnTo>
                <a:lnTo>
                  <a:pt x="0" y="7200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4" name="object 33"/>
          <p:cNvSpPr>
            <a:spLocks/>
          </p:cNvSpPr>
          <p:nvPr/>
        </p:nvSpPr>
        <p:spPr bwMode="auto">
          <a:xfrm>
            <a:off x="539750" y="2349500"/>
            <a:ext cx="5472113" cy="503238"/>
          </a:xfrm>
          <a:custGeom>
            <a:avLst/>
            <a:gdLst>
              <a:gd name="T0" fmla="*/ 0 w 5472557"/>
              <a:gd name="T1" fmla="*/ 499198 h 504050"/>
              <a:gd name="T2" fmla="*/ 5469893 w 5472557"/>
              <a:gd name="T3" fmla="*/ 499198 h 504050"/>
              <a:gd name="T4" fmla="*/ 5469893 w 5472557"/>
              <a:gd name="T5" fmla="*/ 0 h 504050"/>
              <a:gd name="T6" fmla="*/ 0 w 5472557"/>
              <a:gd name="T7" fmla="*/ 0 h 504050"/>
              <a:gd name="T8" fmla="*/ 0 w 5472557"/>
              <a:gd name="T9" fmla="*/ 499198 h 504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72557" h="504050">
                <a:moveTo>
                  <a:pt x="0" y="504050"/>
                </a:moveTo>
                <a:lnTo>
                  <a:pt x="5472557" y="504050"/>
                </a:lnTo>
                <a:lnTo>
                  <a:pt x="5472557" y="0"/>
                </a:lnTo>
                <a:lnTo>
                  <a:pt x="0" y="0"/>
                </a:lnTo>
                <a:lnTo>
                  <a:pt x="0" y="504050"/>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1525" name="object 34"/>
          <p:cNvSpPr>
            <a:spLocks/>
          </p:cNvSpPr>
          <p:nvPr/>
        </p:nvSpPr>
        <p:spPr bwMode="auto">
          <a:xfrm>
            <a:off x="539750" y="2349500"/>
            <a:ext cx="5472113" cy="503238"/>
          </a:xfrm>
          <a:custGeom>
            <a:avLst/>
            <a:gdLst>
              <a:gd name="T0" fmla="*/ 0 w 5472557"/>
              <a:gd name="T1" fmla="*/ 499198 h 504050"/>
              <a:gd name="T2" fmla="*/ 5469893 w 5472557"/>
              <a:gd name="T3" fmla="*/ 499198 h 504050"/>
              <a:gd name="T4" fmla="*/ 5469893 w 5472557"/>
              <a:gd name="T5" fmla="*/ 0 h 504050"/>
              <a:gd name="T6" fmla="*/ 0 w 5472557"/>
              <a:gd name="T7" fmla="*/ 0 h 504050"/>
              <a:gd name="T8" fmla="*/ 0 w 5472557"/>
              <a:gd name="T9" fmla="*/ 499198 h 504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72557" h="504050">
                <a:moveTo>
                  <a:pt x="0" y="504050"/>
                </a:moveTo>
                <a:lnTo>
                  <a:pt x="5472557" y="504050"/>
                </a:lnTo>
                <a:lnTo>
                  <a:pt x="5472557" y="0"/>
                </a:lnTo>
                <a:lnTo>
                  <a:pt x="0" y="0"/>
                </a:lnTo>
                <a:lnTo>
                  <a:pt x="0" y="50405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26" name="object 35"/>
          <p:cNvSpPr>
            <a:spLocks/>
          </p:cNvSpPr>
          <p:nvPr/>
        </p:nvSpPr>
        <p:spPr bwMode="auto">
          <a:xfrm>
            <a:off x="539750" y="2852738"/>
            <a:ext cx="8208963" cy="936625"/>
          </a:xfrm>
          <a:custGeom>
            <a:avLst/>
            <a:gdLst>
              <a:gd name="T0" fmla="*/ 0 w 8208899"/>
              <a:gd name="T1" fmla="*/ 939234 h 936104"/>
              <a:gd name="T2" fmla="*/ 8209283 w 8208899"/>
              <a:gd name="T3" fmla="*/ 939234 h 936104"/>
              <a:gd name="T4" fmla="*/ 8209283 w 8208899"/>
              <a:gd name="T5" fmla="*/ 0 h 936104"/>
              <a:gd name="T6" fmla="*/ 0 w 8208899"/>
              <a:gd name="T7" fmla="*/ 0 h 936104"/>
              <a:gd name="T8" fmla="*/ 0 w 8208899"/>
              <a:gd name="T9" fmla="*/ 939234 h 936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8899" h="936104">
                <a:moveTo>
                  <a:pt x="0" y="936104"/>
                </a:moveTo>
                <a:lnTo>
                  <a:pt x="8208899" y="936104"/>
                </a:lnTo>
                <a:lnTo>
                  <a:pt x="8208899" y="0"/>
                </a:lnTo>
                <a:lnTo>
                  <a:pt x="0" y="0"/>
                </a:lnTo>
                <a:lnTo>
                  <a:pt x="0" y="93610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object 12"/>
          <p:cNvSpPr txBox="1"/>
          <p:nvPr/>
        </p:nvSpPr>
        <p:spPr>
          <a:xfrm>
            <a:off x="5732463" y="1838325"/>
            <a:ext cx="492125"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a:t>
            </a:r>
            <a:endParaRPr sz="1800">
              <a:latin typeface="Calibri"/>
              <a:cs typeface="Calibri"/>
            </a:endParaRPr>
          </a:p>
        </p:txBody>
      </p:sp>
      <p:sp>
        <p:nvSpPr>
          <p:cNvPr id="11" name="object 11"/>
          <p:cNvSpPr txBox="1"/>
          <p:nvPr/>
        </p:nvSpPr>
        <p:spPr>
          <a:xfrm>
            <a:off x="7810500" y="1838325"/>
            <a:ext cx="598488"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21531" name="object 10"/>
          <p:cNvSpPr txBox="1">
            <a:spLocks noChangeArrowheads="1"/>
          </p:cNvSpPr>
          <p:nvPr/>
        </p:nvSpPr>
        <p:spPr bwMode="auto">
          <a:xfrm>
            <a:off x="4175125" y="2054225"/>
            <a:ext cx="347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21532" name="object 9"/>
          <p:cNvSpPr txBox="1">
            <a:spLocks noChangeArrowheads="1"/>
          </p:cNvSpPr>
          <p:nvPr/>
        </p:nvSpPr>
        <p:spPr bwMode="auto">
          <a:xfrm>
            <a:off x="220663" y="2990850"/>
            <a:ext cx="2714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8”</a:t>
            </a:r>
            <a:endParaRPr lang="en-US" altLang="en-US" sz="1800"/>
          </a:p>
        </p:txBody>
      </p:sp>
      <p:sp>
        <p:nvSpPr>
          <p:cNvPr id="21533" name="object 8"/>
          <p:cNvSpPr txBox="1">
            <a:spLocks noChangeArrowheads="1"/>
          </p:cNvSpPr>
          <p:nvPr/>
        </p:nvSpPr>
        <p:spPr bwMode="auto">
          <a:xfrm>
            <a:off x="434975" y="4735513"/>
            <a:ext cx="40862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SM = 8” x 12’ ÷ 12 = 8’</a:t>
            </a:r>
            <a:endParaRPr lang="en-US" altLang="en-US" sz="2800"/>
          </a:p>
          <a:p>
            <a:pPr>
              <a:lnSpc>
                <a:spcPts val="3363"/>
              </a:lnSpc>
              <a:spcBef>
                <a:spcPts val="25"/>
              </a:spcBef>
              <a:buFontTx/>
              <a:buNone/>
            </a:pPr>
            <a:r>
              <a:rPr lang="en-US" altLang="en-US" sz="4200" baseline="2000"/>
              <a:t>Number of Cuttings for FAS:</a:t>
            </a:r>
            <a:endParaRPr lang="en-US" altLang="en-US" sz="2800"/>
          </a:p>
        </p:txBody>
      </p:sp>
      <p:sp>
        <p:nvSpPr>
          <p:cNvPr id="7" name="object 7"/>
          <p:cNvSpPr txBox="1"/>
          <p:nvPr/>
        </p:nvSpPr>
        <p:spPr>
          <a:xfrm>
            <a:off x="4443413" y="5164138"/>
            <a:ext cx="2139950" cy="404812"/>
          </a:xfrm>
          <a:prstGeom prst="rect">
            <a:avLst/>
          </a:prstGeom>
        </p:spPr>
        <p:txBody>
          <a:bodyPr lIns="0" tIns="0" rIns="0" bIns="0"/>
          <a:lstStyle/>
          <a:p>
            <a:pPr marL="12700">
              <a:lnSpc>
                <a:spcPts val="2950"/>
              </a:lnSpc>
              <a:spcBef>
                <a:spcPts val="147"/>
              </a:spcBef>
              <a:defRPr/>
            </a:pPr>
            <a:r>
              <a:rPr sz="4200" baseline="2925" dirty="0">
                <a:latin typeface="Calibri"/>
                <a:cs typeface="Calibri"/>
              </a:rPr>
              <a:t>SM</a:t>
            </a:r>
            <a:r>
              <a:rPr sz="4200" spc="-11" baseline="2925" dirty="0">
                <a:latin typeface="Calibri"/>
                <a:cs typeface="Calibri"/>
              </a:rPr>
              <a:t> </a:t>
            </a:r>
            <a:r>
              <a:rPr sz="4200" baseline="2925" dirty="0">
                <a:latin typeface="Calibri"/>
                <a:cs typeface="Calibri"/>
              </a:rPr>
              <a:t>÷ 4</a:t>
            </a:r>
            <a:r>
              <a:rPr sz="4200" spc="9" baseline="2925" dirty="0">
                <a:latin typeface="Calibri"/>
                <a:cs typeface="Calibri"/>
              </a:rPr>
              <a:t> </a:t>
            </a:r>
            <a:r>
              <a:rPr sz="4200" baseline="2925" dirty="0">
                <a:latin typeface="Calibri"/>
                <a:cs typeface="Calibri"/>
              </a:rPr>
              <a:t>= 8/4</a:t>
            </a:r>
            <a:endParaRPr sz="2800" dirty="0">
              <a:latin typeface="Calibri"/>
              <a:cs typeface="Calibri"/>
            </a:endParaRPr>
          </a:p>
        </p:txBody>
      </p:sp>
      <p:sp>
        <p:nvSpPr>
          <p:cNvPr id="6" name="object 6"/>
          <p:cNvSpPr txBox="1"/>
          <p:nvPr/>
        </p:nvSpPr>
        <p:spPr>
          <a:xfrm>
            <a:off x="6567488" y="5162550"/>
            <a:ext cx="1743075" cy="381000"/>
          </a:xfrm>
          <a:prstGeom prst="rect">
            <a:avLst/>
          </a:prstGeom>
        </p:spPr>
        <p:txBody>
          <a:bodyPr lIns="0" tIns="0" rIns="0" bIns="0"/>
          <a:lstStyle/>
          <a:p>
            <a:pPr marL="12700">
              <a:lnSpc>
                <a:spcPts val="2950"/>
              </a:lnSpc>
              <a:spcBef>
                <a:spcPts val="147"/>
              </a:spcBef>
              <a:defRPr/>
            </a:pPr>
            <a:r>
              <a:rPr sz="4200" baseline="2925" dirty="0">
                <a:latin typeface="Calibri"/>
                <a:cs typeface="Calibri"/>
              </a:rPr>
              <a:t>= 2</a:t>
            </a:r>
            <a:r>
              <a:rPr sz="4200" spc="9" baseline="2925" dirty="0">
                <a:latin typeface="Calibri"/>
                <a:cs typeface="Calibri"/>
              </a:rPr>
              <a:t> </a:t>
            </a:r>
            <a:r>
              <a:rPr sz="4200" baseline="2925" dirty="0">
                <a:latin typeface="Calibri"/>
                <a:cs typeface="Calibri"/>
              </a:rPr>
              <a:t>cu</a:t>
            </a:r>
            <a:r>
              <a:rPr sz="4200" spc="-34"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gs</a:t>
            </a:r>
            <a:endParaRPr sz="2800" dirty="0">
              <a:latin typeface="Calibri"/>
              <a:cs typeface="Calibri"/>
            </a:endParaRPr>
          </a:p>
        </p:txBody>
      </p:sp>
      <p:sp>
        <p:nvSpPr>
          <p:cNvPr id="21536" name="object 5"/>
          <p:cNvSpPr txBox="1">
            <a:spLocks noChangeArrowheads="1"/>
          </p:cNvSpPr>
          <p:nvPr/>
        </p:nvSpPr>
        <p:spPr bwMode="auto">
          <a:xfrm>
            <a:off x="369888" y="5830888"/>
            <a:ext cx="8104187"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Cutting Units needed for FAS: SM x 10 = 8 x 10 = 80 C.U.</a:t>
            </a:r>
            <a:endParaRPr lang="en-US" altLang="en-US" sz="2800"/>
          </a:p>
          <a:p>
            <a:pPr>
              <a:lnSpc>
                <a:spcPts val="3363"/>
              </a:lnSpc>
              <a:spcBef>
                <a:spcPts val="25"/>
              </a:spcBef>
              <a:buFontTx/>
              <a:buNone/>
            </a:pPr>
            <a:r>
              <a:rPr lang="en-US" altLang="en-US" sz="4200" baseline="2000"/>
              <a:t>24 + 60 = 84 C.U.</a:t>
            </a:r>
            <a:endParaRPr lang="en-US" altLang="en-US" sz="2800"/>
          </a:p>
        </p:txBody>
      </p:sp>
      <p:sp>
        <p:nvSpPr>
          <p:cNvPr id="21537" name="object 4"/>
          <p:cNvSpPr txBox="1">
            <a:spLocks noChangeArrowheads="1"/>
          </p:cNvSpPr>
          <p:nvPr/>
        </p:nvSpPr>
        <p:spPr bwMode="auto">
          <a:xfrm>
            <a:off x="539750" y="2349500"/>
            <a:ext cx="5472113" cy="503238"/>
          </a:xfrm>
          <a:prstGeom prst="rect">
            <a:avLst/>
          </a:prstGeom>
          <a:blipFill>
            <a:blip r:embed="rId4"/>
            <a:tile tx="0" ty="0" sx="100000" sy="100000" flip="none" algn="tl"/>
          </a:blipFill>
          <a:ln w="41275">
            <a:solidFill>
              <a:srgbClr val="FF0000"/>
            </a:solid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850"/>
              </a:lnSpc>
              <a:spcBef>
                <a:spcPts val="25"/>
              </a:spcBef>
              <a:buFontTx/>
              <a:buNone/>
            </a:pPr>
            <a:endParaRPr lang="en-US" altLang="en-US" sz="800" dirty="0">
              <a:latin typeface="Arial" panose="020B0604020202020204" pitchFamily="34" charset="0"/>
            </a:endParaRPr>
          </a:p>
          <a:p>
            <a:pPr algn="ctr">
              <a:lnSpc>
                <a:spcPct val="102000"/>
              </a:lnSpc>
              <a:spcBef>
                <a:spcPct val="0"/>
              </a:spcBef>
              <a:buFontTx/>
              <a:buNone/>
            </a:pPr>
            <a:r>
              <a:rPr lang="en-US" altLang="en-US" sz="1800" dirty="0"/>
              <a:t>3” x 8’ = 24 C.U.</a:t>
            </a:r>
          </a:p>
        </p:txBody>
      </p:sp>
      <p:sp>
        <p:nvSpPr>
          <p:cNvPr id="21538" name="object 3"/>
          <p:cNvSpPr txBox="1">
            <a:spLocks noChangeArrowheads="1"/>
          </p:cNvSpPr>
          <p:nvPr/>
        </p:nvSpPr>
        <p:spPr bwMode="auto">
          <a:xfrm>
            <a:off x="6011863" y="2349500"/>
            <a:ext cx="2736850" cy="503238"/>
          </a:xfrm>
          <a:prstGeom prst="rect">
            <a:avLst/>
          </a:prstGeom>
          <a:blipFill>
            <a:blip r:embed="rId4"/>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21539" name="object 2"/>
          <p:cNvSpPr txBox="1">
            <a:spLocks noChangeArrowheads="1"/>
          </p:cNvSpPr>
          <p:nvPr/>
        </p:nvSpPr>
        <p:spPr bwMode="auto">
          <a:xfrm>
            <a:off x="539750" y="2852738"/>
            <a:ext cx="8208963" cy="936625"/>
          </a:xfrm>
          <a:prstGeom prst="rect">
            <a:avLst/>
          </a:prstGeom>
          <a:blipFill>
            <a:blip r:embed="rId4"/>
            <a:tile tx="0" ty="0" sx="100000" sy="100000" flip="none" algn="tl"/>
          </a:blipFill>
          <a:ln w="31750">
            <a:solidFill>
              <a:srgbClr val="FF0000"/>
            </a:solid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550"/>
              </a:lnSpc>
              <a:spcBef>
                <a:spcPts val="25"/>
              </a:spcBef>
              <a:buFontTx/>
              <a:buNone/>
            </a:pPr>
            <a:endParaRPr lang="en-US" altLang="en-US" sz="500" dirty="0">
              <a:latin typeface="Arial" panose="020B0604020202020204" pitchFamily="34" charset="0"/>
            </a:endParaRPr>
          </a:p>
          <a:p>
            <a:pPr algn="ctr">
              <a:lnSpc>
                <a:spcPct val="102000"/>
              </a:lnSpc>
              <a:spcBef>
                <a:spcPts val="2000"/>
              </a:spcBef>
              <a:buFontTx/>
              <a:buNone/>
            </a:pPr>
            <a:r>
              <a:rPr lang="en-US" altLang="en-US" sz="1800" dirty="0"/>
              <a:t>5” x 12’ = 60 C.U.</a:t>
            </a:r>
          </a:p>
        </p:txBody>
      </p:sp>
      <p:sp>
        <p:nvSpPr>
          <p:cNvPr id="21521" name="object 30"/>
          <p:cNvSpPr>
            <a:spLocks/>
          </p:cNvSpPr>
          <p:nvPr/>
        </p:nvSpPr>
        <p:spPr bwMode="auto">
          <a:xfrm>
            <a:off x="6084888" y="2708275"/>
            <a:ext cx="287337" cy="144463"/>
          </a:xfrm>
          <a:custGeom>
            <a:avLst/>
            <a:gdLst>
              <a:gd name="T0" fmla="*/ 0 w 288036"/>
              <a:gd name="T1" fmla="*/ 73357 h 144017"/>
              <a:gd name="T2" fmla="*/ 540 w 288036"/>
              <a:gd name="T3" fmla="*/ 79789 h 144017"/>
              <a:gd name="T4" fmla="*/ 3229 w 288036"/>
              <a:gd name="T5" fmla="*/ 88980 h 144017"/>
              <a:gd name="T6" fmla="*/ 8051 w 288036"/>
              <a:gd name="T7" fmla="*/ 97763 h 144017"/>
              <a:gd name="T8" fmla="*/ 14865 w 288036"/>
              <a:gd name="T9" fmla="*/ 106058 h 144017"/>
              <a:gd name="T10" fmla="*/ 23521 w 288036"/>
              <a:gd name="T11" fmla="*/ 113800 h 144017"/>
              <a:gd name="T12" fmla="*/ 33878 w 288036"/>
              <a:gd name="T13" fmla="*/ 120909 h 144017"/>
              <a:gd name="T14" fmla="*/ 45793 w 288036"/>
              <a:gd name="T15" fmla="*/ 127309 h 144017"/>
              <a:gd name="T16" fmla="*/ 59119 w 288036"/>
              <a:gd name="T17" fmla="*/ 132929 h 144017"/>
              <a:gd name="T18" fmla="*/ 73718 w 288036"/>
              <a:gd name="T19" fmla="*/ 137694 h 144017"/>
              <a:gd name="T20" fmla="*/ 89441 w 288036"/>
              <a:gd name="T21" fmla="*/ 141529 h 144017"/>
              <a:gd name="T22" fmla="*/ 106149 w 288036"/>
              <a:gd name="T23" fmla="*/ 144361 h 144017"/>
              <a:gd name="T24" fmla="*/ 123693 w 288036"/>
              <a:gd name="T25" fmla="*/ 146114 h 144017"/>
              <a:gd name="T26" fmla="*/ 141934 w 288036"/>
              <a:gd name="T27" fmla="*/ 146714 h 144017"/>
              <a:gd name="T28" fmla="*/ 154379 w 288036"/>
              <a:gd name="T29" fmla="*/ 146436 h 144017"/>
              <a:gd name="T30" fmla="*/ 172161 w 288036"/>
              <a:gd name="T31" fmla="*/ 145045 h 144017"/>
              <a:gd name="T32" fmla="*/ 189154 w 288036"/>
              <a:gd name="T33" fmla="*/ 142552 h 144017"/>
              <a:gd name="T34" fmla="*/ 205210 w 288036"/>
              <a:gd name="T35" fmla="*/ 139032 h 144017"/>
              <a:gd name="T36" fmla="*/ 220184 w 288036"/>
              <a:gd name="T37" fmla="*/ 134557 h 144017"/>
              <a:gd name="T38" fmla="*/ 233937 w 288036"/>
              <a:gd name="T39" fmla="*/ 129205 h 144017"/>
              <a:gd name="T40" fmla="*/ 246320 w 288036"/>
              <a:gd name="T41" fmla="*/ 123047 h 144017"/>
              <a:gd name="T42" fmla="*/ 257195 w 288036"/>
              <a:gd name="T43" fmla="*/ 116158 h 144017"/>
              <a:gd name="T44" fmla="*/ 266414 w 288036"/>
              <a:gd name="T45" fmla="*/ 108612 h 144017"/>
              <a:gd name="T46" fmla="*/ 273834 w 288036"/>
              <a:gd name="T47" fmla="*/ 100485 h 144017"/>
              <a:gd name="T48" fmla="*/ 279313 w 288036"/>
              <a:gd name="T49" fmla="*/ 91853 h 144017"/>
              <a:gd name="T50" fmla="*/ 282705 w 288036"/>
              <a:gd name="T51" fmla="*/ 82784 h 144017"/>
              <a:gd name="T52" fmla="*/ 283867 w 288036"/>
              <a:gd name="T53" fmla="*/ 73357 h 144017"/>
              <a:gd name="T54" fmla="*/ 283328 w 288036"/>
              <a:gd name="T55" fmla="*/ 66925 h 144017"/>
              <a:gd name="T56" fmla="*/ 280637 w 288036"/>
              <a:gd name="T57" fmla="*/ 57734 h 144017"/>
              <a:gd name="T58" fmla="*/ 275813 w 288036"/>
              <a:gd name="T59" fmla="*/ 48951 h 144017"/>
              <a:gd name="T60" fmla="*/ 269002 w 288036"/>
              <a:gd name="T61" fmla="*/ 40654 h 144017"/>
              <a:gd name="T62" fmla="*/ 260346 w 288036"/>
              <a:gd name="T63" fmla="*/ 32913 h 144017"/>
              <a:gd name="T64" fmla="*/ 249988 w 288036"/>
              <a:gd name="T65" fmla="*/ 25805 h 144017"/>
              <a:gd name="T66" fmla="*/ 238074 w 288036"/>
              <a:gd name="T67" fmla="*/ 19405 h 144017"/>
              <a:gd name="T68" fmla="*/ 224747 w 288036"/>
              <a:gd name="T69" fmla="*/ 13784 h 144017"/>
              <a:gd name="T70" fmla="*/ 210149 w 288036"/>
              <a:gd name="T71" fmla="*/ 9021 h 144017"/>
              <a:gd name="T72" fmla="*/ 194425 w 288036"/>
              <a:gd name="T73" fmla="*/ 5186 h 144017"/>
              <a:gd name="T74" fmla="*/ 177719 w 288036"/>
              <a:gd name="T75" fmla="*/ 2352 h 144017"/>
              <a:gd name="T76" fmla="*/ 160172 w 288036"/>
              <a:gd name="T77" fmla="*/ 601 h 144017"/>
              <a:gd name="T78" fmla="*/ 141934 w 288036"/>
              <a:gd name="T79" fmla="*/ 0 h 144017"/>
              <a:gd name="T80" fmla="*/ 129488 w 288036"/>
              <a:gd name="T81" fmla="*/ 279 h 144017"/>
              <a:gd name="T82" fmla="*/ 111705 w 288036"/>
              <a:gd name="T83" fmla="*/ 1668 h 144017"/>
              <a:gd name="T84" fmla="*/ 94712 w 288036"/>
              <a:gd name="T85" fmla="*/ 4163 h 144017"/>
              <a:gd name="T86" fmla="*/ 78657 w 288036"/>
              <a:gd name="T87" fmla="*/ 7682 h 144017"/>
              <a:gd name="T88" fmla="*/ 63682 w 288036"/>
              <a:gd name="T89" fmla="*/ 12156 h 144017"/>
              <a:gd name="T90" fmla="*/ 49930 w 288036"/>
              <a:gd name="T91" fmla="*/ 17509 h 144017"/>
              <a:gd name="T92" fmla="*/ 37546 w 288036"/>
              <a:gd name="T93" fmla="*/ 23667 h 144017"/>
              <a:gd name="T94" fmla="*/ 26671 w 288036"/>
              <a:gd name="T95" fmla="*/ 30555 h 144017"/>
              <a:gd name="T96" fmla="*/ 17452 w 288036"/>
              <a:gd name="T97" fmla="*/ 38101 h 144017"/>
              <a:gd name="T98" fmla="*/ 10032 w 288036"/>
              <a:gd name="T99" fmla="*/ 46227 h 144017"/>
              <a:gd name="T100" fmla="*/ 4555 w 288036"/>
              <a:gd name="T101" fmla="*/ 54861 h 144017"/>
              <a:gd name="T102" fmla="*/ 1161 w 288036"/>
              <a:gd name="T103" fmla="*/ 63930 h 144017"/>
              <a:gd name="T104" fmla="*/ 0 w 288036"/>
              <a:gd name="T105" fmla="*/ 73357 h 1440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88036" h="144017">
                <a:moveTo>
                  <a:pt x="0" y="72009"/>
                </a:moveTo>
                <a:lnTo>
                  <a:pt x="546" y="78322"/>
                </a:lnTo>
                <a:lnTo>
                  <a:pt x="3277" y="87345"/>
                </a:lnTo>
                <a:lnTo>
                  <a:pt x="8171" y="95966"/>
                </a:lnTo>
                <a:lnTo>
                  <a:pt x="15083" y="104111"/>
                </a:lnTo>
                <a:lnTo>
                  <a:pt x="23866" y="111709"/>
                </a:lnTo>
                <a:lnTo>
                  <a:pt x="34375" y="118686"/>
                </a:lnTo>
                <a:lnTo>
                  <a:pt x="46465" y="124969"/>
                </a:lnTo>
                <a:lnTo>
                  <a:pt x="59988" y="130486"/>
                </a:lnTo>
                <a:lnTo>
                  <a:pt x="74801" y="135163"/>
                </a:lnTo>
                <a:lnTo>
                  <a:pt x="90755" y="138927"/>
                </a:lnTo>
                <a:lnTo>
                  <a:pt x="107707" y="141707"/>
                </a:lnTo>
                <a:lnTo>
                  <a:pt x="125510" y="143428"/>
                </a:lnTo>
                <a:lnTo>
                  <a:pt x="144018" y="144017"/>
                </a:lnTo>
                <a:lnTo>
                  <a:pt x="156645" y="143744"/>
                </a:lnTo>
                <a:lnTo>
                  <a:pt x="174690" y="142379"/>
                </a:lnTo>
                <a:lnTo>
                  <a:pt x="191932" y="139932"/>
                </a:lnTo>
                <a:lnTo>
                  <a:pt x="208223" y="136476"/>
                </a:lnTo>
                <a:lnTo>
                  <a:pt x="223418" y="132084"/>
                </a:lnTo>
                <a:lnTo>
                  <a:pt x="237372" y="126830"/>
                </a:lnTo>
                <a:lnTo>
                  <a:pt x="249938" y="120785"/>
                </a:lnTo>
                <a:lnTo>
                  <a:pt x="260972" y="114023"/>
                </a:lnTo>
                <a:lnTo>
                  <a:pt x="270326" y="106617"/>
                </a:lnTo>
                <a:lnTo>
                  <a:pt x="277855" y="98640"/>
                </a:lnTo>
                <a:lnTo>
                  <a:pt x="283414" y="90164"/>
                </a:lnTo>
                <a:lnTo>
                  <a:pt x="286856" y="81262"/>
                </a:lnTo>
                <a:lnTo>
                  <a:pt x="288036" y="72009"/>
                </a:lnTo>
                <a:lnTo>
                  <a:pt x="287489" y="65695"/>
                </a:lnTo>
                <a:lnTo>
                  <a:pt x="284758" y="56672"/>
                </a:lnTo>
                <a:lnTo>
                  <a:pt x="279864" y="48051"/>
                </a:lnTo>
                <a:lnTo>
                  <a:pt x="272952" y="39906"/>
                </a:lnTo>
                <a:lnTo>
                  <a:pt x="264169" y="32308"/>
                </a:lnTo>
                <a:lnTo>
                  <a:pt x="253660" y="25331"/>
                </a:lnTo>
                <a:lnTo>
                  <a:pt x="241570" y="19048"/>
                </a:lnTo>
                <a:lnTo>
                  <a:pt x="228047" y="13531"/>
                </a:lnTo>
                <a:lnTo>
                  <a:pt x="213234" y="8854"/>
                </a:lnTo>
                <a:lnTo>
                  <a:pt x="197280" y="5090"/>
                </a:lnTo>
                <a:lnTo>
                  <a:pt x="180328" y="2310"/>
                </a:lnTo>
                <a:lnTo>
                  <a:pt x="162525" y="589"/>
                </a:lnTo>
                <a:lnTo>
                  <a:pt x="144018" y="0"/>
                </a:lnTo>
                <a:lnTo>
                  <a:pt x="131390" y="273"/>
                </a:lnTo>
                <a:lnTo>
                  <a:pt x="113345" y="1638"/>
                </a:lnTo>
                <a:lnTo>
                  <a:pt x="96103" y="4085"/>
                </a:lnTo>
                <a:lnTo>
                  <a:pt x="79812" y="7541"/>
                </a:lnTo>
                <a:lnTo>
                  <a:pt x="64617" y="11933"/>
                </a:lnTo>
                <a:lnTo>
                  <a:pt x="50663" y="17187"/>
                </a:lnTo>
                <a:lnTo>
                  <a:pt x="38097" y="23232"/>
                </a:lnTo>
                <a:lnTo>
                  <a:pt x="27063" y="29994"/>
                </a:lnTo>
                <a:lnTo>
                  <a:pt x="17709" y="37400"/>
                </a:lnTo>
                <a:lnTo>
                  <a:pt x="10180" y="45377"/>
                </a:lnTo>
                <a:lnTo>
                  <a:pt x="4621" y="53853"/>
                </a:lnTo>
                <a:lnTo>
                  <a:pt x="1179" y="62755"/>
                </a:lnTo>
                <a:lnTo>
                  <a:pt x="0" y="72009"/>
                </a:lnTo>
                <a:close/>
              </a:path>
            </a:pathLst>
          </a:custGeom>
          <a:solidFill>
            <a:schemeClr val="tx2">
              <a:lumMod val="75000"/>
            </a:schemeClr>
          </a:solidFill>
          <a:ln>
            <a:noFill/>
          </a:ln>
        </p:spPr>
        <p:txBody>
          <a:bodyPr lIns="0" tIns="0" rIns="0" bIns="0"/>
          <a:lstStyle/>
          <a:p>
            <a:endParaRPr lang="en-US"/>
          </a:p>
        </p:txBody>
      </p:sp>
      <p:sp>
        <p:nvSpPr>
          <p:cNvPr id="21527" name="object 36"/>
          <p:cNvSpPr>
            <a:spLocks/>
          </p:cNvSpPr>
          <p:nvPr/>
        </p:nvSpPr>
        <p:spPr bwMode="auto">
          <a:xfrm>
            <a:off x="5978525" y="2587625"/>
            <a:ext cx="280987" cy="577850"/>
          </a:xfrm>
          <a:custGeom>
            <a:avLst/>
            <a:gdLst>
              <a:gd name="T0" fmla="*/ 270334 w 280797"/>
              <a:gd name="T1" fmla="*/ 88462 h 578738"/>
              <a:gd name="T2" fmla="*/ 261438 w 280797"/>
              <a:gd name="T3" fmla="*/ 82306 h 578738"/>
              <a:gd name="T4" fmla="*/ 260389 w 280797"/>
              <a:gd name="T5" fmla="*/ 92992 h 578738"/>
              <a:gd name="T6" fmla="*/ 270334 w 280797"/>
              <a:gd name="T7" fmla="*/ 88462 h 578738"/>
              <a:gd name="T8" fmla="*/ 190509 w 280797"/>
              <a:gd name="T9" fmla="*/ 48572 h 578738"/>
              <a:gd name="T10" fmla="*/ 271993 w 280797"/>
              <a:gd name="T11" fmla="*/ 104946 h 578738"/>
              <a:gd name="T12" fmla="*/ 272503 w 280797"/>
              <a:gd name="T13" fmla="*/ 90979 h 578738"/>
              <a:gd name="T14" fmla="*/ 262659 w 280797"/>
              <a:gd name="T15" fmla="*/ 69872 h 578738"/>
              <a:gd name="T16" fmla="*/ 11605 w 280797"/>
              <a:gd name="T17" fmla="*/ -468485 h 578738"/>
              <a:gd name="T18" fmla="*/ 0 w 280797"/>
              <a:gd name="T19" fmla="*/ -463200 h 578738"/>
              <a:gd name="T20" fmla="*/ 251031 w 280797"/>
              <a:gd name="T21" fmla="*/ 75104 h 578738"/>
              <a:gd name="T22" fmla="*/ 260898 w 280797"/>
              <a:gd name="T23" fmla="*/ 96264 h 578738"/>
              <a:gd name="T24" fmla="*/ 270334 w 280797"/>
              <a:gd name="T25" fmla="*/ 88462 h 578738"/>
              <a:gd name="T26" fmla="*/ 260389 w 280797"/>
              <a:gd name="T27" fmla="*/ 92992 h 578738"/>
              <a:gd name="T28" fmla="*/ 261438 w 280797"/>
              <a:gd name="T29" fmla="*/ 82306 h 578738"/>
              <a:gd name="T30" fmla="*/ 270334 w 280797"/>
              <a:gd name="T31" fmla="*/ 88462 h 578738"/>
              <a:gd name="T32" fmla="*/ 260898 w 280797"/>
              <a:gd name="T33" fmla="*/ 96264 h 578738"/>
              <a:gd name="T34" fmla="*/ 190509 w 280797"/>
              <a:gd name="T35" fmla="*/ 48572 h 578738"/>
              <a:gd name="T36" fmla="*/ 272503 w 280797"/>
              <a:gd name="T37" fmla="*/ 90979 h 578738"/>
              <a:gd name="T38" fmla="*/ 271993 w 280797"/>
              <a:gd name="T39" fmla="*/ 104946 h 578738"/>
              <a:gd name="T40" fmla="*/ 281556 w 280797"/>
              <a:gd name="T41" fmla="*/ 7300 h 578738"/>
              <a:gd name="T42" fmla="*/ 281939 w 280797"/>
              <a:gd name="T43" fmla="*/ 3774 h 578738"/>
              <a:gd name="T44" fmla="*/ 279389 w 280797"/>
              <a:gd name="T45" fmla="*/ 756 h 578738"/>
              <a:gd name="T46" fmla="*/ 275817 w 280797"/>
              <a:gd name="T47" fmla="*/ 375 h 578738"/>
              <a:gd name="T48" fmla="*/ 272376 w 280797"/>
              <a:gd name="T49" fmla="*/ 0 h 578738"/>
              <a:gd name="T50" fmla="*/ 269188 w 280797"/>
              <a:gd name="T51" fmla="*/ 2516 h 578738"/>
              <a:gd name="T52" fmla="*/ 268932 w 280797"/>
              <a:gd name="T53" fmla="*/ 6042 h 578738"/>
              <a:gd name="T54" fmla="*/ 262659 w 280797"/>
              <a:gd name="T55" fmla="*/ 69872 h 578738"/>
              <a:gd name="T56" fmla="*/ 272503 w 280797"/>
              <a:gd name="T57" fmla="*/ 90979 h 578738"/>
              <a:gd name="T58" fmla="*/ 260898 w 280797"/>
              <a:gd name="T59" fmla="*/ 96264 h 578738"/>
              <a:gd name="T60" fmla="*/ 251031 w 280797"/>
              <a:gd name="T61" fmla="*/ 75104 h 578738"/>
              <a:gd name="T62" fmla="*/ 197777 w 280797"/>
              <a:gd name="T63" fmla="*/ 38254 h 578738"/>
              <a:gd name="T64" fmla="*/ 194973 w 280797"/>
              <a:gd name="T65" fmla="*/ 36367 h 578738"/>
              <a:gd name="T66" fmla="*/ 191020 w 280797"/>
              <a:gd name="T67" fmla="*/ 36995 h 578738"/>
              <a:gd name="T68" fmla="*/ 188979 w 280797"/>
              <a:gd name="T69" fmla="*/ 39890 h 578738"/>
              <a:gd name="T70" fmla="*/ 186938 w 280797"/>
              <a:gd name="T71" fmla="*/ 42657 h 578738"/>
              <a:gd name="T72" fmla="*/ 187577 w 280797"/>
              <a:gd name="T73" fmla="*/ 46685 h 578738"/>
              <a:gd name="T74" fmla="*/ 190509 w 280797"/>
              <a:gd name="T75" fmla="*/ 48572 h 578738"/>
              <a:gd name="T76" fmla="*/ 260898 w 280797"/>
              <a:gd name="T77" fmla="*/ 96264 h 578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0797" h="578738">
                <a:moveTo>
                  <a:pt x="269239" y="89281"/>
                </a:moveTo>
                <a:lnTo>
                  <a:pt x="260379" y="83067"/>
                </a:lnTo>
                <a:lnTo>
                  <a:pt x="259334" y="93853"/>
                </a:lnTo>
                <a:lnTo>
                  <a:pt x="269239" y="89281"/>
                </a:lnTo>
                <a:close/>
              </a:path>
              <a:path w="280797" h="578738">
                <a:moveTo>
                  <a:pt x="189737" y="49022"/>
                </a:moveTo>
                <a:lnTo>
                  <a:pt x="270891" y="105918"/>
                </a:lnTo>
                <a:lnTo>
                  <a:pt x="271399" y="91821"/>
                </a:lnTo>
                <a:lnTo>
                  <a:pt x="261596" y="70519"/>
                </a:lnTo>
                <a:lnTo>
                  <a:pt x="11557" y="-472820"/>
                </a:lnTo>
                <a:lnTo>
                  <a:pt x="0" y="-467487"/>
                </a:lnTo>
                <a:lnTo>
                  <a:pt x="250014" y="75799"/>
                </a:lnTo>
                <a:lnTo>
                  <a:pt x="259842" y="97155"/>
                </a:lnTo>
                <a:lnTo>
                  <a:pt x="269239" y="89281"/>
                </a:lnTo>
                <a:lnTo>
                  <a:pt x="259334" y="93853"/>
                </a:lnTo>
                <a:lnTo>
                  <a:pt x="260379" y="83067"/>
                </a:lnTo>
                <a:lnTo>
                  <a:pt x="269239" y="89281"/>
                </a:lnTo>
                <a:lnTo>
                  <a:pt x="259842" y="97155"/>
                </a:lnTo>
                <a:lnTo>
                  <a:pt x="189737" y="49022"/>
                </a:lnTo>
                <a:close/>
              </a:path>
              <a:path w="280797" h="578738">
                <a:moveTo>
                  <a:pt x="271399" y="91821"/>
                </a:moveTo>
                <a:lnTo>
                  <a:pt x="270891" y="105918"/>
                </a:lnTo>
                <a:lnTo>
                  <a:pt x="280416" y="7366"/>
                </a:lnTo>
                <a:lnTo>
                  <a:pt x="280797" y="3810"/>
                </a:lnTo>
                <a:lnTo>
                  <a:pt x="278257" y="762"/>
                </a:lnTo>
                <a:lnTo>
                  <a:pt x="274700" y="381"/>
                </a:lnTo>
                <a:lnTo>
                  <a:pt x="271272" y="0"/>
                </a:lnTo>
                <a:lnTo>
                  <a:pt x="268097" y="2540"/>
                </a:lnTo>
                <a:lnTo>
                  <a:pt x="267843" y="6096"/>
                </a:lnTo>
                <a:lnTo>
                  <a:pt x="261596" y="70519"/>
                </a:lnTo>
                <a:lnTo>
                  <a:pt x="271399" y="91821"/>
                </a:lnTo>
                <a:close/>
              </a:path>
              <a:path w="280797" h="578738">
                <a:moveTo>
                  <a:pt x="259842" y="97155"/>
                </a:moveTo>
                <a:lnTo>
                  <a:pt x="250014" y="75799"/>
                </a:lnTo>
                <a:lnTo>
                  <a:pt x="196976" y="38608"/>
                </a:lnTo>
                <a:lnTo>
                  <a:pt x="194183" y="36703"/>
                </a:lnTo>
                <a:lnTo>
                  <a:pt x="190246" y="37337"/>
                </a:lnTo>
                <a:lnTo>
                  <a:pt x="188213" y="40259"/>
                </a:lnTo>
                <a:lnTo>
                  <a:pt x="186182" y="43053"/>
                </a:lnTo>
                <a:lnTo>
                  <a:pt x="186817" y="47117"/>
                </a:lnTo>
                <a:lnTo>
                  <a:pt x="189737" y="49022"/>
                </a:lnTo>
                <a:lnTo>
                  <a:pt x="259842" y="97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1523" name="object 32"/>
          <p:cNvSpPr>
            <a:spLocks/>
          </p:cNvSpPr>
          <p:nvPr/>
        </p:nvSpPr>
        <p:spPr bwMode="auto">
          <a:xfrm>
            <a:off x="8195842" y="1879600"/>
            <a:ext cx="288925" cy="436562"/>
          </a:xfrm>
          <a:custGeom>
            <a:avLst/>
            <a:gdLst>
              <a:gd name="T0" fmla="*/ 1656 w 288671"/>
              <a:gd name="T1" fmla="*/ 427824 h 435482"/>
              <a:gd name="T2" fmla="*/ 5236 w 288671"/>
              <a:gd name="T3" fmla="*/ 341590 h 435482"/>
              <a:gd name="T4" fmla="*/ 0 w 288671"/>
              <a:gd name="T5" fmla="*/ 442002 h 435482"/>
              <a:gd name="T6" fmla="*/ 1656 w 288671"/>
              <a:gd name="T7" fmla="*/ 427824 h 435482"/>
              <a:gd name="T8" fmla="*/ 15451 w 288671"/>
              <a:gd name="T9" fmla="*/ 335657 h 435482"/>
              <a:gd name="T10" fmla="*/ 12004 w 288671"/>
              <a:gd name="T11" fmla="*/ 335530 h 435482"/>
              <a:gd name="T12" fmla="*/ 8423 w 288671"/>
              <a:gd name="T13" fmla="*/ 335270 h 435482"/>
              <a:gd name="T14" fmla="*/ 5491 w 288671"/>
              <a:gd name="T15" fmla="*/ 337979 h 435482"/>
              <a:gd name="T16" fmla="*/ 5236 w 288671"/>
              <a:gd name="T17" fmla="*/ 341590 h 435482"/>
              <a:gd name="T18" fmla="*/ 1656 w 288671"/>
              <a:gd name="T19" fmla="*/ 427824 h 435482"/>
              <a:gd name="T20" fmla="*/ 0 w 288671"/>
              <a:gd name="T21" fmla="*/ 442002 h 435482"/>
              <a:gd name="T22" fmla="*/ 89241 w 288671"/>
              <a:gd name="T23" fmla="*/ 397145 h 435482"/>
              <a:gd name="T24" fmla="*/ 12385 w 288671"/>
              <a:gd name="T25" fmla="*/ 434914 h 435482"/>
              <a:gd name="T26" fmla="*/ 4215 w 288671"/>
              <a:gd name="T27" fmla="*/ 425632 h 435482"/>
              <a:gd name="T28" fmla="*/ 13968 w 288671"/>
              <a:gd name="T29" fmla="*/ 420716 h 435482"/>
              <a:gd name="T30" fmla="*/ 13407 w 288671"/>
              <a:gd name="T31" fmla="*/ 431691 h 435482"/>
              <a:gd name="T32" fmla="*/ 4215 w 288671"/>
              <a:gd name="T33" fmla="*/ 425632 h 435482"/>
              <a:gd name="T34" fmla="*/ 12385 w 288671"/>
              <a:gd name="T35" fmla="*/ 434914 h 435482"/>
              <a:gd name="T36" fmla="*/ 25316 w 288671"/>
              <a:gd name="T37" fmla="*/ 414997 h 435482"/>
              <a:gd name="T38" fmla="*/ 290198 w 288671"/>
              <a:gd name="T39" fmla="*/ 7088 h 435482"/>
              <a:gd name="T40" fmla="*/ 279473 w 288671"/>
              <a:gd name="T41" fmla="*/ 0 h 435482"/>
              <a:gd name="T42" fmla="*/ 14631 w 288671"/>
              <a:gd name="T43" fmla="*/ 407850 h 435482"/>
              <a:gd name="T44" fmla="*/ 18002 w 288671"/>
              <a:gd name="T45" fmla="*/ 342233 h 435482"/>
              <a:gd name="T46" fmla="*/ 18257 w 288671"/>
              <a:gd name="T47" fmla="*/ 338753 h 435482"/>
              <a:gd name="T48" fmla="*/ 15451 w 288671"/>
              <a:gd name="T49" fmla="*/ 335657 h 435482"/>
              <a:gd name="T50" fmla="*/ 93710 w 288671"/>
              <a:gd name="T51" fmla="*/ 391731 h 435482"/>
              <a:gd name="T52" fmla="*/ 92053 w 288671"/>
              <a:gd name="T53" fmla="*/ 388508 h 435482"/>
              <a:gd name="T54" fmla="*/ 90519 w 288671"/>
              <a:gd name="T55" fmla="*/ 385285 h 435482"/>
              <a:gd name="T56" fmla="*/ 86688 w 288671"/>
              <a:gd name="T57" fmla="*/ 383997 h 435482"/>
              <a:gd name="T58" fmla="*/ 83495 w 288671"/>
              <a:gd name="T59" fmla="*/ 385672 h 435482"/>
              <a:gd name="T60" fmla="*/ 25316 w 288671"/>
              <a:gd name="T61" fmla="*/ 414997 h 435482"/>
              <a:gd name="T62" fmla="*/ 12385 w 288671"/>
              <a:gd name="T63" fmla="*/ 434914 h 435482"/>
              <a:gd name="T64" fmla="*/ 89241 w 288671"/>
              <a:gd name="T65" fmla="*/ 397145 h 435482"/>
              <a:gd name="T66" fmla="*/ 92434 w 288671"/>
              <a:gd name="T67" fmla="*/ 395599 h 435482"/>
              <a:gd name="T68" fmla="*/ 93710 w 288671"/>
              <a:gd name="T69" fmla="*/ 391731 h 435482"/>
              <a:gd name="T70" fmla="*/ 13968 w 288671"/>
              <a:gd name="T71" fmla="*/ 420716 h 435482"/>
              <a:gd name="T72" fmla="*/ 4215 w 288671"/>
              <a:gd name="T73" fmla="*/ 425632 h 435482"/>
              <a:gd name="T74" fmla="*/ 13407 w 288671"/>
              <a:gd name="T75" fmla="*/ 431691 h 435482"/>
              <a:gd name="T76" fmla="*/ 13968 w 288671"/>
              <a:gd name="T77" fmla="*/ 420716 h 4354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8671" h="435482">
                <a:moveTo>
                  <a:pt x="1650" y="421513"/>
                </a:moveTo>
                <a:lnTo>
                  <a:pt x="5206" y="336550"/>
                </a:lnTo>
                <a:lnTo>
                  <a:pt x="0" y="435482"/>
                </a:lnTo>
                <a:lnTo>
                  <a:pt x="1650" y="421513"/>
                </a:lnTo>
                <a:close/>
              </a:path>
              <a:path w="288671" h="435482">
                <a:moveTo>
                  <a:pt x="15367" y="330707"/>
                </a:moveTo>
                <a:lnTo>
                  <a:pt x="11938" y="330580"/>
                </a:lnTo>
                <a:lnTo>
                  <a:pt x="8381" y="330326"/>
                </a:lnTo>
                <a:lnTo>
                  <a:pt x="5461" y="332993"/>
                </a:lnTo>
                <a:lnTo>
                  <a:pt x="5206" y="336550"/>
                </a:lnTo>
                <a:lnTo>
                  <a:pt x="1650" y="421513"/>
                </a:lnTo>
                <a:lnTo>
                  <a:pt x="0" y="435482"/>
                </a:lnTo>
                <a:lnTo>
                  <a:pt x="88773" y="391287"/>
                </a:lnTo>
                <a:lnTo>
                  <a:pt x="12319" y="428498"/>
                </a:lnTo>
                <a:lnTo>
                  <a:pt x="4191" y="419353"/>
                </a:lnTo>
                <a:lnTo>
                  <a:pt x="13896" y="414509"/>
                </a:lnTo>
                <a:lnTo>
                  <a:pt x="13335" y="425323"/>
                </a:lnTo>
                <a:lnTo>
                  <a:pt x="4191" y="419353"/>
                </a:lnTo>
                <a:lnTo>
                  <a:pt x="12319" y="428498"/>
                </a:lnTo>
                <a:lnTo>
                  <a:pt x="25184" y="408874"/>
                </a:lnTo>
                <a:lnTo>
                  <a:pt x="288671" y="6985"/>
                </a:lnTo>
                <a:lnTo>
                  <a:pt x="278002" y="0"/>
                </a:lnTo>
                <a:lnTo>
                  <a:pt x="14553" y="401833"/>
                </a:lnTo>
                <a:lnTo>
                  <a:pt x="17906" y="337185"/>
                </a:lnTo>
                <a:lnTo>
                  <a:pt x="18161" y="333755"/>
                </a:lnTo>
                <a:lnTo>
                  <a:pt x="15367" y="330707"/>
                </a:lnTo>
                <a:close/>
              </a:path>
              <a:path w="288671" h="435482">
                <a:moveTo>
                  <a:pt x="93218" y="385952"/>
                </a:moveTo>
                <a:lnTo>
                  <a:pt x="91567" y="382777"/>
                </a:lnTo>
                <a:lnTo>
                  <a:pt x="90043" y="379602"/>
                </a:lnTo>
                <a:lnTo>
                  <a:pt x="86232" y="378332"/>
                </a:lnTo>
                <a:lnTo>
                  <a:pt x="83057" y="379983"/>
                </a:lnTo>
                <a:lnTo>
                  <a:pt x="25184" y="408874"/>
                </a:lnTo>
                <a:lnTo>
                  <a:pt x="12319" y="428498"/>
                </a:lnTo>
                <a:lnTo>
                  <a:pt x="88773" y="391287"/>
                </a:lnTo>
                <a:lnTo>
                  <a:pt x="91948" y="389763"/>
                </a:lnTo>
                <a:lnTo>
                  <a:pt x="93218" y="385952"/>
                </a:lnTo>
                <a:close/>
              </a:path>
              <a:path w="288671" h="435482">
                <a:moveTo>
                  <a:pt x="13896" y="414509"/>
                </a:moveTo>
                <a:lnTo>
                  <a:pt x="4191" y="419353"/>
                </a:lnTo>
                <a:lnTo>
                  <a:pt x="13335" y="425323"/>
                </a:lnTo>
                <a:lnTo>
                  <a:pt x="13896" y="4145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Freeform 1"/>
          <p:cNvSpPr/>
          <p:nvPr/>
        </p:nvSpPr>
        <p:spPr>
          <a:xfrm>
            <a:off x="6459641" y="2325362"/>
            <a:ext cx="2351299" cy="484450"/>
          </a:xfrm>
          <a:custGeom>
            <a:avLst/>
            <a:gdLst>
              <a:gd name="connsiteX0" fmla="*/ 322664 w 2351299"/>
              <a:gd name="connsiteY0" fmla="*/ 6055 h 484450"/>
              <a:gd name="connsiteX1" fmla="*/ 322664 w 2351299"/>
              <a:gd name="connsiteY1" fmla="*/ 6055 h 484450"/>
              <a:gd name="connsiteX2" fmla="*/ 371109 w 2351299"/>
              <a:gd name="connsiteY2" fmla="*/ 24222 h 484450"/>
              <a:gd name="connsiteX3" fmla="*/ 407442 w 2351299"/>
              <a:gd name="connsiteY3" fmla="*/ 30278 h 484450"/>
              <a:gd name="connsiteX4" fmla="*/ 425609 w 2351299"/>
              <a:gd name="connsiteY4" fmla="*/ 36333 h 484450"/>
              <a:gd name="connsiteX5" fmla="*/ 486166 w 2351299"/>
              <a:gd name="connsiteY5" fmla="*/ 42389 h 484450"/>
              <a:gd name="connsiteX6" fmla="*/ 764725 w 2351299"/>
              <a:gd name="connsiteY6" fmla="*/ 30278 h 484450"/>
              <a:gd name="connsiteX7" fmla="*/ 994838 w 2351299"/>
              <a:gd name="connsiteY7" fmla="*/ 24222 h 484450"/>
              <a:gd name="connsiteX8" fmla="*/ 1025117 w 2351299"/>
              <a:gd name="connsiteY8" fmla="*/ 18166 h 484450"/>
              <a:gd name="connsiteX9" fmla="*/ 1897127 w 2351299"/>
              <a:gd name="connsiteY9" fmla="*/ 0 h 484450"/>
              <a:gd name="connsiteX10" fmla="*/ 2115130 w 2351299"/>
              <a:gd name="connsiteY10" fmla="*/ 12111 h 484450"/>
              <a:gd name="connsiteX11" fmla="*/ 2145408 w 2351299"/>
              <a:gd name="connsiteY11" fmla="*/ 18166 h 484450"/>
              <a:gd name="connsiteX12" fmla="*/ 2254409 w 2351299"/>
              <a:gd name="connsiteY12" fmla="*/ 24222 h 484450"/>
              <a:gd name="connsiteX13" fmla="*/ 2314966 w 2351299"/>
              <a:gd name="connsiteY13" fmla="*/ 36333 h 484450"/>
              <a:gd name="connsiteX14" fmla="*/ 2351299 w 2351299"/>
              <a:gd name="connsiteY14" fmla="*/ 48445 h 484450"/>
              <a:gd name="connsiteX15" fmla="*/ 2339188 w 2351299"/>
              <a:gd name="connsiteY15" fmla="*/ 66612 h 484450"/>
              <a:gd name="connsiteX16" fmla="*/ 2327077 w 2351299"/>
              <a:gd name="connsiteY16" fmla="*/ 121112 h 484450"/>
              <a:gd name="connsiteX17" fmla="*/ 2321021 w 2351299"/>
              <a:gd name="connsiteY17" fmla="*/ 139279 h 484450"/>
              <a:gd name="connsiteX18" fmla="*/ 2314966 w 2351299"/>
              <a:gd name="connsiteY18" fmla="*/ 193780 h 484450"/>
              <a:gd name="connsiteX19" fmla="*/ 2327077 w 2351299"/>
              <a:gd name="connsiteY19" fmla="*/ 230113 h 484450"/>
              <a:gd name="connsiteX20" fmla="*/ 2333133 w 2351299"/>
              <a:gd name="connsiteY20" fmla="*/ 260392 h 484450"/>
              <a:gd name="connsiteX21" fmla="*/ 2327077 w 2351299"/>
              <a:gd name="connsiteY21" fmla="*/ 278559 h 484450"/>
              <a:gd name="connsiteX22" fmla="*/ 2327077 w 2351299"/>
              <a:gd name="connsiteY22" fmla="*/ 399671 h 484450"/>
              <a:gd name="connsiteX23" fmla="*/ 2314966 w 2351299"/>
              <a:gd name="connsiteY23" fmla="*/ 436005 h 484450"/>
              <a:gd name="connsiteX24" fmla="*/ 2296799 w 2351299"/>
              <a:gd name="connsiteY24" fmla="*/ 442061 h 484450"/>
              <a:gd name="connsiteX25" fmla="*/ 2284687 w 2351299"/>
              <a:gd name="connsiteY25" fmla="*/ 460227 h 484450"/>
              <a:gd name="connsiteX26" fmla="*/ 2260465 w 2351299"/>
              <a:gd name="connsiteY26" fmla="*/ 484450 h 484450"/>
              <a:gd name="connsiteX27" fmla="*/ 1897127 w 2351299"/>
              <a:gd name="connsiteY27" fmla="*/ 478394 h 484450"/>
              <a:gd name="connsiteX28" fmla="*/ 1848682 w 2351299"/>
              <a:gd name="connsiteY28" fmla="*/ 466283 h 484450"/>
              <a:gd name="connsiteX29" fmla="*/ 1818404 w 2351299"/>
              <a:gd name="connsiteY29" fmla="*/ 460227 h 484450"/>
              <a:gd name="connsiteX30" fmla="*/ 1739681 w 2351299"/>
              <a:gd name="connsiteY30" fmla="*/ 448116 h 484450"/>
              <a:gd name="connsiteX31" fmla="*/ 1721514 w 2351299"/>
              <a:gd name="connsiteY31" fmla="*/ 442061 h 484450"/>
              <a:gd name="connsiteX32" fmla="*/ 1660958 w 2351299"/>
              <a:gd name="connsiteY32" fmla="*/ 423894 h 484450"/>
              <a:gd name="connsiteX33" fmla="*/ 1624624 w 2351299"/>
              <a:gd name="connsiteY33" fmla="*/ 411782 h 484450"/>
              <a:gd name="connsiteX34" fmla="*/ 1606457 w 2351299"/>
              <a:gd name="connsiteY34" fmla="*/ 405727 h 484450"/>
              <a:gd name="connsiteX35" fmla="*/ 1564068 w 2351299"/>
              <a:gd name="connsiteY35" fmla="*/ 387560 h 484450"/>
              <a:gd name="connsiteX36" fmla="*/ 1545901 w 2351299"/>
              <a:gd name="connsiteY36" fmla="*/ 375449 h 484450"/>
              <a:gd name="connsiteX37" fmla="*/ 1497456 w 2351299"/>
              <a:gd name="connsiteY37" fmla="*/ 363337 h 484450"/>
              <a:gd name="connsiteX38" fmla="*/ 1479289 w 2351299"/>
              <a:gd name="connsiteY38" fmla="*/ 357282 h 484450"/>
              <a:gd name="connsiteX39" fmla="*/ 1449011 w 2351299"/>
              <a:gd name="connsiteY39" fmla="*/ 351226 h 484450"/>
              <a:gd name="connsiteX40" fmla="*/ 1394510 w 2351299"/>
              <a:gd name="connsiteY40" fmla="*/ 333059 h 484450"/>
              <a:gd name="connsiteX41" fmla="*/ 1376343 w 2351299"/>
              <a:gd name="connsiteY41" fmla="*/ 327004 h 484450"/>
              <a:gd name="connsiteX42" fmla="*/ 1297620 w 2351299"/>
              <a:gd name="connsiteY42" fmla="*/ 314892 h 484450"/>
              <a:gd name="connsiteX43" fmla="*/ 1249175 w 2351299"/>
              <a:gd name="connsiteY43" fmla="*/ 320948 h 484450"/>
              <a:gd name="connsiteX44" fmla="*/ 1206785 w 2351299"/>
              <a:gd name="connsiteY44" fmla="*/ 314892 h 484450"/>
              <a:gd name="connsiteX45" fmla="*/ 1103840 w 2351299"/>
              <a:gd name="connsiteY45" fmla="*/ 308837 h 484450"/>
              <a:gd name="connsiteX46" fmla="*/ 1073562 w 2351299"/>
              <a:gd name="connsiteY46" fmla="*/ 302781 h 484450"/>
              <a:gd name="connsiteX47" fmla="*/ 1031172 w 2351299"/>
              <a:gd name="connsiteY47" fmla="*/ 296725 h 484450"/>
              <a:gd name="connsiteX48" fmla="*/ 1006950 w 2351299"/>
              <a:gd name="connsiteY48" fmla="*/ 290670 h 484450"/>
              <a:gd name="connsiteX49" fmla="*/ 867670 w 2351299"/>
              <a:gd name="connsiteY49" fmla="*/ 278559 h 484450"/>
              <a:gd name="connsiteX50" fmla="*/ 770780 w 2351299"/>
              <a:gd name="connsiteY50" fmla="*/ 266447 h 484450"/>
              <a:gd name="connsiteX51" fmla="*/ 752613 w 2351299"/>
              <a:gd name="connsiteY51" fmla="*/ 260392 h 484450"/>
              <a:gd name="connsiteX52" fmla="*/ 704168 w 2351299"/>
              <a:gd name="connsiteY52" fmla="*/ 254336 h 484450"/>
              <a:gd name="connsiteX53" fmla="*/ 673890 w 2351299"/>
              <a:gd name="connsiteY53" fmla="*/ 248280 h 484450"/>
              <a:gd name="connsiteX54" fmla="*/ 637556 w 2351299"/>
              <a:gd name="connsiteY54" fmla="*/ 242225 h 484450"/>
              <a:gd name="connsiteX55" fmla="*/ 619389 w 2351299"/>
              <a:gd name="connsiteY55" fmla="*/ 236169 h 484450"/>
              <a:gd name="connsiteX56" fmla="*/ 589111 w 2351299"/>
              <a:gd name="connsiteY56" fmla="*/ 230113 h 484450"/>
              <a:gd name="connsiteX57" fmla="*/ 570944 w 2351299"/>
              <a:gd name="connsiteY57" fmla="*/ 218002 h 484450"/>
              <a:gd name="connsiteX58" fmla="*/ 534611 w 2351299"/>
              <a:gd name="connsiteY58" fmla="*/ 205891 h 484450"/>
              <a:gd name="connsiteX59" fmla="*/ 498277 w 2351299"/>
              <a:gd name="connsiteY59" fmla="*/ 193780 h 484450"/>
              <a:gd name="connsiteX60" fmla="*/ 419554 w 2351299"/>
              <a:gd name="connsiteY60" fmla="*/ 175613 h 484450"/>
              <a:gd name="connsiteX61" fmla="*/ 395331 w 2351299"/>
              <a:gd name="connsiteY61" fmla="*/ 169557 h 484450"/>
              <a:gd name="connsiteX62" fmla="*/ 365053 w 2351299"/>
              <a:gd name="connsiteY62" fmla="*/ 163502 h 484450"/>
              <a:gd name="connsiteX63" fmla="*/ 328719 w 2351299"/>
              <a:gd name="connsiteY63" fmla="*/ 151390 h 484450"/>
              <a:gd name="connsiteX64" fmla="*/ 292385 w 2351299"/>
              <a:gd name="connsiteY64" fmla="*/ 127168 h 484450"/>
              <a:gd name="connsiteX65" fmla="*/ 274219 w 2351299"/>
              <a:gd name="connsiteY65" fmla="*/ 115057 h 484450"/>
              <a:gd name="connsiteX66" fmla="*/ 237885 w 2351299"/>
              <a:gd name="connsiteY66" fmla="*/ 102945 h 484450"/>
              <a:gd name="connsiteX67" fmla="*/ 195495 w 2351299"/>
              <a:gd name="connsiteY67" fmla="*/ 90834 h 484450"/>
              <a:gd name="connsiteX68" fmla="*/ 31993 w 2351299"/>
              <a:gd name="connsiteY68" fmla="*/ 84778 h 484450"/>
              <a:gd name="connsiteX69" fmla="*/ 13827 w 2351299"/>
              <a:gd name="connsiteY69" fmla="*/ 72667 h 484450"/>
              <a:gd name="connsiteX70" fmla="*/ 7771 w 2351299"/>
              <a:gd name="connsiteY70" fmla="*/ 24222 h 484450"/>
              <a:gd name="connsiteX71" fmla="*/ 583056 w 2351299"/>
              <a:gd name="connsiteY71" fmla="*/ 18166 h 4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51299" h="484450">
                <a:moveTo>
                  <a:pt x="322664" y="6055"/>
                </a:moveTo>
                <a:lnTo>
                  <a:pt x="322664" y="6055"/>
                </a:lnTo>
                <a:cubicBezTo>
                  <a:pt x="338812" y="12111"/>
                  <a:pt x="354526" y="19484"/>
                  <a:pt x="371109" y="24222"/>
                </a:cubicBezTo>
                <a:cubicBezTo>
                  <a:pt x="382915" y="27595"/>
                  <a:pt x="395456" y="27615"/>
                  <a:pt x="407442" y="30278"/>
                </a:cubicBezTo>
                <a:cubicBezTo>
                  <a:pt x="413673" y="31663"/>
                  <a:pt x="419300" y="35362"/>
                  <a:pt x="425609" y="36333"/>
                </a:cubicBezTo>
                <a:cubicBezTo>
                  <a:pt x="445659" y="39418"/>
                  <a:pt x="465980" y="40370"/>
                  <a:pt x="486166" y="42389"/>
                </a:cubicBezTo>
                <a:lnTo>
                  <a:pt x="764725" y="30278"/>
                </a:lnTo>
                <a:lnTo>
                  <a:pt x="994838" y="24222"/>
                </a:lnTo>
                <a:cubicBezTo>
                  <a:pt x="1004931" y="22203"/>
                  <a:pt x="1014837" y="18672"/>
                  <a:pt x="1025117" y="18166"/>
                </a:cubicBezTo>
                <a:cubicBezTo>
                  <a:pt x="1357785" y="1805"/>
                  <a:pt x="1540070" y="4057"/>
                  <a:pt x="1897127" y="0"/>
                </a:cubicBezTo>
                <a:cubicBezTo>
                  <a:pt x="1944069" y="2134"/>
                  <a:pt x="2059038" y="6207"/>
                  <a:pt x="2115130" y="12111"/>
                </a:cubicBezTo>
                <a:cubicBezTo>
                  <a:pt x="2125366" y="13188"/>
                  <a:pt x="2135154" y="17274"/>
                  <a:pt x="2145408" y="18166"/>
                </a:cubicBezTo>
                <a:cubicBezTo>
                  <a:pt x="2181661" y="21318"/>
                  <a:pt x="2218075" y="22203"/>
                  <a:pt x="2254409" y="24222"/>
                </a:cubicBezTo>
                <a:cubicBezTo>
                  <a:pt x="2304789" y="41016"/>
                  <a:pt x="2224504" y="15457"/>
                  <a:pt x="2314966" y="36333"/>
                </a:cubicBezTo>
                <a:cubicBezTo>
                  <a:pt x="2327405" y="39204"/>
                  <a:pt x="2351299" y="48445"/>
                  <a:pt x="2351299" y="48445"/>
                </a:cubicBezTo>
                <a:cubicBezTo>
                  <a:pt x="2347262" y="54501"/>
                  <a:pt x="2342443" y="60102"/>
                  <a:pt x="2339188" y="66612"/>
                </a:cubicBezTo>
                <a:cubicBezTo>
                  <a:pt x="2331010" y="82968"/>
                  <a:pt x="2330798" y="104371"/>
                  <a:pt x="2327077" y="121112"/>
                </a:cubicBezTo>
                <a:cubicBezTo>
                  <a:pt x="2325692" y="127343"/>
                  <a:pt x="2323040" y="133223"/>
                  <a:pt x="2321021" y="139279"/>
                </a:cubicBezTo>
                <a:cubicBezTo>
                  <a:pt x="2319003" y="157446"/>
                  <a:pt x="2313750" y="175542"/>
                  <a:pt x="2314966" y="193780"/>
                </a:cubicBezTo>
                <a:cubicBezTo>
                  <a:pt x="2315815" y="206518"/>
                  <a:pt x="2324573" y="217595"/>
                  <a:pt x="2327077" y="230113"/>
                </a:cubicBezTo>
                <a:lnTo>
                  <a:pt x="2333133" y="260392"/>
                </a:lnTo>
                <a:cubicBezTo>
                  <a:pt x="2331114" y="266448"/>
                  <a:pt x="2327077" y="272176"/>
                  <a:pt x="2327077" y="278559"/>
                </a:cubicBezTo>
                <a:cubicBezTo>
                  <a:pt x="2327077" y="357188"/>
                  <a:pt x="2341371" y="347260"/>
                  <a:pt x="2327077" y="399671"/>
                </a:cubicBezTo>
                <a:cubicBezTo>
                  <a:pt x="2323718" y="411988"/>
                  <a:pt x="2327077" y="431968"/>
                  <a:pt x="2314966" y="436005"/>
                </a:cubicBezTo>
                <a:lnTo>
                  <a:pt x="2296799" y="442061"/>
                </a:lnTo>
                <a:cubicBezTo>
                  <a:pt x="2292762" y="448116"/>
                  <a:pt x="2290370" y="455681"/>
                  <a:pt x="2284687" y="460227"/>
                </a:cubicBezTo>
                <a:cubicBezTo>
                  <a:pt x="2255328" y="483714"/>
                  <a:pt x="2273678" y="444815"/>
                  <a:pt x="2260465" y="484450"/>
                </a:cubicBezTo>
                <a:cubicBezTo>
                  <a:pt x="2139352" y="482431"/>
                  <a:pt x="2018139" y="483733"/>
                  <a:pt x="1897127" y="478394"/>
                </a:cubicBezTo>
                <a:cubicBezTo>
                  <a:pt x="1880498" y="477660"/>
                  <a:pt x="1865004" y="469548"/>
                  <a:pt x="1848682" y="466283"/>
                </a:cubicBezTo>
                <a:cubicBezTo>
                  <a:pt x="1838589" y="464264"/>
                  <a:pt x="1828557" y="461919"/>
                  <a:pt x="1818404" y="460227"/>
                </a:cubicBezTo>
                <a:cubicBezTo>
                  <a:pt x="1799062" y="457003"/>
                  <a:pt x="1759811" y="452589"/>
                  <a:pt x="1739681" y="448116"/>
                </a:cubicBezTo>
                <a:cubicBezTo>
                  <a:pt x="1733450" y="446731"/>
                  <a:pt x="1727652" y="443815"/>
                  <a:pt x="1721514" y="442061"/>
                </a:cubicBezTo>
                <a:cubicBezTo>
                  <a:pt x="1657479" y="423766"/>
                  <a:pt x="1747256" y="452661"/>
                  <a:pt x="1660958" y="423894"/>
                </a:cubicBezTo>
                <a:lnTo>
                  <a:pt x="1624624" y="411782"/>
                </a:lnTo>
                <a:lnTo>
                  <a:pt x="1606457" y="405727"/>
                </a:lnTo>
                <a:cubicBezTo>
                  <a:pt x="1560852" y="375322"/>
                  <a:pt x="1618808" y="411019"/>
                  <a:pt x="1564068" y="387560"/>
                </a:cubicBezTo>
                <a:cubicBezTo>
                  <a:pt x="1557378" y="384693"/>
                  <a:pt x="1552741" y="377936"/>
                  <a:pt x="1545901" y="375449"/>
                </a:cubicBezTo>
                <a:cubicBezTo>
                  <a:pt x="1530258" y="369760"/>
                  <a:pt x="1513247" y="368600"/>
                  <a:pt x="1497456" y="363337"/>
                </a:cubicBezTo>
                <a:cubicBezTo>
                  <a:pt x="1491400" y="361319"/>
                  <a:pt x="1485482" y="358830"/>
                  <a:pt x="1479289" y="357282"/>
                </a:cubicBezTo>
                <a:cubicBezTo>
                  <a:pt x="1469304" y="354786"/>
                  <a:pt x="1458941" y="353934"/>
                  <a:pt x="1449011" y="351226"/>
                </a:cubicBezTo>
                <a:cubicBezTo>
                  <a:pt x="1448983" y="351218"/>
                  <a:pt x="1403607" y="336091"/>
                  <a:pt x="1394510" y="333059"/>
                </a:cubicBezTo>
                <a:cubicBezTo>
                  <a:pt x="1388454" y="331041"/>
                  <a:pt x="1382677" y="327796"/>
                  <a:pt x="1376343" y="327004"/>
                </a:cubicBezTo>
                <a:cubicBezTo>
                  <a:pt x="1317685" y="319671"/>
                  <a:pt x="1343856" y="324140"/>
                  <a:pt x="1297620" y="314892"/>
                </a:cubicBezTo>
                <a:cubicBezTo>
                  <a:pt x="1281472" y="316911"/>
                  <a:pt x="1265449" y="320948"/>
                  <a:pt x="1249175" y="320948"/>
                </a:cubicBezTo>
                <a:cubicBezTo>
                  <a:pt x="1234902" y="320948"/>
                  <a:pt x="1221009" y="316077"/>
                  <a:pt x="1206785" y="314892"/>
                </a:cubicBezTo>
                <a:cubicBezTo>
                  <a:pt x="1172529" y="312037"/>
                  <a:pt x="1138155" y="310855"/>
                  <a:pt x="1103840" y="308837"/>
                </a:cubicBezTo>
                <a:cubicBezTo>
                  <a:pt x="1093747" y="306818"/>
                  <a:pt x="1083715" y="304473"/>
                  <a:pt x="1073562" y="302781"/>
                </a:cubicBezTo>
                <a:cubicBezTo>
                  <a:pt x="1059483" y="300434"/>
                  <a:pt x="1045215" y="299278"/>
                  <a:pt x="1031172" y="296725"/>
                </a:cubicBezTo>
                <a:cubicBezTo>
                  <a:pt x="1022984" y="295236"/>
                  <a:pt x="1015222" y="291589"/>
                  <a:pt x="1006950" y="290670"/>
                </a:cubicBezTo>
                <a:cubicBezTo>
                  <a:pt x="960633" y="285524"/>
                  <a:pt x="867670" y="278559"/>
                  <a:pt x="867670" y="278559"/>
                </a:cubicBezTo>
                <a:cubicBezTo>
                  <a:pt x="807991" y="263638"/>
                  <a:pt x="886427" y="281866"/>
                  <a:pt x="770780" y="266447"/>
                </a:cubicBezTo>
                <a:cubicBezTo>
                  <a:pt x="764453" y="265603"/>
                  <a:pt x="758893" y="261534"/>
                  <a:pt x="752613" y="260392"/>
                </a:cubicBezTo>
                <a:cubicBezTo>
                  <a:pt x="736601" y="257481"/>
                  <a:pt x="720253" y="256811"/>
                  <a:pt x="704168" y="254336"/>
                </a:cubicBezTo>
                <a:cubicBezTo>
                  <a:pt x="693995" y="252771"/>
                  <a:pt x="684017" y="250121"/>
                  <a:pt x="673890" y="248280"/>
                </a:cubicBezTo>
                <a:cubicBezTo>
                  <a:pt x="661810" y="246084"/>
                  <a:pt x="649667" y="244243"/>
                  <a:pt x="637556" y="242225"/>
                </a:cubicBezTo>
                <a:cubicBezTo>
                  <a:pt x="631500" y="240206"/>
                  <a:pt x="625582" y="237717"/>
                  <a:pt x="619389" y="236169"/>
                </a:cubicBezTo>
                <a:cubicBezTo>
                  <a:pt x="609404" y="233673"/>
                  <a:pt x="598748" y="233727"/>
                  <a:pt x="589111" y="230113"/>
                </a:cubicBezTo>
                <a:cubicBezTo>
                  <a:pt x="582296" y="227558"/>
                  <a:pt x="577595" y="220958"/>
                  <a:pt x="570944" y="218002"/>
                </a:cubicBezTo>
                <a:cubicBezTo>
                  <a:pt x="559278" y="212817"/>
                  <a:pt x="546722" y="209928"/>
                  <a:pt x="534611" y="205891"/>
                </a:cubicBezTo>
                <a:lnTo>
                  <a:pt x="498277" y="193780"/>
                </a:lnTo>
                <a:cubicBezTo>
                  <a:pt x="451681" y="184460"/>
                  <a:pt x="477978" y="190219"/>
                  <a:pt x="419554" y="175613"/>
                </a:cubicBezTo>
                <a:cubicBezTo>
                  <a:pt x="411480" y="173594"/>
                  <a:pt x="403492" y="171189"/>
                  <a:pt x="395331" y="169557"/>
                </a:cubicBezTo>
                <a:cubicBezTo>
                  <a:pt x="385238" y="167539"/>
                  <a:pt x="374983" y="166210"/>
                  <a:pt x="365053" y="163502"/>
                </a:cubicBezTo>
                <a:cubicBezTo>
                  <a:pt x="352736" y="160143"/>
                  <a:pt x="339341" y="158471"/>
                  <a:pt x="328719" y="151390"/>
                </a:cubicBezTo>
                <a:lnTo>
                  <a:pt x="292385" y="127168"/>
                </a:lnTo>
                <a:cubicBezTo>
                  <a:pt x="286330" y="123131"/>
                  <a:pt x="281123" y="117359"/>
                  <a:pt x="274219" y="115057"/>
                </a:cubicBezTo>
                <a:lnTo>
                  <a:pt x="237885" y="102945"/>
                </a:lnTo>
                <a:cubicBezTo>
                  <a:pt x="227922" y="99624"/>
                  <a:pt x="204918" y="91442"/>
                  <a:pt x="195495" y="90834"/>
                </a:cubicBezTo>
                <a:cubicBezTo>
                  <a:pt x="141070" y="87323"/>
                  <a:pt x="86494" y="86797"/>
                  <a:pt x="31993" y="84778"/>
                </a:cubicBezTo>
                <a:cubicBezTo>
                  <a:pt x="25938" y="80741"/>
                  <a:pt x="17684" y="78838"/>
                  <a:pt x="13827" y="72667"/>
                </a:cubicBezTo>
                <a:cubicBezTo>
                  <a:pt x="-4977" y="42580"/>
                  <a:pt x="-2133" y="44029"/>
                  <a:pt x="7771" y="24222"/>
                </a:cubicBezTo>
                <a:lnTo>
                  <a:pt x="583056" y="18166"/>
                </a:lnTo>
              </a:path>
            </a:pathLst>
          </a:custGeom>
          <a:blipFill>
            <a:blip r:embed="rId5"/>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21537"/>
                                        </p:tgtEl>
                                        <p:attrNameLst>
                                          <p:attrName>ppt_x</p:attrName>
                                          <p:attrName>ppt_y</p:attrName>
                                        </p:attrNameLst>
                                      </p:cBhvr>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0 0 L 0 0.25 E" pathEditMode="relative" ptsTypes="">
                                      <p:cBhvr>
                                        <p:cTn id="9" dur="2000" fill="hold"/>
                                        <p:tgtEl>
                                          <p:spTgt spid="215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7" grpId="0" animBg="1"/>
      <p:bldP spid="215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22531"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FAS APPLICATIONS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22532" name="Picture 14" descr="NHLA - H logo revers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790700"/>
            <a:ext cx="71120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23555"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FAS APPLICATIONS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23556" name="Picture 14" descr="NHLA - H logo revers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1790700"/>
            <a:ext cx="47021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075" y="1790700"/>
            <a:ext cx="770731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24580"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FAS APPLICATIONS</a:t>
            </a:r>
            <a:r>
              <a:rPr lang="zh-TW" altLang="en-US" sz="2400">
                <a:solidFill>
                  <a:schemeClr val="bg1"/>
                </a:solidFill>
                <a:latin typeface="Trebuchet MS" panose="020B0603020202020204" pitchFamily="34" charset="0"/>
              </a:rPr>
              <a:t> </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24581"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1833563"/>
            <a:ext cx="9020175"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25604"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EXAMPLE OF N</a:t>
            </a:r>
            <a:r>
              <a:rPr lang="en-US" altLang="zh-TW" sz="2400" baseline="30000">
                <a:solidFill>
                  <a:schemeClr val="bg1"/>
                </a:solidFill>
                <a:latin typeface="Trebuchet MS" panose="020B0603020202020204" pitchFamily="34" charset="0"/>
              </a:rPr>
              <a:t>o</a:t>
            </a:r>
            <a:r>
              <a:rPr lang="en-US" altLang="zh-TW" sz="2400">
                <a:solidFill>
                  <a:schemeClr val="bg1"/>
                </a:solidFill>
                <a:latin typeface="Trebuchet MS" panose="020B0603020202020204" pitchFamily="34" charset="0"/>
              </a:rPr>
              <a:t> 1 COMMON (RED OAK)</a:t>
            </a:r>
          </a:p>
        </p:txBody>
      </p:sp>
      <p:pic>
        <p:nvPicPr>
          <p:cNvPr id="25605"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900113" y="1600200"/>
            <a:ext cx="7786687" cy="4525963"/>
          </a:xfrm>
        </p:spPr>
        <p:txBody>
          <a:bodyPr>
            <a:normAutofit fontScale="92500" lnSpcReduction="20000"/>
          </a:bodyPr>
          <a:lstStyle/>
          <a:p>
            <a:pPr>
              <a:defRPr/>
            </a:pPr>
            <a:r>
              <a:rPr lang="en-US" dirty="0" smtClean="0"/>
              <a:t>Education</a:t>
            </a:r>
          </a:p>
          <a:p>
            <a:pPr>
              <a:buFont typeface="Arial" panose="020B0604020202020204" pitchFamily="34" charset="0"/>
              <a:buNone/>
              <a:defRPr/>
            </a:pPr>
            <a:endParaRPr lang="en-US" dirty="0" smtClean="0"/>
          </a:p>
          <a:p>
            <a:pPr>
              <a:defRPr/>
            </a:pPr>
            <a:r>
              <a:rPr lang="en-US" dirty="0" smtClean="0"/>
              <a:t>Promotion</a:t>
            </a:r>
          </a:p>
          <a:p>
            <a:pPr>
              <a:defRPr/>
            </a:pPr>
            <a:endParaRPr lang="en-US" dirty="0" smtClean="0"/>
          </a:p>
          <a:p>
            <a:pPr>
              <a:defRPr/>
            </a:pPr>
            <a:r>
              <a:rPr lang="en-US" dirty="0" smtClean="0"/>
              <a:t>Advocacy</a:t>
            </a:r>
          </a:p>
          <a:p>
            <a:pPr>
              <a:defRPr/>
            </a:pPr>
            <a:endParaRPr lang="en-US" dirty="0" smtClean="0"/>
          </a:p>
          <a:p>
            <a:pPr>
              <a:defRPr/>
            </a:pPr>
            <a:r>
              <a:rPr lang="en-US" dirty="0" smtClean="0"/>
              <a:t>Networking</a:t>
            </a:r>
          </a:p>
          <a:p>
            <a:pPr>
              <a:defRPr/>
            </a:pPr>
            <a:endParaRPr lang="en-US" dirty="0" smtClean="0"/>
          </a:p>
          <a:p>
            <a:pPr>
              <a:defRPr/>
            </a:pPr>
            <a:r>
              <a:rPr lang="en-US" dirty="0" smtClean="0"/>
              <a:t>Industry Services</a:t>
            </a:r>
            <a:endParaRPr lang="ru-RU" dirty="0"/>
          </a:p>
        </p:txBody>
      </p:sp>
      <p:sp>
        <p:nvSpPr>
          <p:cNvPr id="4" name="Прямоугольник 3"/>
          <p:cNvSpPr/>
          <p:nvPr/>
        </p:nvSpPr>
        <p:spPr>
          <a:xfrm>
            <a:off x="1570697" y="332656"/>
            <a:ext cx="6002605" cy="923330"/>
          </a:xfrm>
          <a:prstGeom prst="rect">
            <a:avLst/>
          </a:prstGeom>
          <a:noFill/>
        </p:spPr>
        <p:txBody>
          <a:bodyPr wrap="none">
            <a:spAutoFit/>
          </a:bodyPr>
          <a:lstStyle/>
          <a:p>
            <a:pPr algn="ctr" eaLnBrk="1" hangingPunct="1">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Main Roles of NHLA</a:t>
            </a:r>
            <a:endPar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80">
                                          <p:stCondLst>
                                            <p:cond delay="0"/>
                                          </p:stCondLst>
                                        </p:cTn>
                                        <p:tgtEl>
                                          <p:spTgt spid="3">
                                            <p:txEl>
                                              <p:pRg st="4" end="4"/>
                                            </p:txEl>
                                          </p:spTgt>
                                        </p:tgtEl>
                                      </p:cBhvr>
                                    </p:animEffect>
                                    <p:anim calcmode="lin" valueType="num">
                                      <p:cBhvr>
                                        <p:cTn id="2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4" end="4"/>
                                            </p:txEl>
                                          </p:spTgt>
                                        </p:tgtEl>
                                      </p:cBhvr>
                                      <p:to x="100000" y="60000"/>
                                    </p:animScale>
                                    <p:animScale>
                                      <p:cBhvr>
                                        <p:cTn id="32" dur="166" decel="50000">
                                          <p:stCondLst>
                                            <p:cond delay="676"/>
                                          </p:stCondLst>
                                        </p:cTn>
                                        <p:tgtEl>
                                          <p:spTgt spid="3">
                                            <p:txEl>
                                              <p:pRg st="4" end="4"/>
                                            </p:txEl>
                                          </p:spTgt>
                                        </p:tgtEl>
                                      </p:cBhvr>
                                      <p:to x="100000" y="100000"/>
                                    </p:animScale>
                                    <p:animScale>
                                      <p:cBhvr>
                                        <p:cTn id="33" dur="26">
                                          <p:stCondLst>
                                            <p:cond delay="1312"/>
                                          </p:stCondLst>
                                        </p:cTn>
                                        <p:tgtEl>
                                          <p:spTgt spid="3">
                                            <p:txEl>
                                              <p:pRg st="4" end="4"/>
                                            </p:txEl>
                                          </p:spTgt>
                                        </p:tgtEl>
                                      </p:cBhvr>
                                      <p:to x="100000" y="80000"/>
                                    </p:animScale>
                                    <p:animScale>
                                      <p:cBhvr>
                                        <p:cTn id="34" dur="166" decel="50000">
                                          <p:stCondLst>
                                            <p:cond delay="1338"/>
                                          </p:stCondLst>
                                        </p:cTn>
                                        <p:tgtEl>
                                          <p:spTgt spid="3">
                                            <p:txEl>
                                              <p:pRg st="4" end="4"/>
                                            </p:txEl>
                                          </p:spTgt>
                                        </p:tgtEl>
                                      </p:cBhvr>
                                      <p:to x="100000" y="100000"/>
                                    </p:animScale>
                                    <p:animScale>
                                      <p:cBhvr>
                                        <p:cTn id="35" dur="26">
                                          <p:stCondLst>
                                            <p:cond delay="1642"/>
                                          </p:stCondLst>
                                        </p:cTn>
                                        <p:tgtEl>
                                          <p:spTgt spid="3">
                                            <p:txEl>
                                              <p:pRg st="4" end="4"/>
                                            </p:txEl>
                                          </p:spTgt>
                                        </p:tgtEl>
                                      </p:cBhvr>
                                      <p:to x="100000" y="90000"/>
                                    </p:animScale>
                                    <p:animScale>
                                      <p:cBhvr>
                                        <p:cTn id="36" dur="166" decel="50000">
                                          <p:stCondLst>
                                            <p:cond delay="1668"/>
                                          </p:stCondLst>
                                        </p:cTn>
                                        <p:tgtEl>
                                          <p:spTgt spid="3">
                                            <p:txEl>
                                              <p:pRg st="4" end="4"/>
                                            </p:txEl>
                                          </p:spTgt>
                                        </p:tgtEl>
                                      </p:cBhvr>
                                      <p:to x="100000" y="100000"/>
                                    </p:animScale>
                                    <p:animScale>
                                      <p:cBhvr>
                                        <p:cTn id="37" dur="26">
                                          <p:stCondLst>
                                            <p:cond delay="1808"/>
                                          </p:stCondLst>
                                        </p:cTn>
                                        <p:tgtEl>
                                          <p:spTgt spid="3">
                                            <p:txEl>
                                              <p:pRg st="4" end="4"/>
                                            </p:txEl>
                                          </p:spTgt>
                                        </p:tgtEl>
                                      </p:cBhvr>
                                      <p:to x="100000" y="95000"/>
                                    </p:animScale>
                                    <p:animScale>
                                      <p:cBhvr>
                                        <p:cTn id="38" dur="166" decel="50000">
                                          <p:stCondLst>
                                            <p:cond delay="1834"/>
                                          </p:stCondLst>
                                        </p:cTn>
                                        <p:tgtEl>
                                          <p:spTgt spid="3">
                                            <p:txEl>
                                              <p:pRg st="4" end="4"/>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wipe(down)">
                                      <p:cBhvr>
                                        <p:cTn id="43" dur="580">
                                          <p:stCondLst>
                                            <p:cond delay="0"/>
                                          </p:stCondLst>
                                        </p:cTn>
                                        <p:tgtEl>
                                          <p:spTgt spid="3">
                                            <p:txEl>
                                              <p:pRg st="6" end="6"/>
                                            </p:txEl>
                                          </p:spTgt>
                                        </p:tgtEl>
                                      </p:cBhvr>
                                    </p:animEffect>
                                    <p:anim calcmode="lin" valueType="num">
                                      <p:cBhvr>
                                        <p:cTn id="4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6" end="6"/>
                                            </p:txEl>
                                          </p:spTgt>
                                        </p:tgtEl>
                                      </p:cBhvr>
                                      <p:to x="100000" y="60000"/>
                                    </p:animScale>
                                    <p:animScale>
                                      <p:cBhvr>
                                        <p:cTn id="50" dur="166" decel="50000">
                                          <p:stCondLst>
                                            <p:cond delay="676"/>
                                          </p:stCondLst>
                                        </p:cTn>
                                        <p:tgtEl>
                                          <p:spTgt spid="3">
                                            <p:txEl>
                                              <p:pRg st="6" end="6"/>
                                            </p:txEl>
                                          </p:spTgt>
                                        </p:tgtEl>
                                      </p:cBhvr>
                                      <p:to x="100000" y="100000"/>
                                    </p:animScale>
                                    <p:animScale>
                                      <p:cBhvr>
                                        <p:cTn id="51" dur="26">
                                          <p:stCondLst>
                                            <p:cond delay="1312"/>
                                          </p:stCondLst>
                                        </p:cTn>
                                        <p:tgtEl>
                                          <p:spTgt spid="3">
                                            <p:txEl>
                                              <p:pRg st="6" end="6"/>
                                            </p:txEl>
                                          </p:spTgt>
                                        </p:tgtEl>
                                      </p:cBhvr>
                                      <p:to x="100000" y="80000"/>
                                    </p:animScale>
                                    <p:animScale>
                                      <p:cBhvr>
                                        <p:cTn id="52" dur="166" decel="50000">
                                          <p:stCondLst>
                                            <p:cond delay="1338"/>
                                          </p:stCondLst>
                                        </p:cTn>
                                        <p:tgtEl>
                                          <p:spTgt spid="3">
                                            <p:txEl>
                                              <p:pRg st="6" end="6"/>
                                            </p:txEl>
                                          </p:spTgt>
                                        </p:tgtEl>
                                      </p:cBhvr>
                                      <p:to x="100000" y="100000"/>
                                    </p:animScale>
                                    <p:animScale>
                                      <p:cBhvr>
                                        <p:cTn id="53" dur="26">
                                          <p:stCondLst>
                                            <p:cond delay="1642"/>
                                          </p:stCondLst>
                                        </p:cTn>
                                        <p:tgtEl>
                                          <p:spTgt spid="3">
                                            <p:txEl>
                                              <p:pRg st="6" end="6"/>
                                            </p:txEl>
                                          </p:spTgt>
                                        </p:tgtEl>
                                      </p:cBhvr>
                                      <p:to x="100000" y="90000"/>
                                    </p:animScale>
                                    <p:animScale>
                                      <p:cBhvr>
                                        <p:cTn id="54" dur="166" decel="50000">
                                          <p:stCondLst>
                                            <p:cond delay="1668"/>
                                          </p:stCondLst>
                                        </p:cTn>
                                        <p:tgtEl>
                                          <p:spTgt spid="3">
                                            <p:txEl>
                                              <p:pRg st="6" end="6"/>
                                            </p:txEl>
                                          </p:spTgt>
                                        </p:tgtEl>
                                      </p:cBhvr>
                                      <p:to x="100000" y="100000"/>
                                    </p:animScale>
                                    <p:animScale>
                                      <p:cBhvr>
                                        <p:cTn id="55" dur="26">
                                          <p:stCondLst>
                                            <p:cond delay="1808"/>
                                          </p:stCondLst>
                                        </p:cTn>
                                        <p:tgtEl>
                                          <p:spTgt spid="3">
                                            <p:txEl>
                                              <p:pRg st="6" end="6"/>
                                            </p:txEl>
                                          </p:spTgt>
                                        </p:tgtEl>
                                      </p:cBhvr>
                                      <p:to x="100000" y="95000"/>
                                    </p:animScale>
                                    <p:animScale>
                                      <p:cBhvr>
                                        <p:cTn id="56" dur="166" decel="50000">
                                          <p:stCondLst>
                                            <p:cond delay="1834"/>
                                          </p:stCondLst>
                                        </p:cTn>
                                        <p:tgtEl>
                                          <p:spTgt spid="3">
                                            <p:txEl>
                                              <p:pRg st="6" end="6"/>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wipe(down)">
                                      <p:cBhvr>
                                        <p:cTn id="61" dur="580">
                                          <p:stCondLst>
                                            <p:cond delay="0"/>
                                          </p:stCondLst>
                                        </p:cTn>
                                        <p:tgtEl>
                                          <p:spTgt spid="3">
                                            <p:txEl>
                                              <p:pRg st="8" end="8"/>
                                            </p:txEl>
                                          </p:spTgt>
                                        </p:tgtEl>
                                      </p:cBhvr>
                                    </p:animEffect>
                                    <p:anim calcmode="lin" valueType="num">
                                      <p:cBhvr>
                                        <p:cTn id="6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8" end="8"/>
                                            </p:txEl>
                                          </p:spTgt>
                                        </p:tgtEl>
                                      </p:cBhvr>
                                      <p:to x="100000" y="60000"/>
                                    </p:animScale>
                                    <p:animScale>
                                      <p:cBhvr>
                                        <p:cTn id="68" dur="166" decel="50000">
                                          <p:stCondLst>
                                            <p:cond delay="676"/>
                                          </p:stCondLst>
                                        </p:cTn>
                                        <p:tgtEl>
                                          <p:spTgt spid="3">
                                            <p:txEl>
                                              <p:pRg st="8" end="8"/>
                                            </p:txEl>
                                          </p:spTgt>
                                        </p:tgtEl>
                                      </p:cBhvr>
                                      <p:to x="100000" y="100000"/>
                                    </p:animScale>
                                    <p:animScale>
                                      <p:cBhvr>
                                        <p:cTn id="69" dur="26">
                                          <p:stCondLst>
                                            <p:cond delay="1312"/>
                                          </p:stCondLst>
                                        </p:cTn>
                                        <p:tgtEl>
                                          <p:spTgt spid="3">
                                            <p:txEl>
                                              <p:pRg st="8" end="8"/>
                                            </p:txEl>
                                          </p:spTgt>
                                        </p:tgtEl>
                                      </p:cBhvr>
                                      <p:to x="100000" y="80000"/>
                                    </p:animScale>
                                    <p:animScale>
                                      <p:cBhvr>
                                        <p:cTn id="70" dur="166" decel="50000">
                                          <p:stCondLst>
                                            <p:cond delay="1338"/>
                                          </p:stCondLst>
                                        </p:cTn>
                                        <p:tgtEl>
                                          <p:spTgt spid="3">
                                            <p:txEl>
                                              <p:pRg st="8" end="8"/>
                                            </p:txEl>
                                          </p:spTgt>
                                        </p:tgtEl>
                                      </p:cBhvr>
                                      <p:to x="100000" y="100000"/>
                                    </p:animScale>
                                    <p:animScale>
                                      <p:cBhvr>
                                        <p:cTn id="71" dur="26">
                                          <p:stCondLst>
                                            <p:cond delay="1642"/>
                                          </p:stCondLst>
                                        </p:cTn>
                                        <p:tgtEl>
                                          <p:spTgt spid="3">
                                            <p:txEl>
                                              <p:pRg st="8" end="8"/>
                                            </p:txEl>
                                          </p:spTgt>
                                        </p:tgtEl>
                                      </p:cBhvr>
                                      <p:to x="100000" y="90000"/>
                                    </p:animScale>
                                    <p:animScale>
                                      <p:cBhvr>
                                        <p:cTn id="72" dur="166" decel="50000">
                                          <p:stCondLst>
                                            <p:cond delay="1668"/>
                                          </p:stCondLst>
                                        </p:cTn>
                                        <p:tgtEl>
                                          <p:spTgt spid="3">
                                            <p:txEl>
                                              <p:pRg st="8" end="8"/>
                                            </p:txEl>
                                          </p:spTgt>
                                        </p:tgtEl>
                                      </p:cBhvr>
                                      <p:to x="100000" y="100000"/>
                                    </p:animScale>
                                    <p:animScale>
                                      <p:cBhvr>
                                        <p:cTn id="73" dur="26">
                                          <p:stCondLst>
                                            <p:cond delay="1808"/>
                                          </p:stCondLst>
                                        </p:cTn>
                                        <p:tgtEl>
                                          <p:spTgt spid="3">
                                            <p:txEl>
                                              <p:pRg st="8" end="8"/>
                                            </p:txEl>
                                          </p:spTgt>
                                        </p:tgtEl>
                                      </p:cBhvr>
                                      <p:to x="100000" y="95000"/>
                                    </p:animScale>
                                    <p:animScale>
                                      <p:cBhvr>
                                        <p:cTn id="74"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24" y="708660"/>
            <a:ext cx="8206740" cy="6149340"/>
          </a:xfrm>
          <a:prstGeom prst="rect">
            <a:avLst/>
          </a:prstGeom>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26628"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N</a:t>
            </a:r>
            <a:r>
              <a:rPr lang="en-US" altLang="zh-TW" sz="2400" baseline="30000">
                <a:solidFill>
                  <a:schemeClr val="bg1"/>
                </a:solidFill>
                <a:latin typeface="Trebuchet MS" panose="020B0603020202020204" pitchFamily="34" charset="0"/>
              </a:rPr>
              <a:t>o</a:t>
            </a:r>
            <a:r>
              <a:rPr lang="en-US" altLang="zh-TW" sz="2400">
                <a:solidFill>
                  <a:schemeClr val="bg1"/>
                </a:solidFill>
                <a:latin typeface="Trebuchet MS" panose="020B0603020202020204" pitchFamily="34" charset="0"/>
              </a:rPr>
              <a:t> 1 COMMON REQUIREMENTS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26629"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no1-comm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075" y="785813"/>
            <a:ext cx="80391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27652"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N</a:t>
            </a:r>
            <a:r>
              <a:rPr lang="en-US" altLang="zh-TW" sz="2400" baseline="30000">
                <a:solidFill>
                  <a:schemeClr val="bg1"/>
                </a:solidFill>
                <a:latin typeface="Trebuchet MS" panose="020B0603020202020204" pitchFamily="34" charset="0"/>
              </a:rPr>
              <a:t>o</a:t>
            </a:r>
            <a:r>
              <a:rPr lang="en-US" altLang="zh-TW" sz="2400">
                <a:solidFill>
                  <a:schemeClr val="bg1"/>
                </a:solidFill>
                <a:latin typeface="Trebuchet MS" panose="020B0603020202020204" pitchFamily="34" charset="0"/>
              </a:rPr>
              <a:t> 1 COMMON REQUIREMENTS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27653"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5"/>
          <p:cNvSpPr txBox="1">
            <a:spLocks noChangeArrowheads="1"/>
          </p:cNvSpPr>
          <p:nvPr/>
        </p:nvSpPr>
        <p:spPr bwMode="auto">
          <a:xfrm>
            <a:off x="319088" y="5703888"/>
            <a:ext cx="86423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GB" altLang="zh-TW" sz="2000">
                <a:latin typeface="Arial" panose="020B0604020202020204" pitchFamily="34" charset="0"/>
                <a:ea typeface="SimSun" panose="02010600030101010101" pitchFamily="2" charset="-122"/>
                <a:cs typeface="Arial" panose="020B0604020202020204" pitchFamily="34" charset="0"/>
              </a:rPr>
              <a:t>If better face meets FAS and poor face makes No 1 Common the grade has potential to be F1F or selects</a:t>
            </a:r>
            <a:r>
              <a:rPr lang="en-US" altLang="zh-TW" sz="2000">
                <a:latin typeface="Arial" panose="020B0604020202020204" pitchFamily="34" charset="0"/>
                <a:ea typeface="SimSun" panose="02010600030101010101" pitchFamily="2" charset="-122"/>
                <a:cs typeface="Arial" panose="020B0604020202020204" pitchFamily="34" charset="0"/>
              </a:rPr>
              <a:t>.</a:t>
            </a:r>
            <a:r>
              <a:rPr lang="zh-TW" altLang="en-US" sz="2000">
                <a:latin typeface="Arial" panose="020B0604020202020204" pitchFamily="34" charset="0"/>
                <a:ea typeface="SimSun" panose="02010600030101010101" pitchFamily="2" charset="-122"/>
                <a:cs typeface="Arial" panose="020B0604020202020204" pitchFamily="34" charset="0"/>
              </a:rPr>
              <a:t> </a:t>
            </a:r>
            <a:endParaRPr lang="en-US" altLang="zh-TW" sz="2000">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bject 36"/>
          <p:cNvSpPr>
            <a:spLocks noChangeArrowheads="1"/>
          </p:cNvSpPr>
          <p:nvPr/>
        </p:nvSpPr>
        <p:spPr bwMode="auto">
          <a:xfrm>
            <a:off x="6548438" y="254000"/>
            <a:ext cx="981075" cy="1031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8675" name="object 37"/>
          <p:cNvSpPr>
            <a:spLocks/>
          </p:cNvSpPr>
          <p:nvPr/>
        </p:nvSpPr>
        <p:spPr bwMode="auto">
          <a:xfrm>
            <a:off x="409829" y="1999473"/>
            <a:ext cx="8569325" cy="1439862"/>
          </a:xfrm>
          <a:custGeom>
            <a:avLst/>
            <a:gdLst>
              <a:gd name="T0" fmla="*/ 0 w 8568944"/>
              <a:gd name="T1" fmla="*/ 1438277 h 1440179"/>
              <a:gd name="T2" fmla="*/ 8571230 w 8568944"/>
              <a:gd name="T3" fmla="*/ 1438277 h 1440179"/>
              <a:gd name="T4" fmla="*/ 8571230 w 8568944"/>
              <a:gd name="T5" fmla="*/ 0 h 1440179"/>
              <a:gd name="T6" fmla="*/ 0 w 8568944"/>
              <a:gd name="T7" fmla="*/ 0 h 1440179"/>
              <a:gd name="T8" fmla="*/ 0 w 8568944"/>
              <a:gd name="T9" fmla="*/ 1438277 h 1440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440179">
                <a:moveTo>
                  <a:pt x="0" y="1440179"/>
                </a:moveTo>
                <a:lnTo>
                  <a:pt x="8568944" y="1440179"/>
                </a:lnTo>
                <a:lnTo>
                  <a:pt x="8568944" y="0"/>
                </a:lnTo>
                <a:lnTo>
                  <a:pt x="0" y="0"/>
                </a:lnTo>
                <a:lnTo>
                  <a:pt x="0" y="1440179"/>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8676" name="object 38"/>
          <p:cNvSpPr>
            <a:spLocks/>
          </p:cNvSpPr>
          <p:nvPr/>
        </p:nvSpPr>
        <p:spPr bwMode="auto">
          <a:xfrm>
            <a:off x="395288" y="1989138"/>
            <a:ext cx="8569325" cy="1439862"/>
          </a:xfrm>
          <a:custGeom>
            <a:avLst/>
            <a:gdLst>
              <a:gd name="T0" fmla="*/ 0 w 8568944"/>
              <a:gd name="T1" fmla="*/ 1438277 h 1440179"/>
              <a:gd name="T2" fmla="*/ 8571230 w 8568944"/>
              <a:gd name="T3" fmla="*/ 1438277 h 1440179"/>
              <a:gd name="T4" fmla="*/ 8571230 w 8568944"/>
              <a:gd name="T5" fmla="*/ 0 h 1440179"/>
              <a:gd name="T6" fmla="*/ 0 w 8568944"/>
              <a:gd name="T7" fmla="*/ 0 h 1440179"/>
              <a:gd name="T8" fmla="*/ 0 w 8568944"/>
              <a:gd name="T9" fmla="*/ 1438277 h 1440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440179">
                <a:moveTo>
                  <a:pt x="0" y="1440179"/>
                </a:moveTo>
                <a:lnTo>
                  <a:pt x="8568944" y="1440179"/>
                </a:lnTo>
                <a:lnTo>
                  <a:pt x="8568944" y="0"/>
                </a:lnTo>
                <a:lnTo>
                  <a:pt x="0" y="0"/>
                </a:lnTo>
                <a:lnTo>
                  <a:pt x="0" y="144017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77" name="object 39"/>
          <p:cNvSpPr>
            <a:spLocks/>
          </p:cNvSpPr>
          <p:nvPr/>
        </p:nvSpPr>
        <p:spPr bwMode="auto">
          <a:xfrm>
            <a:off x="395288" y="1989138"/>
            <a:ext cx="1282700" cy="212725"/>
          </a:xfrm>
          <a:custGeom>
            <a:avLst/>
            <a:gdLst>
              <a:gd name="T0" fmla="*/ 0 w 1282509"/>
              <a:gd name="T1" fmla="*/ 207722 h 213740"/>
              <a:gd name="T2" fmla="*/ 61483 w 1282509"/>
              <a:gd name="T3" fmla="*/ 204259 h 213740"/>
              <a:gd name="T4" fmla="*/ 122819 w 1282509"/>
              <a:gd name="T5" fmla="*/ 200787 h 213740"/>
              <a:gd name="T6" fmla="*/ 183861 w 1282509"/>
              <a:gd name="T7" fmla="*/ 197299 h 213740"/>
              <a:gd name="T8" fmla="*/ 244463 w 1282509"/>
              <a:gd name="T9" fmla="*/ 193783 h 213740"/>
              <a:gd name="T10" fmla="*/ 304478 w 1282509"/>
              <a:gd name="T11" fmla="*/ 190232 h 213740"/>
              <a:gd name="T12" fmla="*/ 363758 w 1282509"/>
              <a:gd name="T13" fmla="*/ 186640 h 213740"/>
              <a:gd name="T14" fmla="*/ 422157 w 1282509"/>
              <a:gd name="T15" fmla="*/ 182996 h 213740"/>
              <a:gd name="T16" fmla="*/ 479521 w 1282509"/>
              <a:gd name="T17" fmla="*/ 179291 h 213740"/>
              <a:gd name="T18" fmla="*/ 535717 w 1282509"/>
              <a:gd name="T19" fmla="*/ 175518 h 213740"/>
              <a:gd name="T20" fmla="*/ 590584 w 1282509"/>
              <a:gd name="T21" fmla="*/ 171667 h 213740"/>
              <a:gd name="T22" fmla="*/ 643982 w 1282509"/>
              <a:gd name="T23" fmla="*/ 167730 h 213740"/>
              <a:gd name="T24" fmla="*/ 695764 w 1282509"/>
              <a:gd name="T25" fmla="*/ 163698 h 213740"/>
              <a:gd name="T26" fmla="*/ 745777 w 1282509"/>
              <a:gd name="T27" fmla="*/ 159563 h 213740"/>
              <a:gd name="T28" fmla="*/ 793881 w 1282509"/>
              <a:gd name="T29" fmla="*/ 155316 h 213740"/>
              <a:gd name="T30" fmla="*/ 839928 w 1282509"/>
              <a:gd name="T31" fmla="*/ 150948 h 213740"/>
              <a:gd name="T32" fmla="*/ 883770 w 1282509"/>
              <a:gd name="T33" fmla="*/ 146453 h 213740"/>
              <a:gd name="T34" fmla="*/ 925257 w 1282509"/>
              <a:gd name="T35" fmla="*/ 141818 h 213740"/>
              <a:gd name="T36" fmla="*/ 964244 w 1282509"/>
              <a:gd name="T37" fmla="*/ 137038 h 213740"/>
              <a:gd name="T38" fmla="*/ 1034132 w 1282509"/>
              <a:gd name="T39" fmla="*/ 127001 h 213740"/>
              <a:gd name="T40" fmla="*/ 1091444 w 1282509"/>
              <a:gd name="T41" fmla="*/ 116942 h 213740"/>
              <a:gd name="T42" fmla="*/ 1136337 w 1282509"/>
              <a:gd name="T43" fmla="*/ 107314 h 213740"/>
              <a:gd name="T44" fmla="*/ 1184673 w 1282509"/>
              <a:gd name="T45" fmla="*/ 92845 h 213740"/>
              <a:gd name="T46" fmla="*/ 1223952 w 1282509"/>
              <a:gd name="T47" fmla="*/ 71503 h 213740"/>
              <a:gd name="T48" fmla="*/ 1254668 w 1282509"/>
              <a:gd name="T49" fmla="*/ 37226 h 213740"/>
              <a:gd name="T50" fmla="*/ 1260812 w 1282509"/>
              <a:gd name="T51" fmla="*/ 28880 h 213740"/>
              <a:gd name="T52" fmla="*/ 1267528 w 1282509"/>
              <a:gd name="T53" fmla="*/ 19925 h 213740"/>
              <a:gd name="T54" fmla="*/ 1275060 w 1282509"/>
              <a:gd name="T55" fmla="*/ 10315 h 213740"/>
              <a:gd name="T56" fmla="*/ 1283655 w 1282509"/>
              <a:gd name="T57" fmla="*/ 0 h 2137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82509" h="213740">
                <a:moveTo>
                  <a:pt x="0" y="213740"/>
                </a:moveTo>
                <a:lnTo>
                  <a:pt x="61429" y="210177"/>
                </a:lnTo>
                <a:lnTo>
                  <a:pt x="122711" y="206604"/>
                </a:lnTo>
                <a:lnTo>
                  <a:pt x="183699" y="203014"/>
                </a:lnTo>
                <a:lnTo>
                  <a:pt x="244247" y="199397"/>
                </a:lnTo>
                <a:lnTo>
                  <a:pt x="304208" y="195744"/>
                </a:lnTo>
                <a:lnTo>
                  <a:pt x="363434" y="192048"/>
                </a:lnTo>
                <a:lnTo>
                  <a:pt x="421779" y="188298"/>
                </a:lnTo>
                <a:lnTo>
                  <a:pt x="479095" y="184486"/>
                </a:lnTo>
                <a:lnTo>
                  <a:pt x="535237" y="180603"/>
                </a:lnTo>
                <a:lnTo>
                  <a:pt x="590056" y="176641"/>
                </a:lnTo>
                <a:lnTo>
                  <a:pt x="643406" y="172590"/>
                </a:lnTo>
                <a:lnTo>
                  <a:pt x="695140" y="168441"/>
                </a:lnTo>
                <a:lnTo>
                  <a:pt x="745111" y="164186"/>
                </a:lnTo>
                <a:lnTo>
                  <a:pt x="793173" y="159816"/>
                </a:lnTo>
                <a:lnTo>
                  <a:pt x="839178" y="155322"/>
                </a:lnTo>
                <a:lnTo>
                  <a:pt x="882979" y="150696"/>
                </a:lnTo>
                <a:lnTo>
                  <a:pt x="924429" y="145927"/>
                </a:lnTo>
                <a:lnTo>
                  <a:pt x="963382" y="141008"/>
                </a:lnTo>
                <a:lnTo>
                  <a:pt x="1033208" y="130682"/>
                </a:lnTo>
                <a:lnTo>
                  <a:pt x="1090471" y="120330"/>
                </a:lnTo>
                <a:lnTo>
                  <a:pt x="1135323" y="110422"/>
                </a:lnTo>
                <a:lnTo>
                  <a:pt x="1183617" y="95535"/>
                </a:lnTo>
                <a:lnTo>
                  <a:pt x="1222860" y="73574"/>
                </a:lnTo>
                <a:lnTo>
                  <a:pt x="1253546" y="38304"/>
                </a:lnTo>
                <a:lnTo>
                  <a:pt x="1259684" y="29716"/>
                </a:lnTo>
                <a:lnTo>
                  <a:pt x="1266394" y="20502"/>
                </a:lnTo>
                <a:lnTo>
                  <a:pt x="1273920" y="10613"/>
                </a:lnTo>
                <a:lnTo>
                  <a:pt x="1282509"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78" name="object 40"/>
          <p:cNvSpPr>
            <a:spLocks/>
          </p:cNvSpPr>
          <p:nvPr/>
        </p:nvSpPr>
        <p:spPr bwMode="auto">
          <a:xfrm>
            <a:off x="6732588" y="1951038"/>
            <a:ext cx="101600" cy="274637"/>
          </a:xfrm>
          <a:custGeom>
            <a:avLst/>
            <a:gdLst>
              <a:gd name="T0" fmla="*/ 17661 w 102361"/>
              <a:gd name="T1" fmla="*/ 83929 h 274066"/>
              <a:gd name="T2" fmla="*/ 7529 w 102361"/>
              <a:gd name="T3" fmla="*/ 86287 h 274066"/>
              <a:gd name="T4" fmla="*/ 14572 w 102361"/>
              <a:gd name="T5" fmla="*/ 94517 h 274066"/>
              <a:gd name="T6" fmla="*/ 17661 w 102361"/>
              <a:gd name="T7" fmla="*/ 83929 h 274066"/>
              <a:gd name="T8" fmla="*/ 7529 w 102361"/>
              <a:gd name="T9" fmla="*/ 86287 h 274066"/>
              <a:gd name="T10" fmla="*/ 12872 w 102361"/>
              <a:gd name="T11" fmla="*/ 97346 h 274066"/>
              <a:gd name="T12" fmla="*/ 29457 w 102361"/>
              <a:gd name="T13" fmla="*/ 81184 h 274066"/>
              <a:gd name="T14" fmla="*/ 284045 w 102361"/>
              <a:gd name="T15" fmla="*/ -166917 h 274066"/>
              <a:gd name="T16" fmla="*/ 275910 w 102361"/>
              <a:gd name="T17" fmla="*/ -176306 h 274066"/>
              <a:gd name="T18" fmla="*/ 21196 w 102361"/>
              <a:gd name="T19" fmla="*/ 71797 h 274066"/>
              <a:gd name="T20" fmla="*/ 4735 w 102361"/>
              <a:gd name="T21" fmla="*/ 87830 h 274066"/>
              <a:gd name="T22" fmla="*/ 0 w 102361"/>
              <a:gd name="T23" fmla="*/ 101205 h 274066"/>
              <a:gd name="T24" fmla="*/ 92537 w 102361"/>
              <a:gd name="T25" fmla="*/ 79728 h 274066"/>
              <a:gd name="T26" fmla="*/ 12872 w 102361"/>
              <a:gd name="T27" fmla="*/ 97346 h 274066"/>
              <a:gd name="T28" fmla="*/ 7529 w 102361"/>
              <a:gd name="T29" fmla="*/ 86287 h 274066"/>
              <a:gd name="T30" fmla="*/ 17661 w 102361"/>
              <a:gd name="T31" fmla="*/ 83929 h 274066"/>
              <a:gd name="T32" fmla="*/ 14572 w 102361"/>
              <a:gd name="T33" fmla="*/ 94517 h 274066"/>
              <a:gd name="T34" fmla="*/ 7529 w 102361"/>
              <a:gd name="T35" fmla="*/ 86287 h 274066"/>
              <a:gd name="T36" fmla="*/ 39467 w 102361"/>
              <a:gd name="T37" fmla="*/ 9130 h 274066"/>
              <a:gd name="T38" fmla="*/ 40439 w 102361"/>
              <a:gd name="T39" fmla="*/ 5659 h 274066"/>
              <a:gd name="T40" fmla="*/ 38617 w 102361"/>
              <a:gd name="T41" fmla="*/ 2055 h 274066"/>
              <a:gd name="T42" fmla="*/ 35457 w 102361"/>
              <a:gd name="T43" fmla="*/ 1027 h 274066"/>
              <a:gd name="T44" fmla="*/ 32181 w 102361"/>
              <a:gd name="T45" fmla="*/ 0 h 274066"/>
              <a:gd name="T46" fmla="*/ 28781 w 102361"/>
              <a:gd name="T47" fmla="*/ 1928 h 274066"/>
              <a:gd name="T48" fmla="*/ 27809 w 102361"/>
              <a:gd name="T49" fmla="*/ 5272 h 274066"/>
              <a:gd name="T50" fmla="*/ 0 w 102361"/>
              <a:gd name="T51" fmla="*/ 101205 h 274066"/>
              <a:gd name="T52" fmla="*/ 4735 w 102361"/>
              <a:gd name="T53" fmla="*/ 87830 h 274066"/>
              <a:gd name="T54" fmla="*/ 21196 w 102361"/>
              <a:gd name="T55" fmla="*/ 71797 h 274066"/>
              <a:gd name="T56" fmla="*/ 39467 w 102361"/>
              <a:gd name="T57" fmla="*/ 9130 h 274066"/>
              <a:gd name="T58" fmla="*/ 95815 w 102361"/>
              <a:gd name="T59" fmla="*/ 78956 h 274066"/>
              <a:gd name="T60" fmla="*/ 97879 w 102361"/>
              <a:gd name="T61" fmla="*/ 75486 h 274066"/>
              <a:gd name="T62" fmla="*/ 97151 w 102361"/>
              <a:gd name="T63" fmla="*/ 72141 h 274066"/>
              <a:gd name="T64" fmla="*/ 96421 w 102361"/>
              <a:gd name="T65" fmla="*/ 68669 h 274066"/>
              <a:gd name="T66" fmla="*/ 93143 w 102361"/>
              <a:gd name="T67" fmla="*/ 66355 h 274066"/>
              <a:gd name="T68" fmla="*/ 89865 w 102361"/>
              <a:gd name="T69" fmla="*/ 67126 h 274066"/>
              <a:gd name="T70" fmla="*/ 29457 w 102361"/>
              <a:gd name="T71" fmla="*/ 81184 h 274066"/>
              <a:gd name="T72" fmla="*/ 12872 w 102361"/>
              <a:gd name="T73" fmla="*/ 97346 h 274066"/>
              <a:gd name="T74" fmla="*/ 92537 w 102361"/>
              <a:gd name="T75" fmla="*/ 79728 h 274066"/>
              <a:gd name="T76" fmla="*/ 95815 w 102361"/>
              <a:gd name="T77" fmla="*/ 78956 h 2740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361" h="274066">
                <a:moveTo>
                  <a:pt x="18468" y="82888"/>
                </a:moveTo>
                <a:lnTo>
                  <a:pt x="7874" y="85216"/>
                </a:lnTo>
                <a:lnTo>
                  <a:pt x="15239" y="93344"/>
                </a:lnTo>
                <a:lnTo>
                  <a:pt x="18468" y="82888"/>
                </a:lnTo>
                <a:close/>
              </a:path>
              <a:path w="102361" h="274066">
                <a:moveTo>
                  <a:pt x="7874" y="85216"/>
                </a:moveTo>
                <a:lnTo>
                  <a:pt x="13461" y="96138"/>
                </a:lnTo>
                <a:lnTo>
                  <a:pt x="30806" y="80177"/>
                </a:lnTo>
                <a:lnTo>
                  <a:pt x="297052" y="-164846"/>
                </a:lnTo>
                <a:lnTo>
                  <a:pt x="288544" y="-174117"/>
                </a:lnTo>
                <a:lnTo>
                  <a:pt x="22167" y="70906"/>
                </a:lnTo>
                <a:lnTo>
                  <a:pt x="4952" y="86740"/>
                </a:lnTo>
                <a:lnTo>
                  <a:pt x="0" y="99949"/>
                </a:lnTo>
                <a:lnTo>
                  <a:pt x="96774" y="78739"/>
                </a:lnTo>
                <a:lnTo>
                  <a:pt x="13461" y="96138"/>
                </a:lnTo>
                <a:lnTo>
                  <a:pt x="7874" y="85216"/>
                </a:lnTo>
                <a:lnTo>
                  <a:pt x="18468" y="82888"/>
                </a:lnTo>
                <a:lnTo>
                  <a:pt x="15239" y="93344"/>
                </a:lnTo>
                <a:lnTo>
                  <a:pt x="7874" y="85216"/>
                </a:lnTo>
                <a:close/>
              </a:path>
              <a:path w="102361" h="274066">
                <a:moveTo>
                  <a:pt x="41275" y="9016"/>
                </a:moveTo>
                <a:lnTo>
                  <a:pt x="42290" y="5587"/>
                </a:lnTo>
                <a:lnTo>
                  <a:pt x="40385" y="2031"/>
                </a:lnTo>
                <a:lnTo>
                  <a:pt x="37083" y="1015"/>
                </a:lnTo>
                <a:lnTo>
                  <a:pt x="33654" y="0"/>
                </a:lnTo>
                <a:lnTo>
                  <a:pt x="30099" y="1904"/>
                </a:lnTo>
                <a:lnTo>
                  <a:pt x="29082" y="5206"/>
                </a:lnTo>
                <a:lnTo>
                  <a:pt x="0" y="99949"/>
                </a:lnTo>
                <a:lnTo>
                  <a:pt x="4952" y="86740"/>
                </a:lnTo>
                <a:lnTo>
                  <a:pt x="22167" y="70906"/>
                </a:lnTo>
                <a:lnTo>
                  <a:pt x="41275" y="9016"/>
                </a:lnTo>
                <a:close/>
              </a:path>
              <a:path w="102361" h="274066">
                <a:moveTo>
                  <a:pt x="100202" y="77977"/>
                </a:moveTo>
                <a:lnTo>
                  <a:pt x="102361" y="74549"/>
                </a:lnTo>
                <a:lnTo>
                  <a:pt x="101600" y="71246"/>
                </a:lnTo>
                <a:lnTo>
                  <a:pt x="100837" y="67817"/>
                </a:lnTo>
                <a:lnTo>
                  <a:pt x="97408" y="65531"/>
                </a:lnTo>
                <a:lnTo>
                  <a:pt x="93979" y="66293"/>
                </a:lnTo>
                <a:lnTo>
                  <a:pt x="30806" y="80177"/>
                </a:lnTo>
                <a:lnTo>
                  <a:pt x="13461" y="96138"/>
                </a:lnTo>
                <a:lnTo>
                  <a:pt x="96774" y="78739"/>
                </a:lnTo>
                <a:lnTo>
                  <a:pt x="100202" y="779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8679" name="object 41"/>
          <p:cNvSpPr>
            <a:spLocks/>
          </p:cNvSpPr>
          <p:nvPr/>
        </p:nvSpPr>
        <p:spPr bwMode="auto">
          <a:xfrm>
            <a:off x="2843213" y="3325813"/>
            <a:ext cx="2449512" cy="582612"/>
          </a:xfrm>
          <a:custGeom>
            <a:avLst/>
            <a:gdLst>
              <a:gd name="T0" fmla="*/ 14218 w 2449703"/>
              <a:gd name="T1" fmla="*/ 40190 h 582168"/>
              <a:gd name="T2" fmla="*/ 33739 w 2449703"/>
              <a:gd name="T3" fmla="*/ 45422 h 582168"/>
              <a:gd name="T4" fmla="*/ 2445763 w 2449703"/>
              <a:gd name="T5" fmla="*/ 584837 h 582168"/>
              <a:gd name="T6" fmla="*/ 2448557 w 2449703"/>
              <a:gd name="T7" fmla="*/ 572334 h 582168"/>
              <a:gd name="T8" fmla="*/ 36473 w 2449703"/>
              <a:gd name="T9" fmla="*/ 33057 h 582168"/>
              <a:gd name="T10" fmla="*/ 13583 w 2449703"/>
              <a:gd name="T11" fmla="*/ 27938 h 582168"/>
              <a:gd name="T12" fmla="*/ 10916 w 2449703"/>
              <a:gd name="T13" fmla="*/ 40317 h 582168"/>
              <a:gd name="T14" fmla="*/ 72735 w 2449703"/>
              <a:gd name="T15" fmla="*/ 99001 h 582168"/>
              <a:gd name="T16" fmla="*/ 75275 w 2449703"/>
              <a:gd name="T17" fmla="*/ 101426 h 582168"/>
              <a:gd name="T18" fmla="*/ 79212 w 2449703"/>
              <a:gd name="T19" fmla="*/ 101299 h 582168"/>
              <a:gd name="T20" fmla="*/ 81625 w 2449703"/>
              <a:gd name="T21" fmla="*/ 98621 h 582168"/>
              <a:gd name="T22" fmla="*/ 84032 w 2449703"/>
              <a:gd name="T23" fmla="*/ 96068 h 582168"/>
              <a:gd name="T24" fmla="*/ 83905 w 2449703"/>
              <a:gd name="T25" fmla="*/ 92113 h 582168"/>
              <a:gd name="T26" fmla="*/ 81244 w 2449703"/>
              <a:gd name="T27" fmla="*/ 89688 h 582168"/>
              <a:gd name="T28" fmla="*/ 33739 w 2449703"/>
              <a:gd name="T29" fmla="*/ 45422 h 582168"/>
              <a:gd name="T30" fmla="*/ 14218 w 2449703"/>
              <a:gd name="T31" fmla="*/ 40190 h 582168"/>
              <a:gd name="T32" fmla="*/ 16631 w 2449703"/>
              <a:gd name="T33" fmla="*/ 29469 h 582168"/>
              <a:gd name="T34" fmla="*/ 24569 w 2449703"/>
              <a:gd name="T35" fmla="*/ 36871 h 582168"/>
              <a:gd name="T36" fmla="*/ 14218 w 2449703"/>
              <a:gd name="T37" fmla="*/ 40190 h 582168"/>
              <a:gd name="T38" fmla="*/ 72735 w 2449703"/>
              <a:gd name="T39" fmla="*/ 99001 h 582168"/>
              <a:gd name="T40" fmla="*/ 10916 w 2449703"/>
              <a:gd name="T41" fmla="*/ 40317 h 582168"/>
              <a:gd name="T42" fmla="*/ 13583 w 2449703"/>
              <a:gd name="T43" fmla="*/ 27938 h 582168"/>
              <a:gd name="T44" fmla="*/ 36473 w 2449703"/>
              <a:gd name="T45" fmla="*/ 33057 h 582168"/>
              <a:gd name="T46" fmla="*/ 98250 w 2449703"/>
              <a:gd name="T47" fmla="*/ 13268 h 582168"/>
              <a:gd name="T48" fmla="*/ 101552 w 2449703"/>
              <a:gd name="T49" fmla="*/ 12118 h 582168"/>
              <a:gd name="T50" fmla="*/ 103457 w 2449703"/>
              <a:gd name="T51" fmla="*/ 8548 h 582168"/>
              <a:gd name="T52" fmla="*/ 102314 w 2449703"/>
              <a:gd name="T53" fmla="*/ 5230 h 582168"/>
              <a:gd name="T54" fmla="*/ 101298 w 2449703"/>
              <a:gd name="T55" fmla="*/ 1910 h 582168"/>
              <a:gd name="T56" fmla="*/ 97742 w 2449703"/>
              <a:gd name="T57" fmla="*/ 0 h 582168"/>
              <a:gd name="T58" fmla="*/ 94319 w 2449703"/>
              <a:gd name="T59" fmla="*/ 1148 h 582168"/>
              <a:gd name="T60" fmla="*/ 0 w 2449703"/>
              <a:gd name="T61" fmla="*/ 31385 h 582168"/>
              <a:gd name="T62" fmla="*/ 72735 w 2449703"/>
              <a:gd name="T63" fmla="*/ 99001 h 582168"/>
              <a:gd name="T64" fmla="*/ 24569 w 2449703"/>
              <a:gd name="T65" fmla="*/ 36871 h 582168"/>
              <a:gd name="T66" fmla="*/ 16631 w 2449703"/>
              <a:gd name="T67" fmla="*/ 29469 h 582168"/>
              <a:gd name="T68" fmla="*/ 14218 w 2449703"/>
              <a:gd name="T69" fmla="*/ 40190 h 582168"/>
              <a:gd name="T70" fmla="*/ 24569 w 2449703"/>
              <a:gd name="T71" fmla="*/ 36871 h 5821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449703" h="582168">
                <a:moveTo>
                  <a:pt x="14224" y="40004"/>
                </a:moveTo>
                <a:lnTo>
                  <a:pt x="33757" y="45213"/>
                </a:lnTo>
                <a:lnTo>
                  <a:pt x="2446909" y="582168"/>
                </a:lnTo>
                <a:lnTo>
                  <a:pt x="2449703" y="569721"/>
                </a:lnTo>
                <a:lnTo>
                  <a:pt x="36491" y="32907"/>
                </a:lnTo>
                <a:lnTo>
                  <a:pt x="13589" y="27812"/>
                </a:lnTo>
                <a:lnTo>
                  <a:pt x="10922" y="40131"/>
                </a:lnTo>
                <a:lnTo>
                  <a:pt x="72771" y="98551"/>
                </a:lnTo>
                <a:lnTo>
                  <a:pt x="75311" y="100964"/>
                </a:lnTo>
                <a:lnTo>
                  <a:pt x="79248" y="100837"/>
                </a:lnTo>
                <a:lnTo>
                  <a:pt x="81661" y="98171"/>
                </a:lnTo>
                <a:lnTo>
                  <a:pt x="84074" y="95630"/>
                </a:lnTo>
                <a:lnTo>
                  <a:pt x="83947" y="91693"/>
                </a:lnTo>
                <a:lnTo>
                  <a:pt x="81280" y="89280"/>
                </a:lnTo>
                <a:lnTo>
                  <a:pt x="33757" y="45213"/>
                </a:lnTo>
                <a:lnTo>
                  <a:pt x="14224" y="40004"/>
                </a:lnTo>
                <a:lnTo>
                  <a:pt x="16637" y="29337"/>
                </a:lnTo>
                <a:lnTo>
                  <a:pt x="24581" y="36703"/>
                </a:lnTo>
                <a:lnTo>
                  <a:pt x="14224" y="40004"/>
                </a:lnTo>
                <a:close/>
              </a:path>
              <a:path w="2449703" h="582168">
                <a:moveTo>
                  <a:pt x="72771" y="98551"/>
                </a:moveTo>
                <a:lnTo>
                  <a:pt x="10922" y="40131"/>
                </a:lnTo>
                <a:lnTo>
                  <a:pt x="13589" y="27812"/>
                </a:lnTo>
                <a:lnTo>
                  <a:pt x="36491" y="32907"/>
                </a:lnTo>
                <a:lnTo>
                  <a:pt x="98298" y="13208"/>
                </a:lnTo>
                <a:lnTo>
                  <a:pt x="101600" y="12064"/>
                </a:lnTo>
                <a:lnTo>
                  <a:pt x="103505" y="8509"/>
                </a:lnTo>
                <a:lnTo>
                  <a:pt x="102362" y="5206"/>
                </a:lnTo>
                <a:lnTo>
                  <a:pt x="101346" y="1904"/>
                </a:lnTo>
                <a:lnTo>
                  <a:pt x="97790" y="0"/>
                </a:lnTo>
                <a:lnTo>
                  <a:pt x="94361" y="1142"/>
                </a:lnTo>
                <a:lnTo>
                  <a:pt x="0" y="31241"/>
                </a:lnTo>
                <a:lnTo>
                  <a:pt x="72771" y="98551"/>
                </a:lnTo>
                <a:close/>
              </a:path>
              <a:path w="2449703" h="582168">
                <a:moveTo>
                  <a:pt x="24581" y="36703"/>
                </a:moveTo>
                <a:lnTo>
                  <a:pt x="16637" y="29337"/>
                </a:lnTo>
                <a:lnTo>
                  <a:pt x="14224" y="40004"/>
                </a:lnTo>
                <a:lnTo>
                  <a:pt x="24581" y="36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8680" name="object 42"/>
          <p:cNvSpPr>
            <a:spLocks/>
          </p:cNvSpPr>
          <p:nvPr/>
        </p:nvSpPr>
        <p:spPr bwMode="auto">
          <a:xfrm>
            <a:off x="395288" y="2205038"/>
            <a:ext cx="8569325" cy="1008062"/>
          </a:xfrm>
          <a:custGeom>
            <a:avLst/>
            <a:gdLst>
              <a:gd name="T0" fmla="*/ 0 w 8568944"/>
              <a:gd name="T1" fmla="*/ 1007807 h 1008113"/>
              <a:gd name="T2" fmla="*/ 8571230 w 8568944"/>
              <a:gd name="T3" fmla="*/ 1007807 h 1008113"/>
              <a:gd name="T4" fmla="*/ 8571230 w 8568944"/>
              <a:gd name="T5" fmla="*/ 0 h 1008113"/>
              <a:gd name="T6" fmla="*/ 0 w 8568944"/>
              <a:gd name="T7" fmla="*/ 0 h 1008113"/>
              <a:gd name="T8" fmla="*/ 0 w 8568944"/>
              <a:gd name="T9" fmla="*/ 1007807 h 1008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008113">
                <a:moveTo>
                  <a:pt x="0" y="1008113"/>
                </a:moveTo>
                <a:lnTo>
                  <a:pt x="8568944" y="1008113"/>
                </a:lnTo>
                <a:lnTo>
                  <a:pt x="8568944" y="0"/>
                </a:lnTo>
                <a:lnTo>
                  <a:pt x="0" y="0"/>
                </a:lnTo>
                <a:lnTo>
                  <a:pt x="0" y="100811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81" name="object 43"/>
          <p:cNvSpPr>
            <a:spLocks/>
          </p:cNvSpPr>
          <p:nvPr/>
        </p:nvSpPr>
        <p:spPr bwMode="auto">
          <a:xfrm>
            <a:off x="5335588" y="1979613"/>
            <a:ext cx="2789237" cy="166687"/>
          </a:xfrm>
          <a:custGeom>
            <a:avLst/>
            <a:gdLst>
              <a:gd name="T0" fmla="*/ 0 w 2789253"/>
              <a:gd name="T1" fmla="*/ 13445 h 167240"/>
              <a:gd name="T2" fmla="*/ 52379 w 2789253"/>
              <a:gd name="T3" fmla="*/ 23300 h 167240"/>
              <a:gd name="T4" fmla="*/ 104816 w 2789253"/>
              <a:gd name="T5" fmla="*/ 33116 h 167240"/>
              <a:gd name="T6" fmla="*/ 157387 w 2789253"/>
              <a:gd name="T7" fmla="*/ 42857 h 167240"/>
              <a:gd name="T8" fmla="*/ 210150 w 2789253"/>
              <a:gd name="T9" fmla="*/ 52488 h 167240"/>
              <a:gd name="T10" fmla="*/ 263163 w 2789253"/>
              <a:gd name="T11" fmla="*/ 61966 h 167240"/>
              <a:gd name="T12" fmla="*/ 316502 w 2789253"/>
              <a:gd name="T13" fmla="*/ 71257 h 167240"/>
              <a:gd name="T14" fmla="*/ 370226 w 2789253"/>
              <a:gd name="T15" fmla="*/ 80324 h 167240"/>
              <a:gd name="T16" fmla="*/ 424397 w 2789253"/>
              <a:gd name="T17" fmla="*/ 89124 h 167240"/>
              <a:gd name="T18" fmla="*/ 479075 w 2789253"/>
              <a:gd name="T19" fmla="*/ 97630 h 167240"/>
              <a:gd name="T20" fmla="*/ 534334 w 2789253"/>
              <a:gd name="T21" fmla="*/ 105795 h 167240"/>
              <a:gd name="T22" fmla="*/ 590234 w 2789253"/>
              <a:gd name="T23" fmla="*/ 113584 h 167240"/>
              <a:gd name="T24" fmla="*/ 646831 w 2789253"/>
              <a:gd name="T25" fmla="*/ 120961 h 167240"/>
              <a:gd name="T26" fmla="*/ 704203 w 2789253"/>
              <a:gd name="T27" fmla="*/ 127887 h 167240"/>
              <a:gd name="T28" fmla="*/ 762407 w 2789253"/>
              <a:gd name="T29" fmla="*/ 134325 h 167240"/>
              <a:gd name="T30" fmla="*/ 821501 w 2789253"/>
              <a:gd name="T31" fmla="*/ 140239 h 167240"/>
              <a:gd name="T32" fmla="*/ 881561 w 2789253"/>
              <a:gd name="T33" fmla="*/ 145588 h 167240"/>
              <a:gd name="T34" fmla="*/ 942645 w 2789253"/>
              <a:gd name="T35" fmla="*/ 150338 h 167240"/>
              <a:gd name="T36" fmla="*/ 1004811 w 2789253"/>
              <a:gd name="T37" fmla="*/ 154448 h 167240"/>
              <a:gd name="T38" fmla="*/ 1068136 w 2789253"/>
              <a:gd name="T39" fmla="*/ 157883 h 167240"/>
              <a:gd name="T40" fmla="*/ 1132677 w 2789253"/>
              <a:gd name="T41" fmla="*/ 160606 h 167240"/>
              <a:gd name="T42" fmla="*/ 1200293 w 2789253"/>
              <a:gd name="T43" fmla="*/ 162515 h 167240"/>
              <a:gd name="T44" fmla="*/ 1272395 w 2789253"/>
              <a:gd name="T45" fmla="*/ 163611 h 167240"/>
              <a:gd name="T46" fmla="*/ 1348329 w 2789253"/>
              <a:gd name="T47" fmla="*/ 163949 h 167240"/>
              <a:gd name="T48" fmla="*/ 1427469 w 2789253"/>
              <a:gd name="T49" fmla="*/ 163583 h 167240"/>
              <a:gd name="T50" fmla="*/ 1509162 w 2789253"/>
              <a:gd name="T51" fmla="*/ 162571 h 167240"/>
              <a:gd name="T52" fmla="*/ 1592780 w 2789253"/>
              <a:gd name="T53" fmla="*/ 160964 h 167240"/>
              <a:gd name="T54" fmla="*/ 1677672 w 2789253"/>
              <a:gd name="T55" fmla="*/ 158820 h 167240"/>
              <a:gd name="T56" fmla="*/ 1763209 w 2789253"/>
              <a:gd name="T57" fmla="*/ 156194 h 167240"/>
              <a:gd name="T58" fmla="*/ 1848739 w 2789253"/>
              <a:gd name="T59" fmla="*/ 153139 h 167240"/>
              <a:gd name="T60" fmla="*/ 1933635 w 2789253"/>
              <a:gd name="T61" fmla="*/ 149712 h 167240"/>
              <a:gd name="T62" fmla="*/ 2017246 w 2789253"/>
              <a:gd name="T63" fmla="*/ 145968 h 167240"/>
              <a:gd name="T64" fmla="*/ 2098942 w 2789253"/>
              <a:gd name="T65" fmla="*/ 141960 h 167240"/>
              <a:gd name="T66" fmla="*/ 2178078 w 2789253"/>
              <a:gd name="T67" fmla="*/ 137746 h 167240"/>
              <a:gd name="T68" fmla="*/ 2254008 w 2789253"/>
              <a:gd name="T69" fmla="*/ 133380 h 167240"/>
              <a:gd name="T70" fmla="*/ 2326105 w 2789253"/>
              <a:gd name="T71" fmla="*/ 128916 h 167240"/>
              <a:gd name="T72" fmla="*/ 2393716 w 2789253"/>
              <a:gd name="T73" fmla="*/ 124411 h 167240"/>
              <a:gd name="T74" fmla="*/ 2456214 w 2789253"/>
              <a:gd name="T75" fmla="*/ 119919 h 167240"/>
              <a:gd name="T76" fmla="*/ 2512952 w 2789253"/>
              <a:gd name="T77" fmla="*/ 115494 h 167240"/>
              <a:gd name="T78" fmla="*/ 2563285 w 2789253"/>
              <a:gd name="T79" fmla="*/ 111193 h 167240"/>
              <a:gd name="T80" fmla="*/ 2606584 w 2789253"/>
              <a:gd name="T81" fmla="*/ 107071 h 167240"/>
              <a:gd name="T82" fmla="*/ 2675860 w 2789253"/>
              <a:gd name="T83" fmla="*/ 98650 h 167240"/>
              <a:gd name="T84" fmla="*/ 2726702 w 2789253"/>
              <a:gd name="T85" fmla="*/ 89504 h 167240"/>
              <a:gd name="T86" fmla="*/ 2772902 w 2789253"/>
              <a:gd name="T87" fmla="*/ 74604 h 167240"/>
              <a:gd name="T88" fmla="*/ 2789157 w 2789253"/>
              <a:gd name="T89" fmla="*/ 58531 h 167240"/>
              <a:gd name="T90" fmla="*/ 2789115 w 2789253"/>
              <a:gd name="T91" fmla="*/ 52959 h 167240"/>
              <a:gd name="T92" fmla="*/ 2759474 w 2789253"/>
              <a:gd name="T93" fmla="*/ 23959 h 167240"/>
              <a:gd name="T94" fmla="*/ 2727357 w 2789253"/>
              <a:gd name="T95" fmla="*/ 6013 h 167240"/>
              <a:gd name="T96" fmla="*/ 2715798 w 2789253"/>
              <a:gd name="T97" fmla="*/ 0 h 1672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89253" h="167240">
                <a:moveTo>
                  <a:pt x="0" y="13715"/>
                </a:moveTo>
                <a:lnTo>
                  <a:pt x="52379" y="23768"/>
                </a:lnTo>
                <a:lnTo>
                  <a:pt x="104822" y="33781"/>
                </a:lnTo>
                <a:lnTo>
                  <a:pt x="157393" y="43718"/>
                </a:lnTo>
                <a:lnTo>
                  <a:pt x="210156" y="53541"/>
                </a:lnTo>
                <a:lnTo>
                  <a:pt x="263175" y="63210"/>
                </a:lnTo>
                <a:lnTo>
                  <a:pt x="316514" y="72687"/>
                </a:lnTo>
                <a:lnTo>
                  <a:pt x="370238" y="81935"/>
                </a:lnTo>
                <a:lnTo>
                  <a:pt x="424409" y="90915"/>
                </a:lnTo>
                <a:lnTo>
                  <a:pt x="479093" y="99589"/>
                </a:lnTo>
                <a:lnTo>
                  <a:pt x="534352" y="107918"/>
                </a:lnTo>
                <a:lnTo>
                  <a:pt x="590252" y="115864"/>
                </a:lnTo>
                <a:lnTo>
                  <a:pt x="646855" y="123389"/>
                </a:lnTo>
                <a:lnTo>
                  <a:pt x="704227" y="130454"/>
                </a:lnTo>
                <a:lnTo>
                  <a:pt x="762431" y="137022"/>
                </a:lnTo>
                <a:lnTo>
                  <a:pt x="821531" y="143053"/>
                </a:lnTo>
                <a:lnTo>
                  <a:pt x="881591" y="148510"/>
                </a:lnTo>
                <a:lnTo>
                  <a:pt x="942675" y="153355"/>
                </a:lnTo>
                <a:lnTo>
                  <a:pt x="1004847" y="157548"/>
                </a:lnTo>
                <a:lnTo>
                  <a:pt x="1068172" y="161053"/>
                </a:lnTo>
                <a:lnTo>
                  <a:pt x="1132713" y="163830"/>
                </a:lnTo>
                <a:lnTo>
                  <a:pt x="1200335" y="165777"/>
                </a:lnTo>
                <a:lnTo>
                  <a:pt x="1272437" y="166895"/>
                </a:lnTo>
                <a:lnTo>
                  <a:pt x="1348377" y="167240"/>
                </a:lnTo>
                <a:lnTo>
                  <a:pt x="1427517" y="166867"/>
                </a:lnTo>
                <a:lnTo>
                  <a:pt x="1509216" y="165834"/>
                </a:lnTo>
                <a:lnTo>
                  <a:pt x="1592834" y="164195"/>
                </a:lnTo>
                <a:lnTo>
                  <a:pt x="1677732" y="162008"/>
                </a:lnTo>
                <a:lnTo>
                  <a:pt x="1763269" y="159329"/>
                </a:lnTo>
                <a:lnTo>
                  <a:pt x="1848805" y="156213"/>
                </a:lnTo>
                <a:lnTo>
                  <a:pt x="1933701" y="152717"/>
                </a:lnTo>
                <a:lnTo>
                  <a:pt x="2017318" y="148897"/>
                </a:lnTo>
                <a:lnTo>
                  <a:pt x="2099014" y="144810"/>
                </a:lnTo>
                <a:lnTo>
                  <a:pt x="2178150" y="140511"/>
                </a:lnTo>
                <a:lnTo>
                  <a:pt x="2254086" y="136057"/>
                </a:lnTo>
                <a:lnTo>
                  <a:pt x="2326183" y="131504"/>
                </a:lnTo>
                <a:lnTo>
                  <a:pt x="2393800" y="126908"/>
                </a:lnTo>
                <a:lnTo>
                  <a:pt x="2456298" y="122325"/>
                </a:lnTo>
                <a:lnTo>
                  <a:pt x="2513036" y="117812"/>
                </a:lnTo>
                <a:lnTo>
                  <a:pt x="2563375" y="113425"/>
                </a:lnTo>
                <a:lnTo>
                  <a:pt x="2606674" y="109220"/>
                </a:lnTo>
                <a:lnTo>
                  <a:pt x="2675950" y="100630"/>
                </a:lnTo>
                <a:lnTo>
                  <a:pt x="2726798" y="91301"/>
                </a:lnTo>
                <a:lnTo>
                  <a:pt x="2772998" y="76102"/>
                </a:lnTo>
                <a:lnTo>
                  <a:pt x="2789253" y="59705"/>
                </a:lnTo>
                <a:lnTo>
                  <a:pt x="2789211" y="54022"/>
                </a:lnTo>
                <a:lnTo>
                  <a:pt x="2759570" y="24440"/>
                </a:lnTo>
                <a:lnTo>
                  <a:pt x="2727453" y="6133"/>
                </a:lnTo>
                <a:lnTo>
                  <a:pt x="2715894"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82" name="object 44"/>
          <p:cNvSpPr>
            <a:spLocks/>
          </p:cNvSpPr>
          <p:nvPr/>
        </p:nvSpPr>
        <p:spPr bwMode="auto">
          <a:xfrm>
            <a:off x="6223000" y="3302000"/>
            <a:ext cx="2238375" cy="109538"/>
          </a:xfrm>
          <a:custGeom>
            <a:avLst/>
            <a:gdLst>
              <a:gd name="T0" fmla="*/ 0 w 2237253"/>
              <a:gd name="T1" fmla="*/ 111143 h 109220"/>
              <a:gd name="T2" fmla="*/ 93232 w 2237253"/>
              <a:gd name="T3" fmla="*/ 102813 h 109220"/>
              <a:gd name="T4" fmla="*/ 186271 w 2237253"/>
              <a:gd name="T5" fmla="*/ 94525 h 109220"/>
              <a:gd name="T6" fmla="*/ 278939 w 2237253"/>
              <a:gd name="T7" fmla="*/ 86322 h 109220"/>
              <a:gd name="T8" fmla="*/ 371042 w 2237253"/>
              <a:gd name="T9" fmla="*/ 78243 h 109220"/>
              <a:gd name="T10" fmla="*/ 462393 w 2237253"/>
              <a:gd name="T11" fmla="*/ 70331 h 109220"/>
              <a:gd name="T12" fmla="*/ 552807 w 2237253"/>
              <a:gd name="T13" fmla="*/ 62628 h 109220"/>
              <a:gd name="T14" fmla="*/ 642096 w 2237253"/>
              <a:gd name="T15" fmla="*/ 55174 h 109220"/>
              <a:gd name="T16" fmla="*/ 730073 w 2237253"/>
              <a:gd name="T17" fmla="*/ 48013 h 109220"/>
              <a:gd name="T18" fmla="*/ 816551 w 2237253"/>
              <a:gd name="T19" fmla="*/ 41185 h 109220"/>
              <a:gd name="T20" fmla="*/ 901344 w 2237253"/>
              <a:gd name="T21" fmla="*/ 34732 h 109220"/>
              <a:gd name="T22" fmla="*/ 984261 w 2237253"/>
              <a:gd name="T23" fmla="*/ 28695 h 109220"/>
              <a:gd name="T24" fmla="*/ 1065120 w 2237253"/>
              <a:gd name="T25" fmla="*/ 23117 h 109220"/>
              <a:gd name="T26" fmla="*/ 1143728 w 2237253"/>
              <a:gd name="T27" fmla="*/ 18039 h 109220"/>
              <a:gd name="T28" fmla="*/ 1219904 w 2237253"/>
              <a:gd name="T29" fmla="*/ 13504 h 109220"/>
              <a:gd name="T30" fmla="*/ 1293456 w 2237253"/>
              <a:gd name="T31" fmla="*/ 9551 h 109220"/>
              <a:gd name="T32" fmla="*/ 1364199 w 2237253"/>
              <a:gd name="T33" fmla="*/ 6224 h 109220"/>
              <a:gd name="T34" fmla="*/ 1431947 w 2237253"/>
              <a:gd name="T35" fmla="*/ 3561 h 109220"/>
              <a:gd name="T36" fmla="*/ 1496511 w 2237253"/>
              <a:gd name="T37" fmla="*/ 1613 h 109220"/>
              <a:gd name="T38" fmla="*/ 1557704 w 2237253"/>
              <a:gd name="T39" fmla="*/ 408 h 109220"/>
              <a:gd name="T40" fmla="*/ 1615339 w 2237253"/>
              <a:gd name="T41" fmla="*/ 0 h 109220"/>
              <a:gd name="T42" fmla="*/ 1670725 w 2237253"/>
              <a:gd name="T43" fmla="*/ 110 h 109220"/>
              <a:gd name="T44" fmla="*/ 1725157 w 2237253"/>
              <a:gd name="T45" fmla="*/ 482 h 109220"/>
              <a:gd name="T46" fmla="*/ 1778360 w 2237253"/>
              <a:gd name="T47" fmla="*/ 1166 h 109220"/>
              <a:gd name="T48" fmla="*/ 1830061 w 2237253"/>
              <a:gd name="T49" fmla="*/ 2214 h 109220"/>
              <a:gd name="T50" fmla="*/ 1879991 w 2237253"/>
              <a:gd name="T51" fmla="*/ 3683 h 109220"/>
              <a:gd name="T52" fmla="*/ 1927877 w 2237253"/>
              <a:gd name="T53" fmla="*/ 5613 h 109220"/>
              <a:gd name="T54" fmla="*/ 1973447 w 2237253"/>
              <a:gd name="T55" fmla="*/ 8066 h 109220"/>
              <a:gd name="T56" fmla="*/ 2016427 w 2237253"/>
              <a:gd name="T57" fmla="*/ 11095 h 109220"/>
              <a:gd name="T58" fmla="*/ 2056546 w 2237253"/>
              <a:gd name="T59" fmla="*/ 14748 h 109220"/>
              <a:gd name="T60" fmla="*/ 2127115 w 2237253"/>
              <a:gd name="T61" fmla="*/ 24137 h 109220"/>
              <a:gd name="T62" fmla="*/ 2182975 w 2237253"/>
              <a:gd name="T63" fmla="*/ 36655 h 109220"/>
              <a:gd name="T64" fmla="*/ 2221951 w 2237253"/>
              <a:gd name="T65" fmla="*/ 52722 h 109220"/>
              <a:gd name="T66" fmla="*/ 2243994 w 2237253"/>
              <a:gd name="T67" fmla="*/ 84382 h 109220"/>
              <a:gd name="T68" fmla="*/ 2240540 w 2237253"/>
              <a:gd name="T69" fmla="*/ 97162 h 109220"/>
              <a:gd name="T70" fmla="*/ 2231234 w 2237253"/>
              <a:gd name="T71" fmla="*/ 111143 h 109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37253" h="109220">
                <a:moveTo>
                  <a:pt x="0" y="109220"/>
                </a:moveTo>
                <a:lnTo>
                  <a:pt x="92950" y="101035"/>
                </a:lnTo>
                <a:lnTo>
                  <a:pt x="185713" y="92891"/>
                </a:lnTo>
                <a:lnTo>
                  <a:pt x="278100" y="84829"/>
                </a:lnTo>
                <a:lnTo>
                  <a:pt x="369926" y="76890"/>
                </a:lnTo>
                <a:lnTo>
                  <a:pt x="461004" y="69115"/>
                </a:lnTo>
                <a:lnTo>
                  <a:pt x="551146" y="61545"/>
                </a:lnTo>
                <a:lnTo>
                  <a:pt x="640167" y="54220"/>
                </a:lnTo>
                <a:lnTo>
                  <a:pt x="727880" y="47183"/>
                </a:lnTo>
                <a:lnTo>
                  <a:pt x="814099" y="40472"/>
                </a:lnTo>
                <a:lnTo>
                  <a:pt x="898636" y="34131"/>
                </a:lnTo>
                <a:lnTo>
                  <a:pt x="981305" y="28199"/>
                </a:lnTo>
                <a:lnTo>
                  <a:pt x="1061920" y="22717"/>
                </a:lnTo>
                <a:lnTo>
                  <a:pt x="1140293" y="17727"/>
                </a:lnTo>
                <a:lnTo>
                  <a:pt x="1216240" y="13270"/>
                </a:lnTo>
                <a:lnTo>
                  <a:pt x="1289571" y="9386"/>
                </a:lnTo>
                <a:lnTo>
                  <a:pt x="1360102" y="6116"/>
                </a:lnTo>
                <a:lnTo>
                  <a:pt x="1427646" y="3501"/>
                </a:lnTo>
                <a:lnTo>
                  <a:pt x="1492016" y="1583"/>
                </a:lnTo>
                <a:lnTo>
                  <a:pt x="1553025" y="402"/>
                </a:lnTo>
                <a:lnTo>
                  <a:pt x="1610487" y="0"/>
                </a:lnTo>
                <a:lnTo>
                  <a:pt x="1665707" y="110"/>
                </a:lnTo>
                <a:lnTo>
                  <a:pt x="1719975" y="476"/>
                </a:lnTo>
                <a:lnTo>
                  <a:pt x="1773018" y="1148"/>
                </a:lnTo>
                <a:lnTo>
                  <a:pt x="1824565" y="2178"/>
                </a:lnTo>
                <a:lnTo>
                  <a:pt x="1874345" y="3617"/>
                </a:lnTo>
                <a:lnTo>
                  <a:pt x="1922087" y="5517"/>
                </a:lnTo>
                <a:lnTo>
                  <a:pt x="1967519" y="7928"/>
                </a:lnTo>
                <a:lnTo>
                  <a:pt x="2010370" y="10903"/>
                </a:lnTo>
                <a:lnTo>
                  <a:pt x="2050369" y="14493"/>
                </a:lnTo>
                <a:lnTo>
                  <a:pt x="2120725" y="23720"/>
                </a:lnTo>
                <a:lnTo>
                  <a:pt x="2176418" y="36022"/>
                </a:lnTo>
                <a:lnTo>
                  <a:pt x="2215276" y="51810"/>
                </a:lnTo>
                <a:lnTo>
                  <a:pt x="2237253" y="82923"/>
                </a:lnTo>
                <a:lnTo>
                  <a:pt x="2233810" y="95482"/>
                </a:lnTo>
                <a:lnTo>
                  <a:pt x="2224532" y="10922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83" name="object 45"/>
          <p:cNvSpPr>
            <a:spLocks/>
          </p:cNvSpPr>
          <p:nvPr/>
        </p:nvSpPr>
        <p:spPr bwMode="auto">
          <a:xfrm>
            <a:off x="6019800" y="3335338"/>
            <a:ext cx="1647825" cy="573087"/>
          </a:xfrm>
          <a:custGeom>
            <a:avLst/>
            <a:gdLst>
              <a:gd name="T0" fmla="*/ 0 w 1648586"/>
              <a:gd name="T1" fmla="*/ 567070 h 571880"/>
              <a:gd name="T2" fmla="*/ 3925 w 1648586"/>
              <a:gd name="T3" fmla="*/ 579161 h 571880"/>
              <a:gd name="T4" fmla="*/ 1611746 w 1648586"/>
              <a:gd name="T5" fmla="*/ 39121 h 571880"/>
              <a:gd name="T6" fmla="*/ 1630729 w 1648586"/>
              <a:gd name="T7" fmla="*/ 31767 h 571880"/>
              <a:gd name="T8" fmla="*/ 1630094 w 1648586"/>
              <a:gd name="T9" fmla="*/ 19421 h 571880"/>
              <a:gd name="T10" fmla="*/ 1644025 w 1648586"/>
              <a:gd name="T11" fmla="*/ 21478 h 571880"/>
              <a:gd name="T12" fmla="*/ 1547265 w 1648586"/>
              <a:gd name="T13" fmla="*/ 640 h 571880"/>
              <a:gd name="T14" fmla="*/ 1543846 w 1648586"/>
              <a:gd name="T15" fmla="*/ 0 h 571880"/>
              <a:gd name="T16" fmla="*/ 1540554 w 1648586"/>
              <a:gd name="T17" fmla="*/ 2188 h 571880"/>
              <a:gd name="T18" fmla="*/ 1539795 w 1648586"/>
              <a:gd name="T19" fmla="*/ 5659 h 571880"/>
              <a:gd name="T20" fmla="*/ 1539034 w 1648586"/>
              <a:gd name="T21" fmla="*/ 9130 h 571880"/>
              <a:gd name="T22" fmla="*/ 1541315 w 1648586"/>
              <a:gd name="T23" fmla="*/ 12474 h 571880"/>
              <a:gd name="T24" fmla="*/ 1544734 w 1648586"/>
              <a:gd name="T25" fmla="*/ 13248 h 571880"/>
              <a:gd name="T26" fmla="*/ 1607946 w 1648586"/>
              <a:gd name="T27" fmla="*/ 26861 h 571880"/>
              <a:gd name="T28" fmla="*/ 1627308 w 1648586"/>
              <a:gd name="T29" fmla="*/ 21221 h 571880"/>
              <a:gd name="T30" fmla="*/ 1620124 w 1648586"/>
              <a:gd name="T31" fmla="*/ 29485 h 571880"/>
              <a:gd name="T32" fmla="*/ 1607946 w 1648586"/>
              <a:gd name="T33" fmla="*/ 26861 h 571880"/>
              <a:gd name="T34" fmla="*/ 0 w 1648586"/>
              <a:gd name="T35" fmla="*/ 567070 h 571880"/>
              <a:gd name="T36" fmla="*/ 1569049 w 1648586"/>
              <a:gd name="T37" fmla="*/ 88230 h 571880"/>
              <a:gd name="T38" fmla="*/ 1566770 w 1648586"/>
              <a:gd name="T39" fmla="*/ 90803 h 571880"/>
              <a:gd name="T40" fmla="*/ 1567024 w 1648586"/>
              <a:gd name="T41" fmla="*/ 94918 h 571880"/>
              <a:gd name="T42" fmla="*/ 1569683 w 1648586"/>
              <a:gd name="T43" fmla="*/ 97234 h 571880"/>
              <a:gd name="T44" fmla="*/ 1572343 w 1648586"/>
              <a:gd name="T45" fmla="*/ 99678 h 571880"/>
              <a:gd name="T46" fmla="*/ 1576269 w 1648586"/>
              <a:gd name="T47" fmla="*/ 99420 h 571880"/>
              <a:gd name="T48" fmla="*/ 1578548 w 1648586"/>
              <a:gd name="T49" fmla="*/ 96719 h 571880"/>
              <a:gd name="T50" fmla="*/ 1644025 w 1648586"/>
              <a:gd name="T51" fmla="*/ 21478 h 571880"/>
              <a:gd name="T52" fmla="*/ 1630094 w 1648586"/>
              <a:gd name="T53" fmla="*/ 19421 h 571880"/>
              <a:gd name="T54" fmla="*/ 1634020 w 1648586"/>
              <a:gd name="T55" fmla="*/ 31638 h 571880"/>
              <a:gd name="T56" fmla="*/ 1630094 w 1648586"/>
              <a:gd name="T57" fmla="*/ 19421 h 571880"/>
              <a:gd name="T58" fmla="*/ 1630729 w 1648586"/>
              <a:gd name="T59" fmla="*/ 31767 h 571880"/>
              <a:gd name="T60" fmla="*/ 1611746 w 1648586"/>
              <a:gd name="T61" fmla="*/ 39121 h 571880"/>
              <a:gd name="T62" fmla="*/ 1569049 w 1648586"/>
              <a:gd name="T63" fmla="*/ 88230 h 571880"/>
              <a:gd name="T64" fmla="*/ 1627308 w 1648586"/>
              <a:gd name="T65" fmla="*/ 21221 h 571880"/>
              <a:gd name="T66" fmla="*/ 1607946 w 1648586"/>
              <a:gd name="T67" fmla="*/ 26861 h 571880"/>
              <a:gd name="T68" fmla="*/ 1620124 w 1648586"/>
              <a:gd name="T69" fmla="*/ 29485 h 571880"/>
              <a:gd name="T70" fmla="*/ 1627308 w 1648586"/>
              <a:gd name="T71" fmla="*/ 21221 h 571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8586" h="571880">
                <a:moveTo>
                  <a:pt x="0" y="559942"/>
                </a:moveTo>
                <a:lnTo>
                  <a:pt x="3937" y="571880"/>
                </a:lnTo>
                <a:lnTo>
                  <a:pt x="1616217" y="38629"/>
                </a:lnTo>
                <a:lnTo>
                  <a:pt x="1635252" y="31368"/>
                </a:lnTo>
                <a:lnTo>
                  <a:pt x="1634617" y="19176"/>
                </a:lnTo>
                <a:lnTo>
                  <a:pt x="1648586" y="21208"/>
                </a:lnTo>
                <a:lnTo>
                  <a:pt x="1551558" y="634"/>
                </a:lnTo>
                <a:lnTo>
                  <a:pt x="1548129" y="0"/>
                </a:lnTo>
                <a:lnTo>
                  <a:pt x="1544827" y="2158"/>
                </a:lnTo>
                <a:lnTo>
                  <a:pt x="1544066" y="5587"/>
                </a:lnTo>
                <a:lnTo>
                  <a:pt x="1543303" y="9016"/>
                </a:lnTo>
                <a:lnTo>
                  <a:pt x="1545590" y="12318"/>
                </a:lnTo>
                <a:lnTo>
                  <a:pt x="1549019" y="13080"/>
                </a:lnTo>
                <a:lnTo>
                  <a:pt x="1612407" y="26524"/>
                </a:lnTo>
                <a:lnTo>
                  <a:pt x="1631823" y="20954"/>
                </a:lnTo>
                <a:lnTo>
                  <a:pt x="1624619" y="29114"/>
                </a:lnTo>
                <a:lnTo>
                  <a:pt x="1612407" y="26524"/>
                </a:lnTo>
                <a:lnTo>
                  <a:pt x="0" y="559942"/>
                </a:lnTo>
                <a:close/>
              </a:path>
              <a:path w="1648586" h="571880">
                <a:moveTo>
                  <a:pt x="1573402" y="87121"/>
                </a:moveTo>
                <a:lnTo>
                  <a:pt x="1571117" y="89662"/>
                </a:lnTo>
                <a:lnTo>
                  <a:pt x="1571371" y="93725"/>
                </a:lnTo>
                <a:lnTo>
                  <a:pt x="1574038" y="96012"/>
                </a:lnTo>
                <a:lnTo>
                  <a:pt x="1576704" y="98425"/>
                </a:lnTo>
                <a:lnTo>
                  <a:pt x="1580642" y="98170"/>
                </a:lnTo>
                <a:lnTo>
                  <a:pt x="1582927" y="95503"/>
                </a:lnTo>
                <a:lnTo>
                  <a:pt x="1648586" y="21208"/>
                </a:lnTo>
                <a:lnTo>
                  <a:pt x="1634617" y="19176"/>
                </a:lnTo>
                <a:lnTo>
                  <a:pt x="1638553" y="31241"/>
                </a:lnTo>
                <a:lnTo>
                  <a:pt x="1634617" y="19176"/>
                </a:lnTo>
                <a:lnTo>
                  <a:pt x="1635252" y="31368"/>
                </a:lnTo>
                <a:lnTo>
                  <a:pt x="1616217" y="38629"/>
                </a:lnTo>
                <a:lnTo>
                  <a:pt x="1573402" y="87121"/>
                </a:lnTo>
                <a:close/>
              </a:path>
              <a:path w="1648586" h="571880">
                <a:moveTo>
                  <a:pt x="1631823" y="20954"/>
                </a:moveTo>
                <a:lnTo>
                  <a:pt x="1612407" y="26524"/>
                </a:lnTo>
                <a:lnTo>
                  <a:pt x="1624619" y="29114"/>
                </a:lnTo>
                <a:lnTo>
                  <a:pt x="1631823" y="209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8684" name="object 46"/>
          <p:cNvSpPr>
            <a:spLocks/>
          </p:cNvSpPr>
          <p:nvPr/>
        </p:nvSpPr>
        <p:spPr bwMode="auto">
          <a:xfrm>
            <a:off x="395288" y="3213100"/>
            <a:ext cx="4244975" cy="212725"/>
          </a:xfrm>
          <a:custGeom>
            <a:avLst/>
            <a:gdLst>
              <a:gd name="T0" fmla="*/ 2048809 w 4244416"/>
              <a:gd name="T1" fmla="*/ 85395 h 212598"/>
              <a:gd name="T2" fmla="*/ 2148264 w 4244416"/>
              <a:gd name="T3" fmla="*/ 81268 h 212598"/>
              <a:gd name="T4" fmla="*/ 2252540 w 4244416"/>
              <a:gd name="T5" fmla="*/ 63802 h 212598"/>
              <a:gd name="T6" fmla="*/ 2279902 w 4244416"/>
              <a:gd name="T7" fmla="*/ 28005 h 212598"/>
              <a:gd name="T8" fmla="*/ 2307631 w 4244416"/>
              <a:gd name="T9" fmla="*/ 4779 h 212598"/>
              <a:gd name="T10" fmla="*/ 2376600 w 4244416"/>
              <a:gd name="T11" fmla="*/ 0 h 212598"/>
              <a:gd name="T12" fmla="*/ 2450790 w 4244416"/>
              <a:gd name="T13" fmla="*/ 2004 h 212598"/>
              <a:gd name="T14" fmla="*/ 2538840 w 4244416"/>
              <a:gd name="T15" fmla="*/ 7507 h 212598"/>
              <a:gd name="T16" fmla="*/ 2637685 w 4244416"/>
              <a:gd name="T17" fmla="*/ 15745 h 212598"/>
              <a:gd name="T18" fmla="*/ 2744251 w 4244416"/>
              <a:gd name="T19" fmla="*/ 25945 h 212598"/>
              <a:gd name="T20" fmla="*/ 2855466 w 4244416"/>
              <a:gd name="T21" fmla="*/ 37343 h 212598"/>
              <a:gd name="T22" fmla="*/ 2968255 w 4244416"/>
              <a:gd name="T23" fmla="*/ 49167 h 212598"/>
              <a:gd name="T24" fmla="*/ 3079542 w 4244416"/>
              <a:gd name="T25" fmla="*/ 60653 h 212598"/>
              <a:gd name="T26" fmla="*/ 3186262 w 4244416"/>
              <a:gd name="T27" fmla="*/ 71030 h 212598"/>
              <a:gd name="T28" fmla="*/ 3285340 w 4244416"/>
              <a:gd name="T29" fmla="*/ 79533 h 212598"/>
              <a:gd name="T30" fmla="*/ 3373701 w 4244416"/>
              <a:gd name="T31" fmla="*/ 85395 h 212598"/>
              <a:gd name="T32" fmla="*/ 3454115 w 4244416"/>
              <a:gd name="T33" fmla="*/ 88257 h 212598"/>
              <a:gd name="T34" fmla="*/ 3531358 w 4244416"/>
              <a:gd name="T35" fmla="*/ 88772 h 212598"/>
              <a:gd name="T36" fmla="*/ 3605269 w 4244416"/>
              <a:gd name="T37" fmla="*/ 87586 h 212598"/>
              <a:gd name="T38" fmla="*/ 3675683 w 4244416"/>
              <a:gd name="T39" fmla="*/ 85341 h 212598"/>
              <a:gd name="T40" fmla="*/ 3742437 w 4244416"/>
              <a:gd name="T41" fmla="*/ 82669 h 212598"/>
              <a:gd name="T42" fmla="*/ 3805365 w 4244416"/>
              <a:gd name="T43" fmla="*/ 80220 h 212598"/>
              <a:gd name="T44" fmla="*/ 3864308 w 4244416"/>
              <a:gd name="T45" fmla="*/ 78627 h 212598"/>
              <a:gd name="T46" fmla="*/ 3919095 w 4244416"/>
              <a:gd name="T47" fmla="*/ 78532 h 212598"/>
              <a:gd name="T48" fmla="*/ 3969567 w 4244416"/>
              <a:gd name="T49" fmla="*/ 80573 h 212598"/>
              <a:gd name="T50" fmla="*/ 4015560 w 4244416"/>
              <a:gd name="T51" fmla="*/ 85395 h 212598"/>
              <a:gd name="T52" fmla="*/ 4057485 w 4244416"/>
              <a:gd name="T53" fmla="*/ 94150 h 212598"/>
              <a:gd name="T54" fmla="*/ 4095689 w 4244416"/>
              <a:gd name="T55" fmla="*/ 106879 h 212598"/>
              <a:gd name="T56" fmla="*/ 4130009 w 4244416"/>
              <a:gd name="T57" fmla="*/ 122422 h 212598"/>
              <a:gd name="T58" fmla="*/ 4160277 w 4244416"/>
              <a:gd name="T59" fmla="*/ 139633 h 212598"/>
              <a:gd name="T60" fmla="*/ 4197733 w 4244416"/>
              <a:gd name="T61" fmla="*/ 166055 h 212598"/>
              <a:gd name="T62" fmla="*/ 4231988 w 4244416"/>
              <a:gd name="T63" fmla="*/ 196359 h 212598"/>
              <a:gd name="T64" fmla="*/ 4247125 w 4244416"/>
              <a:gd name="T65" fmla="*/ 212586 h 2125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44416" h="212598">
                <a:moveTo>
                  <a:pt x="0" y="42544"/>
                </a:moveTo>
                <a:lnTo>
                  <a:pt x="2047189" y="85089"/>
                </a:lnTo>
                <a:lnTo>
                  <a:pt x="2101564" y="83510"/>
                </a:lnTo>
                <a:lnTo>
                  <a:pt x="2146566" y="80979"/>
                </a:lnTo>
                <a:lnTo>
                  <a:pt x="2212036" y="73509"/>
                </a:lnTo>
                <a:lnTo>
                  <a:pt x="2250760" y="63574"/>
                </a:lnTo>
                <a:lnTo>
                  <a:pt x="2277575" y="33808"/>
                </a:lnTo>
                <a:lnTo>
                  <a:pt x="2278102" y="27903"/>
                </a:lnTo>
                <a:lnTo>
                  <a:pt x="2279107" y="22275"/>
                </a:lnTo>
                <a:lnTo>
                  <a:pt x="2305807" y="4761"/>
                </a:lnTo>
                <a:lnTo>
                  <a:pt x="2345303" y="566"/>
                </a:lnTo>
                <a:lnTo>
                  <a:pt x="2374722" y="0"/>
                </a:lnTo>
                <a:lnTo>
                  <a:pt x="2409863" y="515"/>
                </a:lnTo>
                <a:lnTo>
                  <a:pt x="2448852" y="1998"/>
                </a:lnTo>
                <a:lnTo>
                  <a:pt x="2491304" y="4353"/>
                </a:lnTo>
                <a:lnTo>
                  <a:pt x="2536836" y="7483"/>
                </a:lnTo>
                <a:lnTo>
                  <a:pt x="2585063" y="11295"/>
                </a:lnTo>
                <a:lnTo>
                  <a:pt x="2635603" y="15691"/>
                </a:lnTo>
                <a:lnTo>
                  <a:pt x="2688072" y="20576"/>
                </a:lnTo>
                <a:lnTo>
                  <a:pt x="2742085" y="25855"/>
                </a:lnTo>
                <a:lnTo>
                  <a:pt x="2797259" y="31431"/>
                </a:lnTo>
                <a:lnTo>
                  <a:pt x="2853210" y="37211"/>
                </a:lnTo>
                <a:lnTo>
                  <a:pt x="2909555" y="43096"/>
                </a:lnTo>
                <a:lnTo>
                  <a:pt x="2965909" y="48993"/>
                </a:lnTo>
                <a:lnTo>
                  <a:pt x="3021889" y="54805"/>
                </a:lnTo>
                <a:lnTo>
                  <a:pt x="3077111" y="60437"/>
                </a:lnTo>
                <a:lnTo>
                  <a:pt x="3131191" y="65793"/>
                </a:lnTo>
                <a:lnTo>
                  <a:pt x="3183746" y="70778"/>
                </a:lnTo>
                <a:lnTo>
                  <a:pt x="3234392" y="75296"/>
                </a:lnTo>
                <a:lnTo>
                  <a:pt x="3282745" y="79251"/>
                </a:lnTo>
                <a:lnTo>
                  <a:pt x="3328421" y="82547"/>
                </a:lnTo>
                <a:lnTo>
                  <a:pt x="3371037" y="85089"/>
                </a:lnTo>
                <a:lnTo>
                  <a:pt x="3411596" y="86846"/>
                </a:lnTo>
                <a:lnTo>
                  <a:pt x="3451385" y="87939"/>
                </a:lnTo>
                <a:lnTo>
                  <a:pt x="3490382" y="88449"/>
                </a:lnTo>
                <a:lnTo>
                  <a:pt x="3528568" y="88454"/>
                </a:lnTo>
                <a:lnTo>
                  <a:pt x="3565920" y="88036"/>
                </a:lnTo>
                <a:lnTo>
                  <a:pt x="3602420" y="87274"/>
                </a:lnTo>
                <a:lnTo>
                  <a:pt x="3638046" y="86247"/>
                </a:lnTo>
                <a:lnTo>
                  <a:pt x="3672779" y="85035"/>
                </a:lnTo>
                <a:lnTo>
                  <a:pt x="3706596" y="83717"/>
                </a:lnTo>
                <a:lnTo>
                  <a:pt x="3739480" y="82375"/>
                </a:lnTo>
                <a:lnTo>
                  <a:pt x="3771407" y="81087"/>
                </a:lnTo>
                <a:lnTo>
                  <a:pt x="3802359" y="79932"/>
                </a:lnTo>
                <a:lnTo>
                  <a:pt x="3832315" y="78992"/>
                </a:lnTo>
                <a:lnTo>
                  <a:pt x="3861254" y="78345"/>
                </a:lnTo>
                <a:lnTo>
                  <a:pt x="3889155" y="78071"/>
                </a:lnTo>
                <a:lnTo>
                  <a:pt x="3915999" y="78250"/>
                </a:lnTo>
                <a:lnTo>
                  <a:pt x="3941764" y="78961"/>
                </a:lnTo>
                <a:lnTo>
                  <a:pt x="3966431" y="80285"/>
                </a:lnTo>
                <a:lnTo>
                  <a:pt x="3989979" y="82302"/>
                </a:lnTo>
                <a:lnTo>
                  <a:pt x="4012387" y="85089"/>
                </a:lnTo>
                <a:lnTo>
                  <a:pt x="4033789" y="88885"/>
                </a:lnTo>
                <a:lnTo>
                  <a:pt x="4054281" y="93814"/>
                </a:lnTo>
                <a:lnTo>
                  <a:pt x="4073843" y="99731"/>
                </a:lnTo>
                <a:lnTo>
                  <a:pt x="4092455" y="106495"/>
                </a:lnTo>
                <a:lnTo>
                  <a:pt x="4110095" y="113960"/>
                </a:lnTo>
                <a:lnTo>
                  <a:pt x="4126745" y="121984"/>
                </a:lnTo>
                <a:lnTo>
                  <a:pt x="4142383" y="130424"/>
                </a:lnTo>
                <a:lnTo>
                  <a:pt x="4156990" y="139135"/>
                </a:lnTo>
                <a:lnTo>
                  <a:pt x="4170545" y="147974"/>
                </a:lnTo>
                <a:lnTo>
                  <a:pt x="4194417" y="165461"/>
                </a:lnTo>
                <a:lnTo>
                  <a:pt x="4213838" y="181738"/>
                </a:lnTo>
                <a:lnTo>
                  <a:pt x="4228646" y="195657"/>
                </a:lnTo>
                <a:lnTo>
                  <a:pt x="4241852" y="209600"/>
                </a:lnTo>
                <a:lnTo>
                  <a:pt x="4243771" y="211824"/>
                </a:lnTo>
                <a:lnTo>
                  <a:pt x="4244416" y="212598"/>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object 14"/>
          <p:cNvSpPr txBox="1"/>
          <p:nvPr/>
        </p:nvSpPr>
        <p:spPr>
          <a:xfrm>
            <a:off x="6740525" y="148748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28686" name="object 13"/>
          <p:cNvSpPr txBox="1">
            <a:spLocks noChangeArrowheads="1"/>
          </p:cNvSpPr>
          <p:nvPr/>
        </p:nvSpPr>
        <p:spPr bwMode="auto">
          <a:xfrm>
            <a:off x="4175125" y="1622425"/>
            <a:ext cx="2317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8’</a:t>
            </a:r>
            <a:endParaRPr lang="en-US" altLang="en-US" sz="1800"/>
          </a:p>
        </p:txBody>
      </p:sp>
      <p:sp>
        <p:nvSpPr>
          <p:cNvPr id="28687" name="object 12"/>
          <p:cNvSpPr txBox="1">
            <a:spLocks noChangeArrowheads="1"/>
          </p:cNvSpPr>
          <p:nvPr/>
        </p:nvSpPr>
        <p:spPr bwMode="auto">
          <a:xfrm>
            <a:off x="114300" y="2640013"/>
            <a:ext cx="2714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6”</a:t>
            </a:r>
            <a:endParaRPr lang="en-US" altLang="en-US" sz="1800"/>
          </a:p>
        </p:txBody>
      </p:sp>
      <p:sp>
        <p:nvSpPr>
          <p:cNvPr id="11" name="object 11"/>
          <p:cNvSpPr txBox="1"/>
          <p:nvPr/>
        </p:nvSpPr>
        <p:spPr>
          <a:xfrm>
            <a:off x="5372100" y="379253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28689" name="object 10"/>
          <p:cNvSpPr txBox="1">
            <a:spLocks noChangeArrowheads="1"/>
          </p:cNvSpPr>
          <p:nvPr/>
        </p:nvSpPr>
        <p:spPr bwMode="auto">
          <a:xfrm>
            <a:off x="258763" y="4592638"/>
            <a:ext cx="54451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SM</a:t>
            </a:r>
            <a:endParaRPr lang="en-US" altLang="en-US" sz="2800"/>
          </a:p>
        </p:txBody>
      </p:sp>
      <p:sp>
        <p:nvSpPr>
          <p:cNvPr id="9" name="object 9"/>
          <p:cNvSpPr txBox="1"/>
          <p:nvPr/>
        </p:nvSpPr>
        <p:spPr>
          <a:xfrm>
            <a:off x="804863" y="4592638"/>
            <a:ext cx="3602037" cy="317500"/>
          </a:xfrm>
          <a:prstGeom prst="rect">
            <a:avLst/>
          </a:prstGeom>
        </p:spPr>
        <p:txBody>
          <a:bodyPr lIns="0" tIns="0" rIns="0" bIns="0"/>
          <a:lstStyle/>
          <a:p>
            <a:pPr marL="12700">
              <a:lnSpc>
                <a:spcPts val="2950"/>
              </a:lnSpc>
              <a:spcBef>
                <a:spcPts val="147"/>
              </a:spcBef>
              <a:defRPr/>
            </a:pPr>
            <a:r>
              <a:rPr sz="4200" baseline="2925" dirty="0">
                <a:latin typeface="Calibri"/>
                <a:cs typeface="Calibri"/>
              </a:rPr>
              <a:t>= 6”</a:t>
            </a:r>
            <a:r>
              <a:rPr sz="4200" spc="-5" baseline="2925" dirty="0">
                <a:latin typeface="Calibri"/>
                <a:cs typeface="Calibri"/>
              </a:rPr>
              <a:t> </a:t>
            </a:r>
            <a:r>
              <a:rPr sz="4200" baseline="2925" dirty="0">
                <a:latin typeface="Calibri"/>
                <a:cs typeface="Calibri"/>
              </a:rPr>
              <a:t>x</a:t>
            </a:r>
            <a:r>
              <a:rPr sz="4200" spc="-12" baseline="2925" dirty="0">
                <a:latin typeface="Calibri"/>
                <a:cs typeface="Calibri"/>
              </a:rPr>
              <a:t> </a:t>
            </a:r>
            <a:r>
              <a:rPr sz="4200" baseline="2925" dirty="0">
                <a:latin typeface="Calibri"/>
                <a:cs typeface="Calibri"/>
              </a:rPr>
              <a:t>8’</a:t>
            </a:r>
            <a:r>
              <a:rPr sz="4200" spc="25" baseline="2925" dirty="0">
                <a:latin typeface="Calibri"/>
                <a:cs typeface="Calibri"/>
              </a:rPr>
              <a:t> </a:t>
            </a:r>
            <a:r>
              <a:rPr sz="4200" baseline="2925" dirty="0">
                <a:latin typeface="Calibri"/>
                <a:cs typeface="Calibri"/>
              </a:rPr>
              <a:t>÷ 12</a:t>
            </a:r>
            <a:r>
              <a:rPr sz="4200" spc="19" baseline="2925" dirty="0">
                <a:latin typeface="Calibri"/>
                <a:cs typeface="Calibri"/>
              </a:rPr>
              <a:t> </a:t>
            </a:r>
            <a:r>
              <a:rPr sz="4200" baseline="2925" dirty="0">
                <a:latin typeface="Calibri"/>
                <a:cs typeface="Calibri"/>
              </a:rPr>
              <a:t>= 4’</a:t>
            </a:r>
            <a:endParaRPr sz="2800" dirty="0">
              <a:latin typeface="Calibri"/>
              <a:cs typeface="Calibri"/>
            </a:endParaRPr>
          </a:p>
        </p:txBody>
      </p:sp>
      <p:sp>
        <p:nvSpPr>
          <p:cNvPr id="8" name="object 8"/>
          <p:cNvSpPr txBox="1"/>
          <p:nvPr/>
        </p:nvSpPr>
        <p:spPr>
          <a:xfrm>
            <a:off x="114300" y="5019675"/>
            <a:ext cx="4675188" cy="379413"/>
          </a:xfrm>
          <a:prstGeom prst="rect">
            <a:avLst/>
          </a:prstGeom>
        </p:spPr>
        <p:txBody>
          <a:bodyPr lIns="0" tIns="0" rIns="0" bIns="0"/>
          <a:lstStyle/>
          <a:p>
            <a:pPr marL="12700">
              <a:lnSpc>
                <a:spcPts val="2950"/>
              </a:lnSpc>
              <a:spcBef>
                <a:spcPts val="147"/>
              </a:spcBef>
              <a:defRPr/>
            </a:pPr>
            <a:r>
              <a:rPr sz="4200" baseline="2925" dirty="0">
                <a:latin typeface="Calibri"/>
                <a:cs typeface="Calibri"/>
              </a:rPr>
              <a:t>N</a:t>
            </a:r>
            <a:r>
              <a:rPr sz="4200" spc="-9" baseline="2925" dirty="0">
                <a:latin typeface="Calibri"/>
                <a:cs typeface="Calibri"/>
              </a:rPr>
              <a:t>u</a:t>
            </a:r>
            <a:r>
              <a:rPr sz="4200" baseline="2925" dirty="0">
                <a:latin typeface="Calibri"/>
                <a:cs typeface="Calibri"/>
              </a:rPr>
              <a:t>mber</a:t>
            </a:r>
            <a:r>
              <a:rPr sz="4200" spc="-78" baseline="2925" dirty="0">
                <a:latin typeface="Calibri"/>
                <a:cs typeface="Calibri"/>
              </a:rPr>
              <a:t> </a:t>
            </a:r>
            <a:r>
              <a:rPr sz="4200" baseline="2925" dirty="0">
                <a:latin typeface="Calibri"/>
                <a:cs typeface="Calibri"/>
              </a:rPr>
              <a:t>of</a:t>
            </a:r>
            <a:r>
              <a:rPr sz="4200" spc="-23" baseline="2925" dirty="0">
                <a:latin typeface="Calibri"/>
                <a:cs typeface="Calibri"/>
              </a:rPr>
              <a:t> </a:t>
            </a:r>
            <a:r>
              <a:rPr sz="4200" baseline="2925" dirty="0">
                <a:latin typeface="Calibri"/>
                <a:cs typeface="Calibri"/>
              </a:rPr>
              <a:t>Cu</a:t>
            </a:r>
            <a:r>
              <a:rPr sz="4200" spc="-39"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gs</a:t>
            </a:r>
            <a:r>
              <a:rPr sz="4200" spc="-33" baseline="2925" dirty="0">
                <a:latin typeface="Calibri"/>
                <a:cs typeface="Calibri"/>
              </a:rPr>
              <a:t> </a:t>
            </a:r>
            <a:r>
              <a:rPr sz="4200" spc="-59" baseline="2925" dirty="0">
                <a:latin typeface="Calibri"/>
                <a:cs typeface="Calibri"/>
              </a:rPr>
              <a:t>f</a:t>
            </a:r>
            <a:r>
              <a:rPr sz="4200" baseline="2925" dirty="0">
                <a:latin typeface="Calibri"/>
                <a:cs typeface="Calibri"/>
              </a:rPr>
              <a:t>or</a:t>
            </a:r>
            <a:r>
              <a:rPr sz="4200" spc="-33" baseline="2925" dirty="0">
                <a:latin typeface="Calibri"/>
                <a:cs typeface="Calibri"/>
              </a:rPr>
              <a:t> </a:t>
            </a:r>
            <a:r>
              <a:rPr sz="4200" baseline="2925" dirty="0">
                <a:latin typeface="Calibri"/>
                <a:cs typeface="Calibri"/>
              </a:rPr>
              <a:t>#1</a:t>
            </a:r>
            <a:r>
              <a:rPr sz="4200" spc="-3" baseline="2925" dirty="0">
                <a:latin typeface="Calibri"/>
                <a:cs typeface="Calibri"/>
              </a:rPr>
              <a:t> </a:t>
            </a:r>
            <a:r>
              <a:rPr sz="4200" baseline="2925" dirty="0">
                <a:latin typeface="Calibri"/>
                <a:cs typeface="Calibri"/>
              </a:rPr>
              <a:t>Com:</a:t>
            </a:r>
            <a:endParaRPr sz="2800" dirty="0">
              <a:latin typeface="Calibri"/>
              <a:cs typeface="Calibri"/>
            </a:endParaRPr>
          </a:p>
        </p:txBody>
      </p:sp>
      <p:sp>
        <p:nvSpPr>
          <p:cNvPr id="7" name="object 7"/>
          <p:cNvSpPr txBox="1"/>
          <p:nvPr/>
        </p:nvSpPr>
        <p:spPr>
          <a:xfrm>
            <a:off x="4749800" y="5059363"/>
            <a:ext cx="2908300" cy="379412"/>
          </a:xfrm>
          <a:prstGeom prst="rect">
            <a:avLst/>
          </a:prstGeom>
        </p:spPr>
        <p:txBody>
          <a:bodyPr lIns="0" tIns="0" rIns="0" bIns="0"/>
          <a:lstStyle/>
          <a:p>
            <a:pPr marL="12700">
              <a:lnSpc>
                <a:spcPts val="2950"/>
              </a:lnSpc>
              <a:spcBef>
                <a:spcPts val="147"/>
              </a:spcBef>
              <a:defRPr/>
            </a:pPr>
            <a:r>
              <a:rPr sz="4200" baseline="2925" dirty="0">
                <a:latin typeface="Calibri"/>
                <a:cs typeface="Calibri"/>
              </a:rPr>
              <a:t>SM+1</a:t>
            </a:r>
            <a:r>
              <a:rPr sz="4200" spc="-9" baseline="2925" dirty="0">
                <a:latin typeface="Calibri"/>
                <a:cs typeface="Calibri"/>
              </a:rPr>
              <a:t> </a:t>
            </a:r>
            <a:r>
              <a:rPr sz="4200" baseline="2925" dirty="0">
                <a:latin typeface="Calibri"/>
                <a:cs typeface="Calibri"/>
              </a:rPr>
              <a:t>÷ 3 = 5</a:t>
            </a:r>
            <a:r>
              <a:rPr sz="4200" spc="19" baseline="2925" dirty="0">
                <a:latin typeface="Calibri"/>
                <a:cs typeface="Calibri"/>
              </a:rPr>
              <a:t> </a:t>
            </a:r>
            <a:r>
              <a:rPr sz="4200" baseline="2925" dirty="0">
                <a:latin typeface="Calibri"/>
                <a:cs typeface="Calibri"/>
              </a:rPr>
              <a:t>÷ 3</a:t>
            </a:r>
            <a:endParaRPr sz="2800" dirty="0">
              <a:latin typeface="Calibri"/>
              <a:cs typeface="Calibri"/>
            </a:endParaRPr>
          </a:p>
        </p:txBody>
      </p:sp>
      <p:sp>
        <p:nvSpPr>
          <p:cNvPr id="6" name="object 6"/>
          <p:cNvSpPr txBox="1"/>
          <p:nvPr/>
        </p:nvSpPr>
        <p:spPr>
          <a:xfrm>
            <a:off x="7535863" y="5053013"/>
            <a:ext cx="1666875" cy="346075"/>
          </a:xfrm>
          <a:prstGeom prst="rect">
            <a:avLst/>
          </a:prstGeom>
        </p:spPr>
        <p:txBody>
          <a:bodyPr lIns="0" tIns="0" rIns="0" bIns="0"/>
          <a:lstStyle/>
          <a:p>
            <a:pPr marL="12700">
              <a:lnSpc>
                <a:spcPts val="2950"/>
              </a:lnSpc>
              <a:spcBef>
                <a:spcPts val="147"/>
              </a:spcBef>
              <a:defRPr/>
            </a:pPr>
            <a:r>
              <a:rPr sz="4200" baseline="2925" dirty="0">
                <a:latin typeface="Calibri"/>
                <a:cs typeface="Calibri"/>
              </a:rPr>
              <a:t>= 1 cu</a:t>
            </a:r>
            <a:r>
              <a:rPr sz="4200" spc="-34"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a:t>
            </a:r>
            <a:endParaRPr sz="2800" dirty="0">
              <a:latin typeface="Calibri"/>
              <a:cs typeface="Calibri"/>
            </a:endParaRPr>
          </a:p>
        </p:txBody>
      </p:sp>
      <p:sp>
        <p:nvSpPr>
          <p:cNvPr id="5" name="object 5"/>
          <p:cNvSpPr txBox="1"/>
          <p:nvPr/>
        </p:nvSpPr>
        <p:spPr>
          <a:xfrm>
            <a:off x="131763" y="5454650"/>
            <a:ext cx="8329612" cy="381000"/>
          </a:xfrm>
          <a:prstGeom prst="rect">
            <a:avLst/>
          </a:prstGeom>
        </p:spPr>
        <p:txBody>
          <a:bodyPr lIns="0" tIns="0" rIns="0" bIns="0"/>
          <a:lstStyle/>
          <a:p>
            <a:pPr marL="12700">
              <a:lnSpc>
                <a:spcPts val="2950"/>
              </a:lnSpc>
              <a:spcBef>
                <a:spcPts val="147"/>
              </a:spcBef>
              <a:defRPr/>
            </a:pPr>
            <a:r>
              <a:rPr sz="4200" baseline="2925" dirty="0">
                <a:latin typeface="Calibri"/>
                <a:cs typeface="Calibri"/>
              </a:rPr>
              <a:t>C</a:t>
            </a:r>
            <a:r>
              <a:rPr sz="4200" spc="-9" baseline="2925" dirty="0">
                <a:latin typeface="Calibri"/>
                <a:cs typeface="Calibri"/>
              </a:rPr>
              <a:t>u</a:t>
            </a:r>
            <a:r>
              <a:rPr sz="4200" spc="-34" baseline="2925" dirty="0">
                <a:latin typeface="Calibri"/>
                <a:cs typeface="Calibri"/>
              </a:rPr>
              <a:t>t</a:t>
            </a:r>
            <a:r>
              <a:rPr sz="4200" baseline="2925" dirty="0">
                <a:latin typeface="Calibri"/>
                <a:cs typeface="Calibri"/>
              </a:rPr>
              <a:t>t</a:t>
            </a:r>
            <a:r>
              <a:rPr sz="4200" spc="-4" baseline="2925" dirty="0">
                <a:latin typeface="Calibri"/>
                <a:cs typeface="Calibri"/>
              </a:rPr>
              <a:t>i</a:t>
            </a:r>
            <a:r>
              <a:rPr sz="4200" baseline="2925" dirty="0">
                <a:latin typeface="Calibri"/>
                <a:cs typeface="Calibri"/>
              </a:rPr>
              <a:t>ng</a:t>
            </a:r>
            <a:r>
              <a:rPr sz="4200" spc="-29" baseline="2925" dirty="0">
                <a:latin typeface="Calibri"/>
                <a:cs typeface="Calibri"/>
              </a:rPr>
              <a:t> </a:t>
            </a:r>
            <a:r>
              <a:rPr sz="4200" baseline="2925" dirty="0">
                <a:latin typeface="Calibri"/>
                <a:cs typeface="Calibri"/>
              </a:rPr>
              <a:t>Un</a:t>
            </a:r>
            <a:r>
              <a:rPr sz="4200" spc="-4" baseline="2925" dirty="0">
                <a:latin typeface="Calibri"/>
                <a:cs typeface="Calibri"/>
              </a:rPr>
              <a:t>i</a:t>
            </a:r>
            <a:r>
              <a:rPr sz="4200" baseline="2925" dirty="0">
                <a:latin typeface="Calibri"/>
                <a:cs typeface="Calibri"/>
              </a:rPr>
              <a:t>ts</a:t>
            </a:r>
            <a:r>
              <a:rPr sz="4200" spc="19" baseline="2925" dirty="0">
                <a:latin typeface="Calibri"/>
                <a:cs typeface="Calibri"/>
              </a:rPr>
              <a:t> </a:t>
            </a:r>
            <a:r>
              <a:rPr sz="4200" baseline="2925" dirty="0">
                <a:latin typeface="Calibri"/>
                <a:cs typeface="Calibri"/>
              </a:rPr>
              <a:t>nee</a:t>
            </a:r>
            <a:r>
              <a:rPr sz="4200" spc="-14" baseline="2925" dirty="0">
                <a:latin typeface="Calibri"/>
                <a:cs typeface="Calibri"/>
              </a:rPr>
              <a:t>d</a:t>
            </a:r>
            <a:r>
              <a:rPr sz="4200" baseline="2925" dirty="0">
                <a:latin typeface="Calibri"/>
                <a:cs typeface="Calibri"/>
              </a:rPr>
              <a:t>ed</a:t>
            </a:r>
            <a:r>
              <a:rPr sz="4200" spc="14" baseline="2925" dirty="0">
                <a:latin typeface="Calibri"/>
                <a:cs typeface="Calibri"/>
              </a:rPr>
              <a:t> </a:t>
            </a:r>
            <a:r>
              <a:rPr sz="4200" spc="-59" baseline="2925" dirty="0">
                <a:latin typeface="Calibri"/>
                <a:cs typeface="Calibri"/>
              </a:rPr>
              <a:t>f</a:t>
            </a:r>
            <a:r>
              <a:rPr sz="4200" baseline="2925" dirty="0">
                <a:latin typeface="Calibri"/>
                <a:cs typeface="Calibri"/>
              </a:rPr>
              <a:t>or #1</a:t>
            </a:r>
            <a:r>
              <a:rPr sz="4200" spc="19" baseline="2925" dirty="0">
                <a:latin typeface="Calibri"/>
                <a:cs typeface="Calibri"/>
              </a:rPr>
              <a:t> </a:t>
            </a:r>
            <a:r>
              <a:rPr sz="4200" baseline="2925" dirty="0">
                <a:latin typeface="Calibri"/>
                <a:cs typeface="Calibri"/>
              </a:rPr>
              <a:t>Com: SM</a:t>
            </a:r>
            <a:r>
              <a:rPr sz="4200" spc="4" baseline="2925" dirty="0">
                <a:latin typeface="Calibri"/>
                <a:cs typeface="Calibri"/>
              </a:rPr>
              <a:t> </a:t>
            </a:r>
            <a:r>
              <a:rPr sz="4200" baseline="2925" dirty="0">
                <a:latin typeface="Calibri"/>
                <a:cs typeface="Calibri"/>
              </a:rPr>
              <a:t>x</a:t>
            </a:r>
            <a:r>
              <a:rPr sz="4200" spc="-12" baseline="2925" dirty="0">
                <a:latin typeface="Calibri"/>
                <a:cs typeface="Calibri"/>
              </a:rPr>
              <a:t> </a:t>
            </a:r>
            <a:r>
              <a:rPr sz="4200" baseline="2925" dirty="0">
                <a:latin typeface="Calibri"/>
                <a:cs typeface="Calibri"/>
              </a:rPr>
              <a:t>8</a:t>
            </a:r>
            <a:r>
              <a:rPr sz="4200" spc="14" baseline="2925" dirty="0">
                <a:latin typeface="Calibri"/>
                <a:cs typeface="Calibri"/>
              </a:rPr>
              <a:t> </a:t>
            </a:r>
            <a:r>
              <a:rPr sz="4200" baseline="2925" dirty="0">
                <a:latin typeface="Calibri"/>
                <a:cs typeface="Calibri"/>
              </a:rPr>
              <a:t>=</a:t>
            </a:r>
            <a:r>
              <a:rPr sz="4200" spc="-3" baseline="2925" dirty="0">
                <a:latin typeface="Calibri"/>
                <a:cs typeface="Calibri"/>
              </a:rPr>
              <a:t> </a:t>
            </a:r>
            <a:r>
              <a:rPr sz="4200" baseline="2925" dirty="0">
                <a:latin typeface="Calibri"/>
                <a:cs typeface="Calibri"/>
              </a:rPr>
              <a:t>4</a:t>
            </a:r>
            <a:r>
              <a:rPr sz="4200" spc="9" baseline="2925" dirty="0">
                <a:latin typeface="Calibri"/>
                <a:cs typeface="Calibri"/>
              </a:rPr>
              <a:t> </a:t>
            </a:r>
            <a:r>
              <a:rPr sz="4200" baseline="2925" dirty="0">
                <a:latin typeface="Calibri"/>
                <a:cs typeface="Calibri"/>
              </a:rPr>
              <a:t>x</a:t>
            </a:r>
            <a:r>
              <a:rPr sz="4200" spc="-12" baseline="2925" dirty="0">
                <a:latin typeface="Calibri"/>
                <a:cs typeface="Calibri"/>
              </a:rPr>
              <a:t> </a:t>
            </a:r>
            <a:r>
              <a:rPr sz="4200" baseline="2925" dirty="0">
                <a:latin typeface="Calibri"/>
                <a:cs typeface="Calibri"/>
              </a:rPr>
              <a:t>8</a:t>
            </a:r>
            <a:r>
              <a:rPr sz="4200" spc="14" baseline="2925" dirty="0">
                <a:latin typeface="Calibri"/>
                <a:cs typeface="Calibri"/>
              </a:rPr>
              <a:t> </a:t>
            </a:r>
            <a:r>
              <a:rPr sz="4200" baseline="2925" dirty="0">
                <a:latin typeface="Calibri"/>
                <a:cs typeface="Calibri"/>
              </a:rPr>
              <a:t>=</a:t>
            </a:r>
            <a:r>
              <a:rPr sz="4200" spc="-3" baseline="2925" dirty="0">
                <a:latin typeface="Calibri"/>
                <a:cs typeface="Calibri"/>
              </a:rPr>
              <a:t> </a:t>
            </a:r>
            <a:r>
              <a:rPr sz="4200" baseline="2925" dirty="0">
                <a:latin typeface="Calibri"/>
                <a:cs typeface="Calibri"/>
              </a:rPr>
              <a:t>32</a:t>
            </a:r>
            <a:r>
              <a:rPr sz="4200" spc="9" baseline="2925" dirty="0">
                <a:latin typeface="Calibri"/>
                <a:cs typeface="Calibri"/>
              </a:rPr>
              <a:t> </a:t>
            </a:r>
            <a:r>
              <a:rPr sz="4200" baseline="2925" dirty="0">
                <a:latin typeface="Calibri"/>
                <a:cs typeface="Calibri"/>
              </a:rPr>
              <a:t>C</a:t>
            </a:r>
            <a:r>
              <a:rPr sz="4200" spc="-25" baseline="2925" dirty="0">
                <a:latin typeface="Calibri"/>
                <a:cs typeface="Calibri"/>
              </a:rPr>
              <a:t>.</a:t>
            </a:r>
            <a:r>
              <a:rPr sz="4200" spc="-44" baseline="2925" dirty="0">
                <a:latin typeface="Calibri"/>
                <a:cs typeface="Calibri"/>
              </a:rPr>
              <a:t>U</a:t>
            </a:r>
            <a:r>
              <a:rPr sz="4200" baseline="2925" dirty="0">
                <a:latin typeface="Calibri"/>
                <a:cs typeface="Calibri"/>
              </a:rPr>
              <a:t>.</a:t>
            </a:r>
            <a:endParaRPr sz="2800" dirty="0">
              <a:latin typeface="Calibri"/>
              <a:cs typeface="Calibri"/>
            </a:endParaRPr>
          </a:p>
        </p:txBody>
      </p:sp>
      <p:sp>
        <p:nvSpPr>
          <p:cNvPr id="28695" name="object 4"/>
          <p:cNvSpPr txBox="1">
            <a:spLocks noChangeArrowheads="1"/>
          </p:cNvSpPr>
          <p:nvPr/>
        </p:nvSpPr>
        <p:spPr bwMode="auto">
          <a:xfrm>
            <a:off x="395288" y="1989138"/>
            <a:ext cx="8569325" cy="215900"/>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28696" name="object 3"/>
          <p:cNvSpPr txBox="1">
            <a:spLocks noChangeArrowheads="1"/>
          </p:cNvSpPr>
          <p:nvPr/>
        </p:nvSpPr>
        <p:spPr bwMode="auto">
          <a:xfrm>
            <a:off x="395288" y="2205038"/>
            <a:ext cx="8569325" cy="1008062"/>
          </a:xfrm>
          <a:prstGeom prst="rect">
            <a:avLst/>
          </a:prstGeom>
          <a:blipFill>
            <a:blip r:embed="rId3"/>
            <a:tile tx="0" ty="0" sx="100000" sy="100000" flip="none" algn="tl"/>
          </a:blipFill>
          <a:ln>
            <a:solidFill>
              <a:schemeClr val="accent1">
                <a:shade val="95000"/>
                <a:satMod val="105000"/>
              </a:schemeClr>
            </a:solid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850"/>
              </a:lnSpc>
              <a:spcBef>
                <a:spcPts val="13"/>
              </a:spcBef>
              <a:buFontTx/>
              <a:buNone/>
            </a:pPr>
            <a:endParaRPr lang="en-US" altLang="en-US" sz="800" dirty="0">
              <a:latin typeface="Arial" panose="020B0604020202020204" pitchFamily="34" charset="0"/>
            </a:endParaRPr>
          </a:p>
          <a:p>
            <a:pPr algn="ctr">
              <a:lnSpc>
                <a:spcPct val="102000"/>
              </a:lnSpc>
              <a:spcBef>
                <a:spcPts val="2000"/>
              </a:spcBef>
              <a:buFontTx/>
              <a:buNone/>
            </a:pPr>
            <a:r>
              <a:rPr lang="en-US" altLang="en-US" sz="1800" dirty="0">
                <a:solidFill>
                  <a:schemeClr val="bg1"/>
                </a:solidFill>
              </a:rPr>
              <a:t>4” x 8’ = 32 C.U.</a:t>
            </a:r>
          </a:p>
        </p:txBody>
      </p:sp>
      <p:sp>
        <p:nvSpPr>
          <p:cNvPr id="28697" name="object 2"/>
          <p:cNvSpPr txBox="1">
            <a:spLocks noChangeArrowheads="1"/>
          </p:cNvSpPr>
          <p:nvPr/>
        </p:nvSpPr>
        <p:spPr bwMode="auto">
          <a:xfrm>
            <a:off x="395288" y="3213100"/>
            <a:ext cx="8569325" cy="215900"/>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47" name="Rectangle 46"/>
          <p:cNvSpPr/>
          <p:nvPr/>
        </p:nvSpPr>
        <p:spPr>
          <a:xfrm>
            <a:off x="1966136" y="355381"/>
            <a:ext cx="4204997" cy="923330"/>
          </a:xfrm>
          <a:prstGeom prst="rect">
            <a:avLst/>
          </a:prstGeom>
          <a:noFill/>
        </p:spPr>
        <p:txBody>
          <a:bodyPr wrap="none">
            <a:spAutoFit/>
          </a:bodyPr>
          <a:lstStyle/>
          <a:p>
            <a:pPr algn="ctr">
              <a:defRPr/>
            </a:pPr>
            <a:r>
              <a:rPr lang="en-US" sz="5400" b="1" spc="50" dirty="0">
                <a:ln w="0"/>
                <a:solidFill>
                  <a:schemeClr val="bg2"/>
                </a:solidFill>
                <a:effectLst>
                  <a:innerShdw blurRad="63500" dist="50800" dir="13500000">
                    <a:srgbClr val="000000">
                      <a:alpha val="50000"/>
                    </a:srgbClr>
                  </a:innerShdw>
                </a:effectLst>
              </a:rPr>
              <a:t>#1 Common</a:t>
            </a:r>
          </a:p>
        </p:txBody>
      </p:sp>
      <p:sp>
        <p:nvSpPr>
          <p:cNvPr id="2" name="Freeform 1"/>
          <p:cNvSpPr/>
          <p:nvPr/>
        </p:nvSpPr>
        <p:spPr>
          <a:xfrm>
            <a:off x="387560" y="1974135"/>
            <a:ext cx="1308970" cy="224058"/>
          </a:xfrm>
          <a:custGeom>
            <a:avLst/>
            <a:gdLst>
              <a:gd name="connsiteX0" fmla="*/ 6056 w 1308970"/>
              <a:gd name="connsiteY0" fmla="*/ 0 h 224058"/>
              <a:gd name="connsiteX1" fmla="*/ 6056 w 1308970"/>
              <a:gd name="connsiteY1" fmla="*/ 0 h 224058"/>
              <a:gd name="connsiteX2" fmla="*/ 54501 w 1308970"/>
              <a:gd name="connsiteY2" fmla="*/ 18167 h 224058"/>
              <a:gd name="connsiteX3" fmla="*/ 193780 w 1308970"/>
              <a:gd name="connsiteY3" fmla="*/ 18167 h 224058"/>
              <a:gd name="connsiteX4" fmla="*/ 448117 w 1308970"/>
              <a:gd name="connsiteY4" fmla="*/ 18167 h 224058"/>
              <a:gd name="connsiteX5" fmla="*/ 520784 w 1308970"/>
              <a:gd name="connsiteY5" fmla="*/ 24223 h 224058"/>
              <a:gd name="connsiteX6" fmla="*/ 920456 w 1308970"/>
              <a:gd name="connsiteY6" fmla="*/ 30278 h 224058"/>
              <a:gd name="connsiteX7" fmla="*/ 1271682 w 1308970"/>
              <a:gd name="connsiteY7" fmla="*/ 24223 h 224058"/>
              <a:gd name="connsiteX8" fmla="*/ 1308016 w 1308970"/>
              <a:gd name="connsiteY8" fmla="*/ 30278 h 224058"/>
              <a:gd name="connsiteX9" fmla="*/ 1295905 w 1308970"/>
              <a:gd name="connsiteY9" fmla="*/ 42390 h 224058"/>
              <a:gd name="connsiteX10" fmla="*/ 1283794 w 1308970"/>
              <a:gd name="connsiteY10" fmla="*/ 60556 h 224058"/>
              <a:gd name="connsiteX11" fmla="*/ 1271682 w 1308970"/>
              <a:gd name="connsiteY11" fmla="*/ 72668 h 224058"/>
              <a:gd name="connsiteX12" fmla="*/ 1259571 w 1308970"/>
              <a:gd name="connsiteY12" fmla="*/ 90835 h 224058"/>
              <a:gd name="connsiteX13" fmla="*/ 1223237 w 1308970"/>
              <a:gd name="connsiteY13" fmla="*/ 102946 h 224058"/>
              <a:gd name="connsiteX14" fmla="*/ 1168737 w 1308970"/>
              <a:gd name="connsiteY14" fmla="*/ 121113 h 224058"/>
              <a:gd name="connsiteX15" fmla="*/ 1150570 w 1308970"/>
              <a:gd name="connsiteY15" fmla="*/ 127168 h 224058"/>
              <a:gd name="connsiteX16" fmla="*/ 1047624 w 1308970"/>
              <a:gd name="connsiteY16" fmla="*/ 133224 h 224058"/>
              <a:gd name="connsiteX17" fmla="*/ 950734 w 1308970"/>
              <a:gd name="connsiteY17" fmla="*/ 145335 h 224058"/>
              <a:gd name="connsiteX18" fmla="*/ 902289 w 1308970"/>
              <a:gd name="connsiteY18" fmla="*/ 151391 h 224058"/>
              <a:gd name="connsiteX19" fmla="*/ 835677 w 1308970"/>
              <a:gd name="connsiteY19" fmla="*/ 157446 h 224058"/>
              <a:gd name="connsiteX20" fmla="*/ 660064 w 1308970"/>
              <a:gd name="connsiteY20" fmla="*/ 157446 h 224058"/>
              <a:gd name="connsiteX21" fmla="*/ 551063 w 1308970"/>
              <a:gd name="connsiteY21" fmla="*/ 163502 h 224058"/>
              <a:gd name="connsiteX22" fmla="*/ 496562 w 1308970"/>
              <a:gd name="connsiteY22" fmla="*/ 175613 h 224058"/>
              <a:gd name="connsiteX23" fmla="*/ 484451 w 1308970"/>
              <a:gd name="connsiteY23" fmla="*/ 187725 h 224058"/>
              <a:gd name="connsiteX24" fmla="*/ 448117 w 1308970"/>
              <a:gd name="connsiteY24" fmla="*/ 199836 h 224058"/>
              <a:gd name="connsiteX25" fmla="*/ 405727 w 1308970"/>
              <a:gd name="connsiteY25" fmla="*/ 199836 h 224058"/>
              <a:gd name="connsiteX26" fmla="*/ 236170 w 1308970"/>
              <a:gd name="connsiteY26" fmla="*/ 205891 h 224058"/>
              <a:gd name="connsiteX27" fmla="*/ 157447 w 1308970"/>
              <a:gd name="connsiteY27" fmla="*/ 211947 h 224058"/>
              <a:gd name="connsiteX28" fmla="*/ 139280 w 1308970"/>
              <a:gd name="connsiteY28" fmla="*/ 218003 h 224058"/>
              <a:gd name="connsiteX29" fmla="*/ 60557 w 1308970"/>
              <a:gd name="connsiteY29" fmla="*/ 224058 h 224058"/>
              <a:gd name="connsiteX30" fmla="*/ 30278 w 1308970"/>
              <a:gd name="connsiteY30" fmla="*/ 218003 h 224058"/>
              <a:gd name="connsiteX31" fmla="*/ 6056 w 1308970"/>
              <a:gd name="connsiteY31" fmla="*/ 211947 h 224058"/>
              <a:gd name="connsiteX32" fmla="*/ 0 w 1308970"/>
              <a:gd name="connsiteY32" fmla="*/ 193780 h 224058"/>
              <a:gd name="connsiteX33" fmla="*/ 6056 w 1308970"/>
              <a:gd name="connsiteY33" fmla="*/ 175613 h 224058"/>
              <a:gd name="connsiteX34" fmla="*/ 12112 w 1308970"/>
              <a:gd name="connsiteY34" fmla="*/ 151391 h 224058"/>
              <a:gd name="connsiteX35" fmla="*/ 24223 w 1308970"/>
              <a:gd name="connsiteY35" fmla="*/ 133224 h 224058"/>
              <a:gd name="connsiteX36" fmla="*/ 24223 w 1308970"/>
              <a:gd name="connsiteY36" fmla="*/ 90835 h 224058"/>
              <a:gd name="connsiteX37" fmla="*/ 6056 w 1308970"/>
              <a:gd name="connsiteY37" fmla="*/ 0 h 22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08970" h="224058">
                <a:moveTo>
                  <a:pt x="6056" y="0"/>
                </a:moveTo>
                <a:lnTo>
                  <a:pt x="6056" y="0"/>
                </a:lnTo>
                <a:cubicBezTo>
                  <a:pt x="22204" y="6056"/>
                  <a:pt x="37471" y="15442"/>
                  <a:pt x="54501" y="18167"/>
                </a:cubicBezTo>
                <a:cubicBezTo>
                  <a:pt x="134025" y="30891"/>
                  <a:pt x="136284" y="27750"/>
                  <a:pt x="193780" y="18167"/>
                </a:cubicBezTo>
                <a:cubicBezTo>
                  <a:pt x="308303" y="37255"/>
                  <a:pt x="179461" y="18167"/>
                  <a:pt x="448117" y="18167"/>
                </a:cubicBezTo>
                <a:cubicBezTo>
                  <a:pt x="472423" y="18167"/>
                  <a:pt x="496486" y="23600"/>
                  <a:pt x="520784" y="24223"/>
                </a:cubicBezTo>
                <a:cubicBezTo>
                  <a:pt x="653980" y="27638"/>
                  <a:pt x="787232" y="28260"/>
                  <a:pt x="920456" y="30278"/>
                </a:cubicBezTo>
                <a:lnTo>
                  <a:pt x="1271682" y="24223"/>
                </a:lnTo>
                <a:cubicBezTo>
                  <a:pt x="1283960" y="24223"/>
                  <a:pt x="1298193" y="22911"/>
                  <a:pt x="1308016" y="30278"/>
                </a:cubicBezTo>
                <a:cubicBezTo>
                  <a:pt x="1312584" y="33704"/>
                  <a:pt x="1299472" y="37932"/>
                  <a:pt x="1295905" y="42390"/>
                </a:cubicBezTo>
                <a:cubicBezTo>
                  <a:pt x="1291359" y="48073"/>
                  <a:pt x="1288340" y="54873"/>
                  <a:pt x="1283794" y="60556"/>
                </a:cubicBezTo>
                <a:cubicBezTo>
                  <a:pt x="1280227" y="65014"/>
                  <a:pt x="1275249" y="68209"/>
                  <a:pt x="1271682" y="72668"/>
                </a:cubicBezTo>
                <a:cubicBezTo>
                  <a:pt x="1267136" y="78351"/>
                  <a:pt x="1265743" y="86978"/>
                  <a:pt x="1259571" y="90835"/>
                </a:cubicBezTo>
                <a:cubicBezTo>
                  <a:pt x="1248745" y="97601"/>
                  <a:pt x="1235348" y="98909"/>
                  <a:pt x="1223237" y="102946"/>
                </a:cubicBezTo>
                <a:lnTo>
                  <a:pt x="1168737" y="121113"/>
                </a:lnTo>
                <a:cubicBezTo>
                  <a:pt x="1162681" y="123131"/>
                  <a:pt x="1156942" y="126793"/>
                  <a:pt x="1150570" y="127168"/>
                </a:cubicBezTo>
                <a:lnTo>
                  <a:pt x="1047624" y="133224"/>
                </a:lnTo>
                <a:cubicBezTo>
                  <a:pt x="1002901" y="148132"/>
                  <a:pt x="1042368" y="136608"/>
                  <a:pt x="950734" y="145335"/>
                </a:cubicBezTo>
                <a:cubicBezTo>
                  <a:pt x="934533" y="146878"/>
                  <a:pt x="918474" y="149687"/>
                  <a:pt x="902289" y="151391"/>
                </a:cubicBezTo>
                <a:cubicBezTo>
                  <a:pt x="880116" y="153725"/>
                  <a:pt x="857881" y="155428"/>
                  <a:pt x="835677" y="157446"/>
                </a:cubicBezTo>
                <a:cubicBezTo>
                  <a:pt x="768052" y="134907"/>
                  <a:pt x="820862" y="150137"/>
                  <a:pt x="660064" y="157446"/>
                </a:cubicBezTo>
                <a:cubicBezTo>
                  <a:pt x="623712" y="159098"/>
                  <a:pt x="587397" y="161483"/>
                  <a:pt x="551063" y="163502"/>
                </a:cubicBezTo>
                <a:cubicBezTo>
                  <a:pt x="547883" y="164138"/>
                  <a:pt x="502260" y="172764"/>
                  <a:pt x="496562" y="175613"/>
                </a:cubicBezTo>
                <a:cubicBezTo>
                  <a:pt x="491455" y="178166"/>
                  <a:pt x="489558" y="185172"/>
                  <a:pt x="484451" y="187725"/>
                </a:cubicBezTo>
                <a:cubicBezTo>
                  <a:pt x="473032" y="193434"/>
                  <a:pt x="448117" y="199836"/>
                  <a:pt x="448117" y="199836"/>
                </a:cubicBezTo>
                <a:cubicBezTo>
                  <a:pt x="411004" y="187464"/>
                  <a:pt x="450550" y="197035"/>
                  <a:pt x="405727" y="199836"/>
                </a:cubicBezTo>
                <a:cubicBezTo>
                  <a:pt x="349282" y="203364"/>
                  <a:pt x="292689" y="203873"/>
                  <a:pt x="236170" y="205891"/>
                </a:cubicBezTo>
                <a:cubicBezTo>
                  <a:pt x="209929" y="207910"/>
                  <a:pt x="183562" y="208682"/>
                  <a:pt x="157447" y="211947"/>
                </a:cubicBezTo>
                <a:cubicBezTo>
                  <a:pt x="151113" y="212739"/>
                  <a:pt x="145614" y="217211"/>
                  <a:pt x="139280" y="218003"/>
                </a:cubicBezTo>
                <a:cubicBezTo>
                  <a:pt x="113165" y="221267"/>
                  <a:pt x="86798" y="222040"/>
                  <a:pt x="60557" y="224058"/>
                </a:cubicBezTo>
                <a:cubicBezTo>
                  <a:pt x="50464" y="222040"/>
                  <a:pt x="40326" y="220236"/>
                  <a:pt x="30278" y="218003"/>
                </a:cubicBezTo>
                <a:cubicBezTo>
                  <a:pt x="22154" y="216198"/>
                  <a:pt x="12555" y="217146"/>
                  <a:pt x="6056" y="211947"/>
                </a:cubicBezTo>
                <a:cubicBezTo>
                  <a:pt x="1072" y="207959"/>
                  <a:pt x="2019" y="199836"/>
                  <a:pt x="0" y="193780"/>
                </a:cubicBezTo>
                <a:cubicBezTo>
                  <a:pt x="2019" y="187724"/>
                  <a:pt x="4302" y="181751"/>
                  <a:pt x="6056" y="175613"/>
                </a:cubicBezTo>
                <a:cubicBezTo>
                  <a:pt x="8343" y="167611"/>
                  <a:pt x="8834" y="159041"/>
                  <a:pt x="12112" y="151391"/>
                </a:cubicBezTo>
                <a:cubicBezTo>
                  <a:pt x="14979" y="144702"/>
                  <a:pt x="20186" y="139280"/>
                  <a:pt x="24223" y="133224"/>
                </a:cubicBezTo>
                <a:cubicBezTo>
                  <a:pt x="5290" y="57496"/>
                  <a:pt x="24223" y="151648"/>
                  <a:pt x="24223" y="90835"/>
                </a:cubicBezTo>
                <a:cubicBezTo>
                  <a:pt x="24223" y="30589"/>
                  <a:pt x="9084" y="15139"/>
                  <a:pt x="6056"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5365287" y="1962024"/>
            <a:ext cx="2767423" cy="199836"/>
          </a:xfrm>
          <a:custGeom>
            <a:avLst/>
            <a:gdLst>
              <a:gd name="connsiteX0" fmla="*/ 0 w 2767423"/>
              <a:gd name="connsiteY0" fmla="*/ 12111 h 199836"/>
              <a:gd name="connsiteX1" fmla="*/ 0 w 2767423"/>
              <a:gd name="connsiteY1" fmla="*/ 12111 h 199836"/>
              <a:gd name="connsiteX2" fmla="*/ 405728 w 2767423"/>
              <a:gd name="connsiteY2" fmla="*/ 12111 h 199836"/>
              <a:gd name="connsiteX3" fmla="*/ 557118 w 2767423"/>
              <a:gd name="connsiteY3" fmla="*/ 6055 h 199836"/>
              <a:gd name="connsiteX4" fmla="*/ 684287 w 2767423"/>
              <a:gd name="connsiteY4" fmla="*/ 12111 h 199836"/>
              <a:gd name="connsiteX5" fmla="*/ 805399 w 2767423"/>
              <a:gd name="connsiteY5" fmla="*/ 0 h 199836"/>
              <a:gd name="connsiteX6" fmla="*/ 1447296 w 2767423"/>
              <a:gd name="connsiteY6" fmla="*/ 6055 h 199836"/>
              <a:gd name="connsiteX7" fmla="*/ 1526019 w 2767423"/>
              <a:gd name="connsiteY7" fmla="*/ 0 h 199836"/>
              <a:gd name="connsiteX8" fmla="*/ 2204249 w 2767423"/>
              <a:gd name="connsiteY8" fmla="*/ 6055 h 199836"/>
              <a:gd name="connsiteX9" fmla="*/ 2282973 w 2767423"/>
              <a:gd name="connsiteY9" fmla="*/ 24222 h 199836"/>
              <a:gd name="connsiteX10" fmla="*/ 2301139 w 2767423"/>
              <a:gd name="connsiteY10" fmla="*/ 18167 h 199836"/>
              <a:gd name="connsiteX11" fmla="*/ 2470697 w 2767423"/>
              <a:gd name="connsiteY11" fmla="*/ 18167 h 199836"/>
              <a:gd name="connsiteX12" fmla="*/ 2573643 w 2767423"/>
              <a:gd name="connsiteY12" fmla="*/ 12111 h 199836"/>
              <a:gd name="connsiteX13" fmla="*/ 2743200 w 2767423"/>
              <a:gd name="connsiteY13" fmla="*/ 12111 h 199836"/>
              <a:gd name="connsiteX14" fmla="*/ 2761367 w 2767423"/>
              <a:gd name="connsiteY14" fmla="*/ 18167 h 199836"/>
              <a:gd name="connsiteX15" fmla="*/ 2767423 w 2767423"/>
              <a:gd name="connsiteY15" fmla="*/ 36334 h 199836"/>
              <a:gd name="connsiteX16" fmla="*/ 2755312 w 2767423"/>
              <a:gd name="connsiteY16" fmla="*/ 115057 h 199836"/>
              <a:gd name="connsiteX17" fmla="*/ 2676588 w 2767423"/>
              <a:gd name="connsiteY17" fmla="*/ 109001 h 199836"/>
              <a:gd name="connsiteX18" fmla="*/ 2507031 w 2767423"/>
              <a:gd name="connsiteY18" fmla="*/ 109001 h 199836"/>
              <a:gd name="connsiteX19" fmla="*/ 2440419 w 2767423"/>
              <a:gd name="connsiteY19" fmla="*/ 115057 h 199836"/>
              <a:gd name="connsiteX20" fmla="*/ 2422252 w 2767423"/>
              <a:gd name="connsiteY20" fmla="*/ 121112 h 199836"/>
              <a:gd name="connsiteX21" fmla="*/ 2349585 w 2767423"/>
              <a:gd name="connsiteY21" fmla="*/ 133224 h 199836"/>
              <a:gd name="connsiteX22" fmla="*/ 2276917 w 2767423"/>
              <a:gd name="connsiteY22" fmla="*/ 157446 h 199836"/>
              <a:gd name="connsiteX23" fmla="*/ 2258750 w 2767423"/>
              <a:gd name="connsiteY23" fmla="*/ 163502 h 199836"/>
              <a:gd name="connsiteX24" fmla="*/ 1780355 w 2767423"/>
              <a:gd name="connsiteY24" fmla="*/ 169557 h 199836"/>
              <a:gd name="connsiteX25" fmla="*/ 1580520 w 2767423"/>
              <a:gd name="connsiteY25" fmla="*/ 181669 h 199836"/>
              <a:gd name="connsiteX26" fmla="*/ 1465463 w 2767423"/>
              <a:gd name="connsiteY26" fmla="*/ 193780 h 199836"/>
              <a:gd name="connsiteX27" fmla="*/ 1386739 w 2767423"/>
              <a:gd name="connsiteY27" fmla="*/ 199836 h 199836"/>
              <a:gd name="connsiteX28" fmla="*/ 1295905 w 2767423"/>
              <a:gd name="connsiteY28" fmla="*/ 193780 h 199836"/>
              <a:gd name="connsiteX29" fmla="*/ 1205071 w 2767423"/>
              <a:gd name="connsiteY29" fmla="*/ 181669 h 199836"/>
              <a:gd name="connsiteX30" fmla="*/ 1059736 w 2767423"/>
              <a:gd name="connsiteY30" fmla="*/ 175613 h 199836"/>
              <a:gd name="connsiteX31" fmla="*/ 944679 w 2767423"/>
              <a:gd name="connsiteY31" fmla="*/ 169557 h 199836"/>
              <a:gd name="connsiteX32" fmla="*/ 896234 w 2767423"/>
              <a:gd name="connsiteY32" fmla="*/ 163502 h 199836"/>
              <a:gd name="connsiteX33" fmla="*/ 847788 w 2767423"/>
              <a:gd name="connsiteY33" fmla="*/ 151391 h 199836"/>
              <a:gd name="connsiteX34" fmla="*/ 684287 w 2767423"/>
              <a:gd name="connsiteY34" fmla="*/ 139279 h 199836"/>
              <a:gd name="connsiteX35" fmla="*/ 605563 w 2767423"/>
              <a:gd name="connsiteY35" fmla="*/ 133224 h 199836"/>
              <a:gd name="connsiteX36" fmla="*/ 436006 w 2767423"/>
              <a:gd name="connsiteY36" fmla="*/ 121112 h 199836"/>
              <a:gd name="connsiteX37" fmla="*/ 375449 w 2767423"/>
              <a:gd name="connsiteY37" fmla="*/ 109001 h 199836"/>
              <a:gd name="connsiteX38" fmla="*/ 345171 w 2767423"/>
              <a:gd name="connsiteY38" fmla="*/ 102946 h 199836"/>
              <a:gd name="connsiteX39" fmla="*/ 320949 w 2767423"/>
              <a:gd name="connsiteY39" fmla="*/ 96890 h 199836"/>
              <a:gd name="connsiteX40" fmla="*/ 230114 w 2767423"/>
              <a:gd name="connsiteY40" fmla="*/ 84779 h 199836"/>
              <a:gd name="connsiteX41" fmla="*/ 175614 w 2767423"/>
              <a:gd name="connsiteY41" fmla="*/ 72667 h 199836"/>
              <a:gd name="connsiteX42" fmla="*/ 139280 w 2767423"/>
              <a:gd name="connsiteY42" fmla="*/ 60556 h 199836"/>
              <a:gd name="connsiteX43" fmla="*/ 84779 w 2767423"/>
              <a:gd name="connsiteY43" fmla="*/ 42389 h 199836"/>
              <a:gd name="connsiteX44" fmla="*/ 66612 w 2767423"/>
              <a:gd name="connsiteY44" fmla="*/ 36334 h 199836"/>
              <a:gd name="connsiteX45" fmla="*/ 0 w 2767423"/>
              <a:gd name="connsiteY45" fmla="*/ 12111 h 19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67423" h="199836">
                <a:moveTo>
                  <a:pt x="0" y="12111"/>
                </a:moveTo>
                <a:lnTo>
                  <a:pt x="0" y="12111"/>
                </a:lnTo>
                <a:cubicBezTo>
                  <a:pt x="167953" y="30774"/>
                  <a:pt x="54959" y="20564"/>
                  <a:pt x="405728" y="12111"/>
                </a:cubicBezTo>
                <a:cubicBezTo>
                  <a:pt x="456217" y="10894"/>
                  <a:pt x="506655" y="8074"/>
                  <a:pt x="557118" y="6055"/>
                </a:cubicBezTo>
                <a:cubicBezTo>
                  <a:pt x="599508" y="8074"/>
                  <a:pt x="641849" y="12111"/>
                  <a:pt x="684287" y="12111"/>
                </a:cubicBezTo>
                <a:cubicBezTo>
                  <a:pt x="713905" y="12111"/>
                  <a:pt x="772517" y="4110"/>
                  <a:pt x="805399" y="0"/>
                </a:cubicBezTo>
                <a:lnTo>
                  <a:pt x="1447296" y="6055"/>
                </a:lnTo>
                <a:cubicBezTo>
                  <a:pt x="1473615" y="6055"/>
                  <a:pt x="1499700" y="0"/>
                  <a:pt x="1526019" y="0"/>
                </a:cubicBezTo>
                <a:lnTo>
                  <a:pt x="2204249" y="6055"/>
                </a:lnTo>
                <a:cubicBezTo>
                  <a:pt x="2254124" y="22681"/>
                  <a:pt x="2227945" y="16362"/>
                  <a:pt x="2282973" y="24222"/>
                </a:cubicBezTo>
                <a:cubicBezTo>
                  <a:pt x="2289028" y="22204"/>
                  <a:pt x="2294780" y="18720"/>
                  <a:pt x="2301139" y="18167"/>
                </a:cubicBezTo>
                <a:cubicBezTo>
                  <a:pt x="2414558" y="8305"/>
                  <a:pt x="2391784" y="8302"/>
                  <a:pt x="2470697" y="18167"/>
                </a:cubicBezTo>
                <a:cubicBezTo>
                  <a:pt x="2505012" y="16148"/>
                  <a:pt x="2539268" y="12111"/>
                  <a:pt x="2573643" y="12111"/>
                </a:cubicBezTo>
                <a:cubicBezTo>
                  <a:pt x="2752901" y="12111"/>
                  <a:pt x="2667543" y="31027"/>
                  <a:pt x="2743200" y="12111"/>
                </a:cubicBezTo>
                <a:cubicBezTo>
                  <a:pt x="2749256" y="14130"/>
                  <a:pt x="2756853" y="13653"/>
                  <a:pt x="2761367" y="18167"/>
                </a:cubicBezTo>
                <a:cubicBezTo>
                  <a:pt x="2765881" y="22681"/>
                  <a:pt x="2767423" y="29951"/>
                  <a:pt x="2767423" y="36334"/>
                </a:cubicBezTo>
                <a:cubicBezTo>
                  <a:pt x="2767423" y="58325"/>
                  <a:pt x="2759921" y="92011"/>
                  <a:pt x="2755312" y="115057"/>
                </a:cubicBezTo>
                <a:cubicBezTo>
                  <a:pt x="2729071" y="113038"/>
                  <a:pt x="2702907" y="109001"/>
                  <a:pt x="2676588" y="109001"/>
                </a:cubicBezTo>
                <a:cubicBezTo>
                  <a:pt x="2491420" y="109001"/>
                  <a:pt x="2598173" y="124192"/>
                  <a:pt x="2507031" y="109001"/>
                </a:cubicBezTo>
                <a:cubicBezTo>
                  <a:pt x="2484827" y="111020"/>
                  <a:pt x="2462491" y="111904"/>
                  <a:pt x="2440419" y="115057"/>
                </a:cubicBezTo>
                <a:cubicBezTo>
                  <a:pt x="2434100" y="115960"/>
                  <a:pt x="2428511" y="119860"/>
                  <a:pt x="2422252" y="121112"/>
                </a:cubicBezTo>
                <a:cubicBezTo>
                  <a:pt x="2398172" y="125928"/>
                  <a:pt x="2372881" y="125459"/>
                  <a:pt x="2349585" y="133224"/>
                </a:cubicBezTo>
                <a:lnTo>
                  <a:pt x="2276917" y="157446"/>
                </a:lnTo>
                <a:cubicBezTo>
                  <a:pt x="2270861" y="159465"/>
                  <a:pt x="2265133" y="163421"/>
                  <a:pt x="2258750" y="163502"/>
                </a:cubicBezTo>
                <a:lnTo>
                  <a:pt x="1780355" y="169557"/>
                </a:lnTo>
                <a:lnTo>
                  <a:pt x="1580520" y="181669"/>
                </a:lnTo>
                <a:cubicBezTo>
                  <a:pt x="1535136" y="184835"/>
                  <a:pt x="1510066" y="189725"/>
                  <a:pt x="1465463" y="193780"/>
                </a:cubicBezTo>
                <a:cubicBezTo>
                  <a:pt x="1439252" y="196163"/>
                  <a:pt x="1412980" y="197817"/>
                  <a:pt x="1386739" y="199836"/>
                </a:cubicBezTo>
                <a:cubicBezTo>
                  <a:pt x="1356461" y="197817"/>
                  <a:pt x="1326114" y="196657"/>
                  <a:pt x="1295905" y="193780"/>
                </a:cubicBezTo>
                <a:cubicBezTo>
                  <a:pt x="1194753" y="184146"/>
                  <a:pt x="1341426" y="189933"/>
                  <a:pt x="1205071" y="181669"/>
                </a:cubicBezTo>
                <a:cubicBezTo>
                  <a:pt x="1156673" y="178736"/>
                  <a:pt x="1108171" y="177866"/>
                  <a:pt x="1059736" y="175613"/>
                </a:cubicBezTo>
                <a:lnTo>
                  <a:pt x="944679" y="169557"/>
                </a:lnTo>
                <a:cubicBezTo>
                  <a:pt x="928531" y="167539"/>
                  <a:pt x="912245" y="166413"/>
                  <a:pt x="896234" y="163502"/>
                </a:cubicBezTo>
                <a:cubicBezTo>
                  <a:pt x="847571" y="154654"/>
                  <a:pt x="917755" y="157950"/>
                  <a:pt x="847788" y="151391"/>
                </a:cubicBezTo>
                <a:cubicBezTo>
                  <a:pt x="793377" y="146290"/>
                  <a:pt x="738784" y="143366"/>
                  <a:pt x="684287" y="139279"/>
                </a:cubicBezTo>
                <a:lnTo>
                  <a:pt x="605563" y="133224"/>
                </a:lnTo>
                <a:cubicBezTo>
                  <a:pt x="514425" y="118033"/>
                  <a:pt x="621161" y="134337"/>
                  <a:pt x="436006" y="121112"/>
                </a:cubicBezTo>
                <a:cubicBezTo>
                  <a:pt x="409765" y="119238"/>
                  <a:pt x="399177" y="114274"/>
                  <a:pt x="375449" y="109001"/>
                </a:cubicBezTo>
                <a:cubicBezTo>
                  <a:pt x="365402" y="106768"/>
                  <a:pt x="355218" y="105179"/>
                  <a:pt x="345171" y="102946"/>
                </a:cubicBezTo>
                <a:cubicBezTo>
                  <a:pt x="337047" y="101141"/>
                  <a:pt x="329073" y="98696"/>
                  <a:pt x="320949" y="96890"/>
                </a:cubicBezTo>
                <a:cubicBezTo>
                  <a:pt x="279900" y="87767"/>
                  <a:pt x="282935" y="90061"/>
                  <a:pt x="230114" y="84779"/>
                </a:cubicBezTo>
                <a:cubicBezTo>
                  <a:pt x="178143" y="67454"/>
                  <a:pt x="260860" y="93979"/>
                  <a:pt x="175614" y="72667"/>
                </a:cubicBezTo>
                <a:cubicBezTo>
                  <a:pt x="163229" y="69571"/>
                  <a:pt x="151391" y="64593"/>
                  <a:pt x="139280" y="60556"/>
                </a:cubicBezTo>
                <a:lnTo>
                  <a:pt x="84779" y="42389"/>
                </a:lnTo>
                <a:cubicBezTo>
                  <a:pt x="78723" y="40371"/>
                  <a:pt x="72956" y="37039"/>
                  <a:pt x="66612" y="36334"/>
                </a:cubicBezTo>
                <a:cubicBezTo>
                  <a:pt x="10106" y="30055"/>
                  <a:pt x="11102" y="16148"/>
                  <a:pt x="0" y="12111"/>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381505" y="3197372"/>
            <a:ext cx="4209165" cy="266448"/>
          </a:xfrm>
          <a:custGeom>
            <a:avLst/>
            <a:gdLst>
              <a:gd name="connsiteX0" fmla="*/ 18167 w 4209165"/>
              <a:gd name="connsiteY0" fmla="*/ 48445 h 266448"/>
              <a:gd name="connsiteX1" fmla="*/ 18167 w 4209165"/>
              <a:gd name="connsiteY1" fmla="*/ 48445 h 266448"/>
              <a:gd name="connsiteX2" fmla="*/ 84778 w 4209165"/>
              <a:gd name="connsiteY2" fmla="*/ 54501 h 266448"/>
              <a:gd name="connsiteX3" fmla="*/ 175613 w 4209165"/>
              <a:gd name="connsiteY3" fmla="*/ 60556 h 266448"/>
              <a:gd name="connsiteX4" fmla="*/ 230114 w 4209165"/>
              <a:gd name="connsiteY4" fmla="*/ 72668 h 266448"/>
              <a:gd name="connsiteX5" fmla="*/ 278559 w 4209165"/>
              <a:gd name="connsiteY5" fmla="*/ 78723 h 266448"/>
              <a:gd name="connsiteX6" fmla="*/ 375449 w 4209165"/>
              <a:gd name="connsiteY6" fmla="*/ 90835 h 266448"/>
              <a:gd name="connsiteX7" fmla="*/ 708508 w 4209165"/>
              <a:gd name="connsiteY7" fmla="*/ 84779 h 266448"/>
              <a:gd name="connsiteX8" fmla="*/ 775120 w 4209165"/>
              <a:gd name="connsiteY8" fmla="*/ 90835 h 266448"/>
              <a:gd name="connsiteX9" fmla="*/ 817510 w 4209165"/>
              <a:gd name="connsiteY9" fmla="*/ 84779 h 266448"/>
              <a:gd name="connsiteX10" fmla="*/ 944678 w 4209165"/>
              <a:gd name="connsiteY10" fmla="*/ 78723 h 266448"/>
              <a:gd name="connsiteX11" fmla="*/ 1465462 w 4209165"/>
              <a:gd name="connsiteY11" fmla="*/ 78723 h 266448"/>
              <a:gd name="connsiteX12" fmla="*/ 1495740 w 4209165"/>
              <a:gd name="connsiteY12" fmla="*/ 84779 h 266448"/>
              <a:gd name="connsiteX13" fmla="*/ 1653186 w 4209165"/>
              <a:gd name="connsiteY13" fmla="*/ 90835 h 266448"/>
              <a:gd name="connsiteX14" fmla="*/ 1707687 w 4209165"/>
              <a:gd name="connsiteY14" fmla="*/ 84779 h 266448"/>
              <a:gd name="connsiteX15" fmla="*/ 1859078 w 4209165"/>
              <a:gd name="connsiteY15" fmla="*/ 60556 h 266448"/>
              <a:gd name="connsiteX16" fmla="*/ 1865133 w 4209165"/>
              <a:gd name="connsiteY16" fmla="*/ 24223 h 266448"/>
              <a:gd name="connsiteX17" fmla="*/ 1895412 w 4209165"/>
              <a:gd name="connsiteY17" fmla="*/ 0 h 266448"/>
              <a:gd name="connsiteX18" fmla="*/ 1931745 w 4209165"/>
              <a:gd name="connsiteY18" fmla="*/ 18167 h 266448"/>
              <a:gd name="connsiteX19" fmla="*/ 1943857 w 4209165"/>
              <a:gd name="connsiteY19" fmla="*/ 30278 h 266448"/>
              <a:gd name="connsiteX20" fmla="*/ 2004413 w 4209165"/>
              <a:gd name="connsiteY20" fmla="*/ 60556 h 266448"/>
              <a:gd name="connsiteX21" fmla="*/ 2422251 w 4209165"/>
              <a:gd name="connsiteY21" fmla="*/ 66612 h 266448"/>
              <a:gd name="connsiteX22" fmla="*/ 2452529 w 4209165"/>
              <a:gd name="connsiteY22" fmla="*/ 72668 h 266448"/>
              <a:gd name="connsiteX23" fmla="*/ 2470696 w 4209165"/>
              <a:gd name="connsiteY23" fmla="*/ 78723 h 266448"/>
              <a:gd name="connsiteX24" fmla="*/ 2500974 w 4209165"/>
              <a:gd name="connsiteY24" fmla="*/ 84779 h 266448"/>
              <a:gd name="connsiteX25" fmla="*/ 2585753 w 4209165"/>
              <a:gd name="connsiteY25" fmla="*/ 96890 h 266448"/>
              <a:gd name="connsiteX26" fmla="*/ 2870368 w 4209165"/>
              <a:gd name="connsiteY26" fmla="*/ 90835 h 266448"/>
              <a:gd name="connsiteX27" fmla="*/ 2900646 w 4209165"/>
              <a:gd name="connsiteY27" fmla="*/ 96890 h 266448"/>
              <a:gd name="connsiteX28" fmla="*/ 2985425 w 4209165"/>
              <a:gd name="connsiteY28" fmla="*/ 90835 h 266448"/>
              <a:gd name="connsiteX29" fmla="*/ 3397208 w 4209165"/>
              <a:gd name="connsiteY29" fmla="*/ 84779 h 266448"/>
              <a:gd name="connsiteX30" fmla="*/ 3542543 w 4209165"/>
              <a:gd name="connsiteY30" fmla="*/ 90835 h 266448"/>
              <a:gd name="connsiteX31" fmla="*/ 3603099 w 4209165"/>
              <a:gd name="connsiteY31" fmla="*/ 96890 h 266448"/>
              <a:gd name="connsiteX32" fmla="*/ 3736323 w 4209165"/>
              <a:gd name="connsiteY32" fmla="*/ 102946 h 266448"/>
              <a:gd name="connsiteX33" fmla="*/ 3851380 w 4209165"/>
              <a:gd name="connsiteY33" fmla="*/ 109002 h 266448"/>
              <a:gd name="connsiteX34" fmla="*/ 3990659 w 4209165"/>
              <a:gd name="connsiteY34" fmla="*/ 121113 h 266448"/>
              <a:gd name="connsiteX35" fmla="*/ 4045160 w 4209165"/>
              <a:gd name="connsiteY35" fmla="*/ 127168 h 266448"/>
              <a:gd name="connsiteX36" fmla="*/ 4081494 w 4209165"/>
              <a:gd name="connsiteY36" fmla="*/ 133224 h 266448"/>
              <a:gd name="connsiteX37" fmla="*/ 4148106 w 4209165"/>
              <a:gd name="connsiteY37" fmla="*/ 139280 h 266448"/>
              <a:gd name="connsiteX38" fmla="*/ 4196551 w 4209165"/>
              <a:gd name="connsiteY38" fmla="*/ 145335 h 266448"/>
              <a:gd name="connsiteX39" fmla="*/ 4202606 w 4209165"/>
              <a:gd name="connsiteY39" fmla="*/ 218003 h 266448"/>
              <a:gd name="connsiteX40" fmla="*/ 4190495 w 4209165"/>
              <a:gd name="connsiteY40" fmla="*/ 236170 h 266448"/>
              <a:gd name="connsiteX41" fmla="*/ 4142050 w 4209165"/>
              <a:gd name="connsiteY41" fmla="*/ 242225 h 266448"/>
              <a:gd name="connsiteX42" fmla="*/ 4117827 w 4209165"/>
              <a:gd name="connsiteY42" fmla="*/ 248281 h 266448"/>
              <a:gd name="connsiteX43" fmla="*/ 4099661 w 4209165"/>
              <a:gd name="connsiteY43" fmla="*/ 254337 h 266448"/>
              <a:gd name="connsiteX44" fmla="*/ 4051216 w 4209165"/>
              <a:gd name="connsiteY44" fmla="*/ 266448 h 266448"/>
              <a:gd name="connsiteX45" fmla="*/ 3706045 w 4209165"/>
              <a:gd name="connsiteY45" fmla="*/ 260392 h 266448"/>
              <a:gd name="connsiteX46" fmla="*/ 3663655 w 4209165"/>
              <a:gd name="connsiteY46" fmla="*/ 266448 h 266448"/>
              <a:gd name="connsiteX47" fmla="*/ 3524376 w 4209165"/>
              <a:gd name="connsiteY47" fmla="*/ 260392 h 266448"/>
              <a:gd name="connsiteX48" fmla="*/ 3409319 w 4209165"/>
              <a:gd name="connsiteY48" fmla="*/ 254337 h 266448"/>
              <a:gd name="connsiteX49" fmla="*/ 3112593 w 4209165"/>
              <a:gd name="connsiteY49" fmla="*/ 236170 h 266448"/>
              <a:gd name="connsiteX50" fmla="*/ 2488863 w 4209165"/>
              <a:gd name="connsiteY50" fmla="*/ 230114 h 266448"/>
              <a:gd name="connsiteX51" fmla="*/ 2416196 w 4209165"/>
              <a:gd name="connsiteY51" fmla="*/ 236170 h 266448"/>
              <a:gd name="connsiteX52" fmla="*/ 2379862 w 4209165"/>
              <a:gd name="connsiteY52" fmla="*/ 242225 h 266448"/>
              <a:gd name="connsiteX53" fmla="*/ 2331417 w 4209165"/>
              <a:gd name="connsiteY53" fmla="*/ 236170 h 266448"/>
              <a:gd name="connsiteX54" fmla="*/ 2149748 w 4209165"/>
              <a:gd name="connsiteY54" fmla="*/ 242225 h 266448"/>
              <a:gd name="connsiteX55" fmla="*/ 2010469 w 4209165"/>
              <a:gd name="connsiteY55" fmla="*/ 254337 h 266448"/>
              <a:gd name="connsiteX56" fmla="*/ 1949912 w 4209165"/>
              <a:gd name="connsiteY56" fmla="*/ 254337 h 266448"/>
              <a:gd name="connsiteX57" fmla="*/ 1774299 w 4209165"/>
              <a:gd name="connsiteY57" fmla="*/ 248281 h 266448"/>
              <a:gd name="connsiteX58" fmla="*/ 1265626 w 4209165"/>
              <a:gd name="connsiteY58" fmla="*/ 248281 h 266448"/>
              <a:gd name="connsiteX59" fmla="*/ 1247459 w 4209165"/>
              <a:gd name="connsiteY59" fmla="*/ 242225 h 266448"/>
              <a:gd name="connsiteX60" fmla="*/ 896233 w 4209165"/>
              <a:gd name="connsiteY60" fmla="*/ 236170 h 266448"/>
              <a:gd name="connsiteX61" fmla="*/ 702453 w 4209165"/>
              <a:gd name="connsiteY61" fmla="*/ 230114 h 266448"/>
              <a:gd name="connsiteX62" fmla="*/ 557118 w 4209165"/>
              <a:gd name="connsiteY62" fmla="*/ 224058 h 266448"/>
              <a:gd name="connsiteX63" fmla="*/ 0 w 4209165"/>
              <a:gd name="connsiteY63" fmla="*/ 218003 h 266448"/>
              <a:gd name="connsiteX64" fmla="*/ 12111 w 4209165"/>
              <a:gd name="connsiteY64" fmla="*/ 181669 h 266448"/>
              <a:gd name="connsiteX65" fmla="*/ 18167 w 4209165"/>
              <a:gd name="connsiteY65" fmla="*/ 163502 h 266448"/>
              <a:gd name="connsiteX66" fmla="*/ 24222 w 4209165"/>
              <a:gd name="connsiteY66" fmla="*/ 115057 h 266448"/>
              <a:gd name="connsiteX67" fmla="*/ 6055 w 4209165"/>
              <a:gd name="connsiteY67" fmla="*/ 78723 h 266448"/>
              <a:gd name="connsiteX68" fmla="*/ 18167 w 4209165"/>
              <a:gd name="connsiteY68" fmla="*/ 48445 h 26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09165" h="266448">
                <a:moveTo>
                  <a:pt x="18167" y="48445"/>
                </a:moveTo>
                <a:lnTo>
                  <a:pt x="18167" y="48445"/>
                </a:lnTo>
                <a:lnTo>
                  <a:pt x="84778" y="54501"/>
                </a:lnTo>
                <a:cubicBezTo>
                  <a:pt x="115034" y="56828"/>
                  <a:pt x="145418" y="57537"/>
                  <a:pt x="175613" y="60556"/>
                </a:cubicBezTo>
                <a:cubicBezTo>
                  <a:pt x="209274" y="63922"/>
                  <a:pt x="199770" y="67611"/>
                  <a:pt x="230114" y="72668"/>
                </a:cubicBezTo>
                <a:cubicBezTo>
                  <a:pt x="246167" y="75343"/>
                  <a:pt x="262411" y="76705"/>
                  <a:pt x="278559" y="78723"/>
                </a:cubicBezTo>
                <a:cubicBezTo>
                  <a:pt x="317122" y="88364"/>
                  <a:pt x="321474" y="90835"/>
                  <a:pt x="375449" y="90835"/>
                </a:cubicBezTo>
                <a:cubicBezTo>
                  <a:pt x="486487" y="90835"/>
                  <a:pt x="597488" y="86798"/>
                  <a:pt x="708508" y="84779"/>
                </a:cubicBezTo>
                <a:cubicBezTo>
                  <a:pt x="730712" y="86798"/>
                  <a:pt x="752824" y="90835"/>
                  <a:pt x="775120" y="90835"/>
                </a:cubicBezTo>
                <a:cubicBezTo>
                  <a:pt x="789393" y="90835"/>
                  <a:pt x="803273" y="85796"/>
                  <a:pt x="817510" y="84779"/>
                </a:cubicBezTo>
                <a:cubicBezTo>
                  <a:pt x="859840" y="81755"/>
                  <a:pt x="902289" y="80742"/>
                  <a:pt x="944678" y="78723"/>
                </a:cubicBezTo>
                <a:cubicBezTo>
                  <a:pt x="1166255" y="100882"/>
                  <a:pt x="921725" y="78723"/>
                  <a:pt x="1465462" y="78723"/>
                </a:cubicBezTo>
                <a:cubicBezTo>
                  <a:pt x="1475755" y="78723"/>
                  <a:pt x="1485469" y="84116"/>
                  <a:pt x="1495740" y="84779"/>
                </a:cubicBezTo>
                <a:cubicBezTo>
                  <a:pt x="1548152" y="88161"/>
                  <a:pt x="1600704" y="88816"/>
                  <a:pt x="1653186" y="90835"/>
                </a:cubicBezTo>
                <a:cubicBezTo>
                  <a:pt x="1671353" y="88816"/>
                  <a:pt x="1689442" y="85885"/>
                  <a:pt x="1707687" y="84779"/>
                </a:cubicBezTo>
                <a:cubicBezTo>
                  <a:pt x="1860377" y="75524"/>
                  <a:pt x="1837560" y="125108"/>
                  <a:pt x="1859078" y="60556"/>
                </a:cubicBezTo>
                <a:cubicBezTo>
                  <a:pt x="1861096" y="48445"/>
                  <a:pt x="1860822" y="35719"/>
                  <a:pt x="1865133" y="24223"/>
                </a:cubicBezTo>
                <a:cubicBezTo>
                  <a:pt x="1868010" y="16552"/>
                  <a:pt x="1890826" y="3057"/>
                  <a:pt x="1895412" y="0"/>
                </a:cubicBezTo>
                <a:cubicBezTo>
                  <a:pt x="1914599" y="6396"/>
                  <a:pt x="1914975" y="4752"/>
                  <a:pt x="1931745" y="18167"/>
                </a:cubicBezTo>
                <a:cubicBezTo>
                  <a:pt x="1936203" y="21734"/>
                  <a:pt x="1939289" y="26852"/>
                  <a:pt x="1943857" y="30278"/>
                </a:cubicBezTo>
                <a:cubicBezTo>
                  <a:pt x="1961472" y="43489"/>
                  <a:pt x="1980731" y="59907"/>
                  <a:pt x="2004413" y="60556"/>
                </a:cubicBezTo>
                <a:cubicBezTo>
                  <a:pt x="2143655" y="64371"/>
                  <a:pt x="2282972" y="64593"/>
                  <a:pt x="2422251" y="66612"/>
                </a:cubicBezTo>
                <a:cubicBezTo>
                  <a:pt x="2432344" y="68631"/>
                  <a:pt x="2442544" y="70172"/>
                  <a:pt x="2452529" y="72668"/>
                </a:cubicBezTo>
                <a:cubicBezTo>
                  <a:pt x="2458722" y="74216"/>
                  <a:pt x="2464503" y="77175"/>
                  <a:pt x="2470696" y="78723"/>
                </a:cubicBezTo>
                <a:cubicBezTo>
                  <a:pt x="2480681" y="81219"/>
                  <a:pt x="2490847" y="82938"/>
                  <a:pt x="2500974" y="84779"/>
                </a:cubicBezTo>
                <a:cubicBezTo>
                  <a:pt x="2539395" y="91765"/>
                  <a:pt x="2543634" y="91626"/>
                  <a:pt x="2585753" y="96890"/>
                </a:cubicBezTo>
                <a:cubicBezTo>
                  <a:pt x="2680625" y="94872"/>
                  <a:pt x="2775475" y="90835"/>
                  <a:pt x="2870368" y="90835"/>
                </a:cubicBezTo>
                <a:cubicBezTo>
                  <a:pt x="2880661" y="90835"/>
                  <a:pt x="2890353" y="96890"/>
                  <a:pt x="2900646" y="96890"/>
                </a:cubicBezTo>
                <a:cubicBezTo>
                  <a:pt x="2928978" y="96890"/>
                  <a:pt x="2957102" y="91526"/>
                  <a:pt x="2985425" y="90835"/>
                </a:cubicBezTo>
                <a:lnTo>
                  <a:pt x="3397208" y="84779"/>
                </a:lnTo>
                <a:lnTo>
                  <a:pt x="3542543" y="90835"/>
                </a:lnTo>
                <a:cubicBezTo>
                  <a:pt x="3562794" y="92026"/>
                  <a:pt x="3582853" y="95625"/>
                  <a:pt x="3603099" y="96890"/>
                </a:cubicBezTo>
                <a:cubicBezTo>
                  <a:pt x="3647466" y="99663"/>
                  <a:pt x="3691922" y="100780"/>
                  <a:pt x="3736323" y="102946"/>
                </a:cubicBezTo>
                <a:lnTo>
                  <a:pt x="3851380" y="109002"/>
                </a:lnTo>
                <a:cubicBezTo>
                  <a:pt x="3903142" y="112237"/>
                  <a:pt x="3940286" y="115811"/>
                  <a:pt x="3990659" y="121113"/>
                </a:cubicBezTo>
                <a:cubicBezTo>
                  <a:pt x="4008837" y="123026"/>
                  <a:pt x="4027042" y="124752"/>
                  <a:pt x="4045160" y="127168"/>
                </a:cubicBezTo>
                <a:cubicBezTo>
                  <a:pt x="4057331" y="128791"/>
                  <a:pt x="4069300" y="131789"/>
                  <a:pt x="4081494" y="133224"/>
                </a:cubicBezTo>
                <a:cubicBezTo>
                  <a:pt x="4103637" y="135829"/>
                  <a:pt x="4125933" y="136946"/>
                  <a:pt x="4148106" y="139280"/>
                </a:cubicBezTo>
                <a:cubicBezTo>
                  <a:pt x="4164291" y="140984"/>
                  <a:pt x="4180403" y="143317"/>
                  <a:pt x="4196551" y="145335"/>
                </a:cubicBezTo>
                <a:cubicBezTo>
                  <a:pt x="4208306" y="180600"/>
                  <a:pt x="4214838" y="181307"/>
                  <a:pt x="4202606" y="218003"/>
                </a:cubicBezTo>
                <a:cubicBezTo>
                  <a:pt x="4200305" y="224907"/>
                  <a:pt x="4197252" y="233467"/>
                  <a:pt x="4190495" y="236170"/>
                </a:cubicBezTo>
                <a:cubicBezTo>
                  <a:pt x="4175385" y="242214"/>
                  <a:pt x="4158198" y="240207"/>
                  <a:pt x="4142050" y="242225"/>
                </a:cubicBezTo>
                <a:cubicBezTo>
                  <a:pt x="4133976" y="244244"/>
                  <a:pt x="4125830" y="245994"/>
                  <a:pt x="4117827" y="248281"/>
                </a:cubicBezTo>
                <a:cubicBezTo>
                  <a:pt x="4111690" y="250035"/>
                  <a:pt x="4105853" y="252789"/>
                  <a:pt x="4099661" y="254337"/>
                </a:cubicBezTo>
                <a:lnTo>
                  <a:pt x="4051216" y="266448"/>
                </a:lnTo>
                <a:lnTo>
                  <a:pt x="3706045" y="260392"/>
                </a:lnTo>
                <a:cubicBezTo>
                  <a:pt x="3691772" y="260392"/>
                  <a:pt x="3677928" y="266448"/>
                  <a:pt x="3663655" y="266448"/>
                </a:cubicBezTo>
                <a:cubicBezTo>
                  <a:pt x="3617185" y="266448"/>
                  <a:pt x="3570794" y="262602"/>
                  <a:pt x="3524376" y="260392"/>
                </a:cubicBezTo>
                <a:lnTo>
                  <a:pt x="3409319" y="254337"/>
                </a:lnTo>
                <a:cubicBezTo>
                  <a:pt x="3265660" y="244542"/>
                  <a:pt x="3254812" y="238410"/>
                  <a:pt x="3112593" y="236170"/>
                </a:cubicBezTo>
                <a:lnTo>
                  <a:pt x="2488863" y="230114"/>
                </a:lnTo>
                <a:cubicBezTo>
                  <a:pt x="2464641" y="232133"/>
                  <a:pt x="2440354" y="233486"/>
                  <a:pt x="2416196" y="236170"/>
                </a:cubicBezTo>
                <a:cubicBezTo>
                  <a:pt x="2403993" y="237526"/>
                  <a:pt x="2392140" y="242225"/>
                  <a:pt x="2379862" y="242225"/>
                </a:cubicBezTo>
                <a:cubicBezTo>
                  <a:pt x="2363588" y="242225"/>
                  <a:pt x="2347565" y="238188"/>
                  <a:pt x="2331417" y="236170"/>
                </a:cubicBezTo>
                <a:cubicBezTo>
                  <a:pt x="2270861" y="238188"/>
                  <a:pt x="2210241" y="238801"/>
                  <a:pt x="2149748" y="242225"/>
                </a:cubicBezTo>
                <a:cubicBezTo>
                  <a:pt x="2103221" y="244859"/>
                  <a:pt x="2010469" y="254337"/>
                  <a:pt x="2010469" y="254337"/>
                </a:cubicBezTo>
                <a:cubicBezTo>
                  <a:pt x="1929724" y="238187"/>
                  <a:pt x="2030655" y="254337"/>
                  <a:pt x="1949912" y="254337"/>
                </a:cubicBezTo>
                <a:cubicBezTo>
                  <a:pt x="1891340" y="254337"/>
                  <a:pt x="1832837" y="250300"/>
                  <a:pt x="1774299" y="248281"/>
                </a:cubicBezTo>
                <a:cubicBezTo>
                  <a:pt x="1543186" y="258330"/>
                  <a:pt x="1598808" y="258694"/>
                  <a:pt x="1265626" y="248281"/>
                </a:cubicBezTo>
                <a:cubicBezTo>
                  <a:pt x="1259246" y="248082"/>
                  <a:pt x="1253839" y="242434"/>
                  <a:pt x="1247459" y="242225"/>
                </a:cubicBezTo>
                <a:cubicBezTo>
                  <a:pt x="1130429" y="238388"/>
                  <a:pt x="1013297" y="238771"/>
                  <a:pt x="896233" y="236170"/>
                </a:cubicBezTo>
                <a:lnTo>
                  <a:pt x="702453" y="230114"/>
                </a:lnTo>
                <a:cubicBezTo>
                  <a:pt x="653997" y="228383"/>
                  <a:pt x="605598" y="224894"/>
                  <a:pt x="557118" y="224058"/>
                </a:cubicBezTo>
                <a:lnTo>
                  <a:pt x="0" y="218003"/>
                </a:lnTo>
                <a:lnTo>
                  <a:pt x="12111" y="181669"/>
                </a:lnTo>
                <a:lnTo>
                  <a:pt x="18167" y="163502"/>
                </a:lnTo>
                <a:cubicBezTo>
                  <a:pt x="20185" y="147354"/>
                  <a:pt x="25695" y="131264"/>
                  <a:pt x="24222" y="115057"/>
                </a:cubicBezTo>
                <a:cubicBezTo>
                  <a:pt x="18099" y="47711"/>
                  <a:pt x="6055" y="142270"/>
                  <a:pt x="6055" y="78723"/>
                </a:cubicBezTo>
                <a:lnTo>
                  <a:pt x="18167" y="48445"/>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6237298" y="3221378"/>
            <a:ext cx="2361695" cy="228139"/>
          </a:xfrm>
          <a:custGeom>
            <a:avLst/>
            <a:gdLst>
              <a:gd name="connsiteX0" fmla="*/ 0 w 2361695"/>
              <a:gd name="connsiteY0" fmla="*/ 187941 h 228139"/>
              <a:gd name="connsiteX1" fmla="*/ 0 w 2361695"/>
              <a:gd name="connsiteY1" fmla="*/ 187941 h 228139"/>
              <a:gd name="connsiteX2" fmla="*/ 145335 w 2361695"/>
              <a:gd name="connsiteY2" fmla="*/ 175830 h 228139"/>
              <a:gd name="connsiteX3" fmla="*/ 181669 w 2361695"/>
              <a:gd name="connsiteY3" fmla="*/ 163719 h 228139"/>
              <a:gd name="connsiteX4" fmla="*/ 218003 w 2361695"/>
              <a:gd name="connsiteY4" fmla="*/ 151607 h 228139"/>
              <a:gd name="connsiteX5" fmla="*/ 236170 w 2361695"/>
              <a:gd name="connsiteY5" fmla="*/ 145552 h 228139"/>
              <a:gd name="connsiteX6" fmla="*/ 448117 w 2361695"/>
              <a:gd name="connsiteY6" fmla="*/ 139496 h 228139"/>
              <a:gd name="connsiteX7" fmla="*/ 490506 w 2361695"/>
              <a:gd name="connsiteY7" fmla="*/ 133441 h 228139"/>
              <a:gd name="connsiteX8" fmla="*/ 532895 w 2361695"/>
              <a:gd name="connsiteY8" fmla="*/ 121329 h 228139"/>
              <a:gd name="connsiteX9" fmla="*/ 611619 w 2361695"/>
              <a:gd name="connsiteY9" fmla="*/ 127385 h 228139"/>
              <a:gd name="connsiteX10" fmla="*/ 678230 w 2361695"/>
              <a:gd name="connsiteY10" fmla="*/ 115274 h 228139"/>
              <a:gd name="connsiteX11" fmla="*/ 720620 w 2361695"/>
              <a:gd name="connsiteY11" fmla="*/ 115274 h 228139"/>
              <a:gd name="connsiteX12" fmla="*/ 805399 w 2361695"/>
              <a:gd name="connsiteY12" fmla="*/ 103162 h 228139"/>
              <a:gd name="connsiteX13" fmla="*/ 865955 w 2361695"/>
              <a:gd name="connsiteY13" fmla="*/ 91051 h 228139"/>
              <a:gd name="connsiteX14" fmla="*/ 884122 w 2361695"/>
              <a:gd name="connsiteY14" fmla="*/ 84996 h 228139"/>
              <a:gd name="connsiteX15" fmla="*/ 1005234 w 2361695"/>
              <a:gd name="connsiteY15" fmla="*/ 78940 h 228139"/>
              <a:gd name="connsiteX16" fmla="*/ 1308016 w 2361695"/>
              <a:gd name="connsiteY16" fmla="*/ 72884 h 228139"/>
              <a:gd name="connsiteX17" fmla="*/ 1344350 w 2361695"/>
              <a:gd name="connsiteY17" fmla="*/ 66829 h 228139"/>
              <a:gd name="connsiteX18" fmla="*/ 1374628 w 2361695"/>
              <a:gd name="connsiteY18" fmla="*/ 60773 h 228139"/>
              <a:gd name="connsiteX19" fmla="*/ 1580519 w 2361695"/>
              <a:gd name="connsiteY19" fmla="*/ 54717 h 228139"/>
              <a:gd name="connsiteX20" fmla="*/ 2361695 w 2361695"/>
              <a:gd name="connsiteY20" fmla="*/ 36550 h 228139"/>
              <a:gd name="connsiteX21" fmla="*/ 835677 w 2361695"/>
              <a:gd name="connsiteY21" fmla="*/ 6272 h 228139"/>
              <a:gd name="connsiteX22" fmla="*/ 859899 w 2361695"/>
              <a:gd name="connsiteY22" fmla="*/ 18384 h 228139"/>
              <a:gd name="connsiteX23" fmla="*/ 956789 w 2361695"/>
              <a:gd name="connsiteY23" fmla="*/ 36550 h 228139"/>
              <a:gd name="connsiteX24" fmla="*/ 1223237 w 2361695"/>
              <a:gd name="connsiteY24" fmla="*/ 42606 h 228139"/>
              <a:gd name="connsiteX25" fmla="*/ 1314072 w 2361695"/>
              <a:gd name="connsiteY25" fmla="*/ 48662 h 228139"/>
              <a:gd name="connsiteX26" fmla="*/ 1344350 w 2361695"/>
              <a:gd name="connsiteY26" fmla="*/ 54717 h 228139"/>
              <a:gd name="connsiteX27" fmla="*/ 1622909 w 2361695"/>
              <a:gd name="connsiteY27" fmla="*/ 60773 h 228139"/>
              <a:gd name="connsiteX28" fmla="*/ 1731910 w 2361695"/>
              <a:gd name="connsiteY28" fmla="*/ 72884 h 228139"/>
              <a:gd name="connsiteX29" fmla="*/ 1756132 w 2361695"/>
              <a:gd name="connsiteY29" fmla="*/ 78940 h 228139"/>
              <a:gd name="connsiteX30" fmla="*/ 1150570 w 2361695"/>
              <a:gd name="connsiteY30" fmla="*/ 60773 h 228139"/>
              <a:gd name="connsiteX31" fmla="*/ 1241404 w 2361695"/>
              <a:gd name="connsiteY31" fmla="*/ 72884 h 228139"/>
              <a:gd name="connsiteX32" fmla="*/ 1471518 w 2361695"/>
              <a:gd name="connsiteY32" fmla="*/ 78940 h 228139"/>
              <a:gd name="connsiteX33" fmla="*/ 1501796 w 2361695"/>
              <a:gd name="connsiteY33" fmla="*/ 84996 h 228139"/>
              <a:gd name="connsiteX34" fmla="*/ 1635020 w 2361695"/>
              <a:gd name="connsiteY34" fmla="*/ 97107 h 228139"/>
              <a:gd name="connsiteX35" fmla="*/ 1804577 w 2361695"/>
              <a:gd name="connsiteY35" fmla="*/ 103162 h 228139"/>
              <a:gd name="connsiteX36" fmla="*/ 2058914 w 2361695"/>
              <a:gd name="connsiteY36" fmla="*/ 109218 h 228139"/>
              <a:gd name="connsiteX37" fmla="*/ 2040747 w 2361695"/>
              <a:gd name="connsiteY37" fmla="*/ 121329 h 228139"/>
              <a:gd name="connsiteX38" fmla="*/ 1980191 w 2361695"/>
              <a:gd name="connsiteY38" fmla="*/ 133441 h 228139"/>
              <a:gd name="connsiteX39" fmla="*/ 1980191 w 2361695"/>
              <a:gd name="connsiteY39" fmla="*/ 157663 h 228139"/>
              <a:gd name="connsiteX40" fmla="*/ 2137637 w 2361695"/>
              <a:gd name="connsiteY40" fmla="*/ 151607 h 228139"/>
              <a:gd name="connsiteX41" fmla="*/ 2155804 w 2361695"/>
              <a:gd name="connsiteY41" fmla="*/ 145552 h 228139"/>
              <a:gd name="connsiteX42" fmla="*/ 2210305 w 2361695"/>
              <a:gd name="connsiteY42" fmla="*/ 133441 h 228139"/>
              <a:gd name="connsiteX43" fmla="*/ 2198193 w 2361695"/>
              <a:gd name="connsiteY43" fmla="*/ 115274 h 228139"/>
              <a:gd name="connsiteX44" fmla="*/ 2210305 w 2361695"/>
              <a:gd name="connsiteY44" fmla="*/ 127385 h 228139"/>
              <a:gd name="connsiteX45" fmla="*/ 2222416 w 2361695"/>
              <a:gd name="connsiteY45" fmla="*/ 145552 h 228139"/>
              <a:gd name="connsiteX46" fmla="*/ 2228472 w 2361695"/>
              <a:gd name="connsiteY46" fmla="*/ 181886 h 228139"/>
              <a:gd name="connsiteX47" fmla="*/ 2216360 w 2361695"/>
              <a:gd name="connsiteY47" fmla="*/ 193997 h 228139"/>
              <a:gd name="connsiteX48" fmla="*/ 2180027 w 2361695"/>
              <a:gd name="connsiteY48" fmla="*/ 206108 h 228139"/>
              <a:gd name="connsiteX49" fmla="*/ 2161860 w 2361695"/>
              <a:gd name="connsiteY49" fmla="*/ 200052 h 228139"/>
              <a:gd name="connsiteX50" fmla="*/ 2137637 w 2361695"/>
              <a:gd name="connsiteY50" fmla="*/ 206108 h 228139"/>
              <a:gd name="connsiteX51" fmla="*/ 2083136 w 2361695"/>
              <a:gd name="connsiteY51" fmla="*/ 212164 h 228139"/>
              <a:gd name="connsiteX52" fmla="*/ 2028636 w 2361695"/>
              <a:gd name="connsiteY52" fmla="*/ 212164 h 228139"/>
              <a:gd name="connsiteX53" fmla="*/ 1768244 w 2361695"/>
              <a:gd name="connsiteY53" fmla="*/ 218219 h 228139"/>
              <a:gd name="connsiteX54" fmla="*/ 1077902 w 2361695"/>
              <a:gd name="connsiteY54" fmla="*/ 224275 h 228139"/>
              <a:gd name="connsiteX55" fmla="*/ 902289 w 2361695"/>
              <a:gd name="connsiteY55" fmla="*/ 218219 h 228139"/>
              <a:gd name="connsiteX56" fmla="*/ 853844 w 2361695"/>
              <a:gd name="connsiteY56" fmla="*/ 218219 h 228139"/>
              <a:gd name="connsiteX57" fmla="*/ 230114 w 2361695"/>
              <a:gd name="connsiteY57" fmla="*/ 224275 h 228139"/>
              <a:gd name="connsiteX58" fmla="*/ 66612 w 2361695"/>
              <a:gd name="connsiteY58" fmla="*/ 212164 h 228139"/>
              <a:gd name="connsiteX59" fmla="*/ 54501 w 2361695"/>
              <a:gd name="connsiteY59" fmla="*/ 200052 h 228139"/>
              <a:gd name="connsiteX60" fmla="*/ 0 w 2361695"/>
              <a:gd name="connsiteY60" fmla="*/ 187941 h 22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361695" h="228139">
                <a:moveTo>
                  <a:pt x="0" y="187941"/>
                </a:moveTo>
                <a:lnTo>
                  <a:pt x="0" y="187941"/>
                </a:lnTo>
                <a:cubicBezTo>
                  <a:pt x="48445" y="183904"/>
                  <a:pt x="97149" y="182255"/>
                  <a:pt x="145335" y="175830"/>
                </a:cubicBezTo>
                <a:cubicBezTo>
                  <a:pt x="157989" y="174143"/>
                  <a:pt x="169558" y="167756"/>
                  <a:pt x="181669" y="163719"/>
                </a:cubicBezTo>
                <a:lnTo>
                  <a:pt x="218003" y="151607"/>
                </a:lnTo>
                <a:cubicBezTo>
                  <a:pt x="224059" y="149589"/>
                  <a:pt x="229789" y="145734"/>
                  <a:pt x="236170" y="145552"/>
                </a:cubicBezTo>
                <a:lnTo>
                  <a:pt x="448117" y="139496"/>
                </a:lnTo>
                <a:cubicBezTo>
                  <a:pt x="462247" y="137478"/>
                  <a:pt x="476463" y="135994"/>
                  <a:pt x="490506" y="133441"/>
                </a:cubicBezTo>
                <a:cubicBezTo>
                  <a:pt x="507231" y="130400"/>
                  <a:pt x="517332" y="126517"/>
                  <a:pt x="532895" y="121329"/>
                </a:cubicBezTo>
                <a:cubicBezTo>
                  <a:pt x="559136" y="123348"/>
                  <a:pt x="585300" y="127385"/>
                  <a:pt x="611619" y="127385"/>
                </a:cubicBezTo>
                <a:cubicBezTo>
                  <a:pt x="633312" y="127385"/>
                  <a:pt x="657032" y="120573"/>
                  <a:pt x="678230" y="115274"/>
                </a:cubicBezTo>
                <a:cubicBezTo>
                  <a:pt x="708179" y="125256"/>
                  <a:pt x="685137" y="121188"/>
                  <a:pt x="720620" y="115274"/>
                </a:cubicBezTo>
                <a:cubicBezTo>
                  <a:pt x="748778" y="110581"/>
                  <a:pt x="777705" y="110085"/>
                  <a:pt x="805399" y="103162"/>
                </a:cubicBezTo>
                <a:cubicBezTo>
                  <a:pt x="901932" y="79031"/>
                  <a:pt x="732303" y="120751"/>
                  <a:pt x="865955" y="91051"/>
                </a:cubicBezTo>
                <a:cubicBezTo>
                  <a:pt x="872186" y="89666"/>
                  <a:pt x="877763" y="85549"/>
                  <a:pt x="884122" y="84996"/>
                </a:cubicBezTo>
                <a:cubicBezTo>
                  <a:pt x="924391" y="81494"/>
                  <a:pt x="964829" y="80094"/>
                  <a:pt x="1005234" y="78940"/>
                </a:cubicBezTo>
                <a:lnTo>
                  <a:pt x="1308016" y="72884"/>
                </a:lnTo>
                <a:lnTo>
                  <a:pt x="1344350" y="66829"/>
                </a:lnTo>
                <a:cubicBezTo>
                  <a:pt x="1354477" y="64988"/>
                  <a:pt x="1364349" y="61300"/>
                  <a:pt x="1374628" y="60773"/>
                </a:cubicBezTo>
                <a:cubicBezTo>
                  <a:pt x="1443198" y="57256"/>
                  <a:pt x="1511880" y="56401"/>
                  <a:pt x="1580519" y="54717"/>
                </a:cubicBezTo>
                <a:lnTo>
                  <a:pt x="2361695" y="36550"/>
                </a:lnTo>
                <a:cubicBezTo>
                  <a:pt x="2147143" y="29880"/>
                  <a:pt x="1254693" y="-16584"/>
                  <a:pt x="835677" y="6272"/>
                </a:cubicBezTo>
                <a:cubicBezTo>
                  <a:pt x="826663" y="6764"/>
                  <a:pt x="851335" y="15529"/>
                  <a:pt x="859899" y="18384"/>
                </a:cubicBezTo>
                <a:cubicBezTo>
                  <a:pt x="886480" y="27245"/>
                  <a:pt x="928639" y="35467"/>
                  <a:pt x="956789" y="36550"/>
                </a:cubicBezTo>
                <a:cubicBezTo>
                  <a:pt x="1045562" y="39964"/>
                  <a:pt x="1134421" y="40587"/>
                  <a:pt x="1223237" y="42606"/>
                </a:cubicBezTo>
                <a:cubicBezTo>
                  <a:pt x="1253515" y="44625"/>
                  <a:pt x="1283877" y="45643"/>
                  <a:pt x="1314072" y="48662"/>
                </a:cubicBezTo>
                <a:cubicBezTo>
                  <a:pt x="1324313" y="49686"/>
                  <a:pt x="1334065" y="54314"/>
                  <a:pt x="1344350" y="54717"/>
                </a:cubicBezTo>
                <a:cubicBezTo>
                  <a:pt x="1437154" y="58356"/>
                  <a:pt x="1530056" y="58754"/>
                  <a:pt x="1622909" y="60773"/>
                </a:cubicBezTo>
                <a:cubicBezTo>
                  <a:pt x="1659243" y="64810"/>
                  <a:pt x="1696444" y="64017"/>
                  <a:pt x="1731910" y="72884"/>
                </a:cubicBezTo>
                <a:cubicBezTo>
                  <a:pt x="1739984" y="74903"/>
                  <a:pt x="1764453" y="79113"/>
                  <a:pt x="1756132" y="78940"/>
                </a:cubicBezTo>
                <a:lnTo>
                  <a:pt x="1150570" y="60773"/>
                </a:lnTo>
                <a:cubicBezTo>
                  <a:pt x="1082868" y="74314"/>
                  <a:pt x="1101319" y="68054"/>
                  <a:pt x="1241404" y="72884"/>
                </a:cubicBezTo>
                <a:lnTo>
                  <a:pt x="1471518" y="78940"/>
                </a:lnTo>
                <a:cubicBezTo>
                  <a:pt x="1481611" y="80959"/>
                  <a:pt x="1491623" y="83431"/>
                  <a:pt x="1501796" y="84996"/>
                </a:cubicBezTo>
                <a:cubicBezTo>
                  <a:pt x="1544549" y="91573"/>
                  <a:pt x="1592860" y="95099"/>
                  <a:pt x="1635020" y="97107"/>
                </a:cubicBezTo>
                <a:cubicBezTo>
                  <a:pt x="1691511" y="99797"/>
                  <a:pt x="1748045" y="101547"/>
                  <a:pt x="1804577" y="103162"/>
                </a:cubicBezTo>
                <a:lnTo>
                  <a:pt x="2058914" y="109218"/>
                </a:lnTo>
                <a:cubicBezTo>
                  <a:pt x="2052858" y="113255"/>
                  <a:pt x="2047436" y="118462"/>
                  <a:pt x="2040747" y="121329"/>
                </a:cubicBezTo>
                <a:cubicBezTo>
                  <a:pt x="2029248" y="126257"/>
                  <a:pt x="1988390" y="132074"/>
                  <a:pt x="1980191" y="133441"/>
                </a:cubicBezTo>
                <a:cubicBezTo>
                  <a:pt x="1979077" y="134555"/>
                  <a:pt x="1949006" y="156549"/>
                  <a:pt x="1980191" y="157663"/>
                </a:cubicBezTo>
                <a:lnTo>
                  <a:pt x="2137637" y="151607"/>
                </a:lnTo>
                <a:cubicBezTo>
                  <a:pt x="2143693" y="149589"/>
                  <a:pt x="2149666" y="147306"/>
                  <a:pt x="2155804" y="145552"/>
                </a:cubicBezTo>
                <a:cubicBezTo>
                  <a:pt x="2175769" y="139848"/>
                  <a:pt x="2189480" y="137606"/>
                  <a:pt x="2210305" y="133441"/>
                </a:cubicBezTo>
                <a:cubicBezTo>
                  <a:pt x="2206268" y="127385"/>
                  <a:pt x="2198193" y="122552"/>
                  <a:pt x="2198193" y="115274"/>
                </a:cubicBezTo>
                <a:cubicBezTo>
                  <a:pt x="2198193" y="109565"/>
                  <a:pt x="2206738" y="122927"/>
                  <a:pt x="2210305" y="127385"/>
                </a:cubicBezTo>
                <a:cubicBezTo>
                  <a:pt x="2214852" y="133068"/>
                  <a:pt x="2218379" y="139496"/>
                  <a:pt x="2222416" y="145552"/>
                </a:cubicBezTo>
                <a:cubicBezTo>
                  <a:pt x="2224435" y="157663"/>
                  <a:pt x="2229995" y="169702"/>
                  <a:pt x="2228472" y="181886"/>
                </a:cubicBezTo>
                <a:cubicBezTo>
                  <a:pt x="2227764" y="187551"/>
                  <a:pt x="2221467" y="191444"/>
                  <a:pt x="2216360" y="193997"/>
                </a:cubicBezTo>
                <a:cubicBezTo>
                  <a:pt x="2204942" y="199706"/>
                  <a:pt x="2180027" y="206108"/>
                  <a:pt x="2180027" y="206108"/>
                </a:cubicBezTo>
                <a:cubicBezTo>
                  <a:pt x="2173971" y="204089"/>
                  <a:pt x="2168243" y="200052"/>
                  <a:pt x="2161860" y="200052"/>
                </a:cubicBezTo>
                <a:cubicBezTo>
                  <a:pt x="2153537" y="200052"/>
                  <a:pt x="2145863" y="204842"/>
                  <a:pt x="2137637" y="206108"/>
                </a:cubicBezTo>
                <a:cubicBezTo>
                  <a:pt x="2119571" y="208888"/>
                  <a:pt x="2101303" y="210145"/>
                  <a:pt x="2083136" y="212164"/>
                </a:cubicBezTo>
                <a:cubicBezTo>
                  <a:pt x="2045868" y="199740"/>
                  <a:pt x="2085605" y="209839"/>
                  <a:pt x="2028636" y="212164"/>
                </a:cubicBezTo>
                <a:cubicBezTo>
                  <a:pt x="1941887" y="215705"/>
                  <a:pt x="1855058" y="217113"/>
                  <a:pt x="1768244" y="218219"/>
                </a:cubicBezTo>
                <a:lnTo>
                  <a:pt x="1077902" y="224275"/>
                </a:lnTo>
                <a:cubicBezTo>
                  <a:pt x="1019364" y="222256"/>
                  <a:pt x="960861" y="218219"/>
                  <a:pt x="902289" y="218219"/>
                </a:cubicBezTo>
                <a:cubicBezTo>
                  <a:pt x="827806" y="218219"/>
                  <a:pt x="965443" y="240540"/>
                  <a:pt x="853844" y="218219"/>
                </a:cubicBezTo>
                <a:lnTo>
                  <a:pt x="230114" y="224275"/>
                </a:lnTo>
                <a:cubicBezTo>
                  <a:pt x="97369" y="224275"/>
                  <a:pt x="128281" y="232718"/>
                  <a:pt x="66612" y="212164"/>
                </a:cubicBezTo>
                <a:cubicBezTo>
                  <a:pt x="62575" y="208127"/>
                  <a:pt x="59397" y="202989"/>
                  <a:pt x="54501" y="200052"/>
                </a:cubicBezTo>
                <a:cubicBezTo>
                  <a:pt x="49027" y="196768"/>
                  <a:pt x="9083" y="189959"/>
                  <a:pt x="0" y="187941"/>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2869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bject 39"/>
          <p:cNvSpPr>
            <a:spLocks noChangeArrowheads="1"/>
          </p:cNvSpPr>
          <p:nvPr/>
        </p:nvSpPr>
        <p:spPr bwMode="auto">
          <a:xfrm>
            <a:off x="6808788" y="244475"/>
            <a:ext cx="982662" cy="1031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9699" name="object 40"/>
          <p:cNvSpPr>
            <a:spLocks/>
          </p:cNvSpPr>
          <p:nvPr/>
        </p:nvSpPr>
        <p:spPr bwMode="auto">
          <a:xfrm>
            <a:off x="395288" y="1989138"/>
            <a:ext cx="8569325" cy="1584325"/>
          </a:xfrm>
          <a:custGeom>
            <a:avLst/>
            <a:gdLst>
              <a:gd name="T0" fmla="*/ 0 w 8568944"/>
              <a:gd name="T1" fmla="*/ 1584960 h 1584198"/>
              <a:gd name="T2" fmla="*/ 8571230 w 8568944"/>
              <a:gd name="T3" fmla="*/ 1584960 h 1584198"/>
              <a:gd name="T4" fmla="*/ 8571230 w 8568944"/>
              <a:gd name="T5" fmla="*/ 0 h 1584198"/>
              <a:gd name="T6" fmla="*/ 0 w 8568944"/>
              <a:gd name="T7" fmla="*/ 0 h 1584198"/>
              <a:gd name="T8" fmla="*/ 0 w 8568944"/>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584198">
                <a:moveTo>
                  <a:pt x="0" y="1584198"/>
                </a:moveTo>
                <a:lnTo>
                  <a:pt x="8568944" y="1584198"/>
                </a:lnTo>
                <a:lnTo>
                  <a:pt x="8568944" y="0"/>
                </a:lnTo>
                <a:lnTo>
                  <a:pt x="0" y="0"/>
                </a:lnTo>
                <a:lnTo>
                  <a:pt x="0" y="158419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9700" name="object 41"/>
          <p:cNvSpPr>
            <a:spLocks/>
          </p:cNvSpPr>
          <p:nvPr/>
        </p:nvSpPr>
        <p:spPr bwMode="auto">
          <a:xfrm>
            <a:off x="395288" y="1989138"/>
            <a:ext cx="8569325" cy="1584325"/>
          </a:xfrm>
          <a:custGeom>
            <a:avLst/>
            <a:gdLst>
              <a:gd name="T0" fmla="*/ 0 w 8568944"/>
              <a:gd name="T1" fmla="*/ 1584960 h 1584198"/>
              <a:gd name="T2" fmla="*/ 8571230 w 8568944"/>
              <a:gd name="T3" fmla="*/ 1584960 h 1584198"/>
              <a:gd name="T4" fmla="*/ 8571230 w 8568944"/>
              <a:gd name="T5" fmla="*/ 0 h 1584198"/>
              <a:gd name="T6" fmla="*/ 0 w 8568944"/>
              <a:gd name="T7" fmla="*/ 0 h 1584198"/>
              <a:gd name="T8" fmla="*/ 0 w 8568944"/>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584198">
                <a:moveTo>
                  <a:pt x="0" y="1584198"/>
                </a:moveTo>
                <a:lnTo>
                  <a:pt x="8568944" y="1584198"/>
                </a:lnTo>
                <a:lnTo>
                  <a:pt x="8568944" y="0"/>
                </a:lnTo>
                <a:lnTo>
                  <a:pt x="0" y="0"/>
                </a:lnTo>
                <a:lnTo>
                  <a:pt x="0" y="15841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2" name="object 43"/>
          <p:cNvSpPr>
            <a:spLocks/>
          </p:cNvSpPr>
          <p:nvPr/>
        </p:nvSpPr>
        <p:spPr bwMode="auto">
          <a:xfrm>
            <a:off x="4202113" y="3429000"/>
            <a:ext cx="231775" cy="474663"/>
          </a:xfrm>
          <a:custGeom>
            <a:avLst/>
            <a:gdLst>
              <a:gd name="T0" fmla="*/ 86458 w 231901"/>
              <a:gd name="T1" fmla="*/ 68859 h 475361"/>
              <a:gd name="T2" fmla="*/ 90383 w 231901"/>
              <a:gd name="T3" fmla="*/ 68230 h 475361"/>
              <a:gd name="T4" fmla="*/ 92409 w 231901"/>
              <a:gd name="T5" fmla="*/ 65334 h 475361"/>
              <a:gd name="T6" fmla="*/ 94435 w 231901"/>
              <a:gd name="T7" fmla="*/ 62565 h 475361"/>
              <a:gd name="T8" fmla="*/ 93673 w 231901"/>
              <a:gd name="T9" fmla="*/ 58536 h 475361"/>
              <a:gd name="T10" fmla="*/ 90889 w 231901"/>
              <a:gd name="T11" fmla="*/ 56523 h 475361"/>
              <a:gd name="T12" fmla="*/ 10123 w 231901"/>
              <a:gd name="T13" fmla="*/ 0 h 475361"/>
              <a:gd name="T14" fmla="*/ 21138 w 231901"/>
              <a:gd name="T15" fmla="*/ 8684 h 475361"/>
              <a:gd name="T16" fmla="*/ 21644 w 231901"/>
              <a:gd name="T17" fmla="*/ 11956 h 475361"/>
              <a:gd name="T18" fmla="*/ 11647 w 231901"/>
              <a:gd name="T19" fmla="*/ 16493 h 475361"/>
              <a:gd name="T20" fmla="*/ 9621 w 231901"/>
              <a:gd name="T21" fmla="*/ 13971 h 475361"/>
              <a:gd name="T22" fmla="*/ 5950 w 231901"/>
              <a:gd name="T23" fmla="*/ 104610 h 475361"/>
              <a:gd name="T24" fmla="*/ 9495 w 231901"/>
              <a:gd name="T25" fmla="*/ 104987 h 475361"/>
              <a:gd name="T26" fmla="*/ 12530 w 231901"/>
              <a:gd name="T27" fmla="*/ 102469 h 475361"/>
              <a:gd name="T28" fmla="*/ 12911 w 231901"/>
              <a:gd name="T29" fmla="*/ 98945 h 475361"/>
              <a:gd name="T30" fmla="*/ 19321 w 231901"/>
              <a:gd name="T31" fmla="*/ 35085 h 475361"/>
              <a:gd name="T32" fmla="*/ 20565 w 231901"/>
              <a:gd name="T33" fmla="*/ 22735 h 475361"/>
              <a:gd name="T34" fmla="*/ 30926 w 231901"/>
              <a:gd name="T35" fmla="*/ 29995 h 475361"/>
              <a:gd name="T36" fmla="*/ 83547 w 231901"/>
              <a:gd name="T37" fmla="*/ 66845 h 475361"/>
              <a:gd name="T38" fmla="*/ 86458 w 231901"/>
              <a:gd name="T39" fmla="*/ 68859 h 475361"/>
              <a:gd name="T40" fmla="*/ 219752 w 231901"/>
              <a:gd name="T41" fmla="*/ 471188 h 475361"/>
              <a:gd name="T42" fmla="*/ 231145 w 231901"/>
              <a:gd name="T43" fmla="*/ 465901 h 475361"/>
              <a:gd name="T44" fmla="*/ 30926 w 231901"/>
              <a:gd name="T45" fmla="*/ 29995 h 475361"/>
              <a:gd name="T46" fmla="*/ 20565 w 231901"/>
              <a:gd name="T47" fmla="*/ 22735 h 475361"/>
              <a:gd name="T48" fmla="*/ 19321 w 231901"/>
              <a:gd name="T49" fmla="*/ 35085 h 475361"/>
              <a:gd name="T50" fmla="*/ 219752 w 231901"/>
              <a:gd name="T51" fmla="*/ 471188 h 475361"/>
              <a:gd name="T52" fmla="*/ 2533 w 231901"/>
              <a:gd name="T53" fmla="*/ 104232 h 475361"/>
              <a:gd name="T54" fmla="*/ 5950 w 231901"/>
              <a:gd name="T55" fmla="*/ 104610 h 475361"/>
              <a:gd name="T56" fmla="*/ 9621 w 231901"/>
              <a:gd name="T57" fmla="*/ 13971 h 475361"/>
              <a:gd name="T58" fmla="*/ 11647 w 231901"/>
              <a:gd name="T59" fmla="*/ 16493 h 475361"/>
              <a:gd name="T60" fmla="*/ 21644 w 231901"/>
              <a:gd name="T61" fmla="*/ 11956 h 475361"/>
              <a:gd name="T62" fmla="*/ 21138 w 231901"/>
              <a:gd name="T63" fmla="*/ 8684 h 475361"/>
              <a:gd name="T64" fmla="*/ 10123 w 231901"/>
              <a:gd name="T65" fmla="*/ 0 h 475361"/>
              <a:gd name="T66" fmla="*/ 253 w 231901"/>
              <a:gd name="T67" fmla="*/ 97686 h 475361"/>
              <a:gd name="T68" fmla="*/ 0 w 231901"/>
              <a:gd name="T69" fmla="*/ 101212 h 475361"/>
              <a:gd name="T70" fmla="*/ 2533 w 231901"/>
              <a:gd name="T71" fmla="*/ 104232 h 4753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1901" h="475361">
                <a:moveTo>
                  <a:pt x="86740" y="69469"/>
                </a:moveTo>
                <a:lnTo>
                  <a:pt x="90677" y="68834"/>
                </a:lnTo>
                <a:lnTo>
                  <a:pt x="92709" y="65912"/>
                </a:lnTo>
                <a:lnTo>
                  <a:pt x="94741" y="63119"/>
                </a:lnTo>
                <a:lnTo>
                  <a:pt x="93979" y="59054"/>
                </a:lnTo>
                <a:lnTo>
                  <a:pt x="91185" y="57023"/>
                </a:lnTo>
                <a:lnTo>
                  <a:pt x="10159" y="0"/>
                </a:lnTo>
                <a:lnTo>
                  <a:pt x="21208" y="8762"/>
                </a:lnTo>
                <a:lnTo>
                  <a:pt x="21716" y="12064"/>
                </a:lnTo>
                <a:lnTo>
                  <a:pt x="11683" y="16637"/>
                </a:lnTo>
                <a:lnTo>
                  <a:pt x="9651" y="14097"/>
                </a:lnTo>
                <a:lnTo>
                  <a:pt x="5968" y="105537"/>
                </a:lnTo>
                <a:lnTo>
                  <a:pt x="9525" y="105917"/>
                </a:lnTo>
                <a:lnTo>
                  <a:pt x="12572" y="103377"/>
                </a:lnTo>
                <a:lnTo>
                  <a:pt x="12953" y="99822"/>
                </a:lnTo>
                <a:lnTo>
                  <a:pt x="19387" y="35397"/>
                </a:lnTo>
                <a:lnTo>
                  <a:pt x="20631" y="22937"/>
                </a:lnTo>
                <a:lnTo>
                  <a:pt x="31028" y="30259"/>
                </a:lnTo>
                <a:lnTo>
                  <a:pt x="83819" y="67437"/>
                </a:lnTo>
                <a:lnTo>
                  <a:pt x="86740" y="69469"/>
                </a:lnTo>
                <a:close/>
              </a:path>
              <a:path w="231901" h="475361">
                <a:moveTo>
                  <a:pt x="220471" y="475361"/>
                </a:moveTo>
                <a:lnTo>
                  <a:pt x="231901" y="470026"/>
                </a:lnTo>
                <a:lnTo>
                  <a:pt x="31028" y="30259"/>
                </a:lnTo>
                <a:lnTo>
                  <a:pt x="20631" y="22937"/>
                </a:lnTo>
                <a:lnTo>
                  <a:pt x="19387" y="35397"/>
                </a:lnTo>
                <a:lnTo>
                  <a:pt x="220471" y="475361"/>
                </a:lnTo>
                <a:close/>
              </a:path>
              <a:path w="231901" h="475361">
                <a:moveTo>
                  <a:pt x="2539" y="105155"/>
                </a:moveTo>
                <a:lnTo>
                  <a:pt x="5968" y="105537"/>
                </a:lnTo>
                <a:lnTo>
                  <a:pt x="9651" y="14097"/>
                </a:lnTo>
                <a:lnTo>
                  <a:pt x="11683" y="16637"/>
                </a:lnTo>
                <a:lnTo>
                  <a:pt x="21716" y="12064"/>
                </a:lnTo>
                <a:lnTo>
                  <a:pt x="21208" y="8762"/>
                </a:lnTo>
                <a:lnTo>
                  <a:pt x="10159" y="0"/>
                </a:lnTo>
                <a:lnTo>
                  <a:pt x="253" y="98551"/>
                </a:lnTo>
                <a:lnTo>
                  <a:pt x="0" y="102108"/>
                </a:lnTo>
                <a:lnTo>
                  <a:pt x="2539" y="105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9703" name="object 44"/>
          <p:cNvSpPr>
            <a:spLocks/>
          </p:cNvSpPr>
          <p:nvPr/>
        </p:nvSpPr>
        <p:spPr bwMode="auto">
          <a:xfrm>
            <a:off x="5003800" y="2781300"/>
            <a:ext cx="3960813" cy="792163"/>
          </a:xfrm>
          <a:custGeom>
            <a:avLst/>
            <a:gdLst>
              <a:gd name="T0" fmla="*/ 0 w 3960495"/>
              <a:gd name="T1" fmla="*/ 792548 h 792086"/>
              <a:gd name="T2" fmla="*/ 3962403 w 3960495"/>
              <a:gd name="T3" fmla="*/ 792548 h 792086"/>
              <a:gd name="T4" fmla="*/ 3962403 w 3960495"/>
              <a:gd name="T5" fmla="*/ 0 h 792086"/>
              <a:gd name="T6" fmla="*/ 0 w 3960495"/>
              <a:gd name="T7" fmla="*/ 0 h 792086"/>
              <a:gd name="T8" fmla="*/ 0 w 3960495"/>
              <a:gd name="T9" fmla="*/ 792548 h 792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60495" h="792086">
                <a:moveTo>
                  <a:pt x="0" y="792086"/>
                </a:moveTo>
                <a:lnTo>
                  <a:pt x="3960495" y="792086"/>
                </a:lnTo>
                <a:lnTo>
                  <a:pt x="3960495" y="0"/>
                </a:lnTo>
                <a:lnTo>
                  <a:pt x="0" y="0"/>
                </a:lnTo>
                <a:lnTo>
                  <a:pt x="0" y="792086"/>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4" name="object 45"/>
          <p:cNvSpPr>
            <a:spLocks/>
          </p:cNvSpPr>
          <p:nvPr/>
        </p:nvSpPr>
        <p:spPr bwMode="auto">
          <a:xfrm>
            <a:off x="3671888" y="3208338"/>
            <a:ext cx="1252537" cy="365125"/>
          </a:xfrm>
          <a:custGeom>
            <a:avLst/>
            <a:gdLst>
              <a:gd name="T0" fmla="*/ 1255637 w 1251918"/>
              <a:gd name="T1" fmla="*/ 338251 h 364498"/>
              <a:gd name="T2" fmla="*/ 1208443 w 1251918"/>
              <a:gd name="T3" fmla="*/ 294017 h 364498"/>
              <a:gd name="T4" fmla="*/ 1161019 w 1251918"/>
              <a:gd name="T5" fmla="*/ 250460 h 364498"/>
              <a:gd name="T6" fmla="*/ 1113137 w 1251918"/>
              <a:gd name="T7" fmla="*/ 208258 h 364498"/>
              <a:gd name="T8" fmla="*/ 1064563 w 1251918"/>
              <a:gd name="T9" fmla="*/ 168085 h 364498"/>
              <a:gd name="T10" fmla="*/ 1015069 w 1251918"/>
              <a:gd name="T11" fmla="*/ 130619 h 364498"/>
              <a:gd name="T12" fmla="*/ 964424 w 1251918"/>
              <a:gd name="T13" fmla="*/ 96536 h 364498"/>
              <a:gd name="T14" fmla="*/ 912400 w 1251918"/>
              <a:gd name="T15" fmla="*/ 66514 h 364498"/>
              <a:gd name="T16" fmla="*/ 858765 w 1251918"/>
              <a:gd name="T17" fmla="*/ 41230 h 364498"/>
              <a:gd name="T18" fmla="*/ 803291 w 1251918"/>
              <a:gd name="T19" fmla="*/ 21359 h 364498"/>
              <a:gd name="T20" fmla="*/ 745746 w 1251918"/>
              <a:gd name="T21" fmla="*/ 7579 h 364498"/>
              <a:gd name="T22" fmla="*/ 682860 w 1251918"/>
              <a:gd name="T23" fmla="*/ 775 h 364498"/>
              <a:gd name="T24" fmla="*/ 648679 w 1251918"/>
              <a:gd name="T25" fmla="*/ 0 h 364498"/>
              <a:gd name="T26" fmla="*/ 613056 w 1251918"/>
              <a:gd name="T27" fmla="*/ 803 h 364498"/>
              <a:gd name="T28" fmla="*/ 538640 w 1251918"/>
              <a:gd name="T29" fmla="*/ 6668 h 364498"/>
              <a:gd name="T30" fmla="*/ 500421 w 1251918"/>
              <a:gd name="T31" fmla="*/ 11484 h 364498"/>
              <a:gd name="T32" fmla="*/ 461914 w 1251918"/>
              <a:gd name="T33" fmla="*/ 17382 h 364498"/>
              <a:gd name="T34" fmla="*/ 423407 w 1251918"/>
              <a:gd name="T35" fmla="*/ 24242 h 364498"/>
              <a:gd name="T36" fmla="*/ 385188 w 1251918"/>
              <a:gd name="T37" fmla="*/ 31944 h 364498"/>
              <a:gd name="T38" fmla="*/ 347546 w 1251918"/>
              <a:gd name="T39" fmla="*/ 40359 h 364498"/>
              <a:gd name="T40" fmla="*/ 275141 w 1251918"/>
              <a:gd name="T41" fmla="*/ 58840 h 364498"/>
              <a:gd name="T42" fmla="*/ 208499 w 1251918"/>
              <a:gd name="T43" fmla="*/ 78692 h 364498"/>
              <a:gd name="T44" fmla="*/ 149925 w 1251918"/>
              <a:gd name="T45" fmla="*/ 98924 h 364498"/>
              <a:gd name="T46" fmla="*/ 101725 w 1251918"/>
              <a:gd name="T47" fmla="*/ 118543 h 364498"/>
              <a:gd name="T48" fmla="*/ 65542 w 1251918"/>
              <a:gd name="T49" fmla="*/ 137042 h 364498"/>
              <a:gd name="T50" fmla="*/ 28138 w 1251918"/>
              <a:gd name="T51" fmla="*/ 167221 h 364498"/>
              <a:gd name="T52" fmla="*/ 7328 w 1251918"/>
              <a:gd name="T53" fmla="*/ 200656 h 364498"/>
              <a:gd name="T54" fmla="*/ 0 w 1251918"/>
              <a:gd name="T55" fmla="*/ 236737 h 364498"/>
              <a:gd name="T56" fmla="*/ 17 w 1251918"/>
              <a:gd name="T57" fmla="*/ 249246 h 364498"/>
              <a:gd name="T58" fmla="*/ 5838 w 1251918"/>
              <a:gd name="T59" fmla="*/ 287905 h 364498"/>
              <a:gd name="T60" fmla="*/ 17892 w 1251918"/>
              <a:gd name="T61" fmla="*/ 327786 h 364498"/>
              <a:gd name="T62" fmla="*/ 27856 w 1251918"/>
              <a:gd name="T63" fmla="*/ 354749 h 364498"/>
              <a:gd name="T64" fmla="*/ 33068 w 1251918"/>
              <a:gd name="T65" fmla="*/ 368275 h 3644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51918" h="364498">
                <a:moveTo>
                  <a:pt x="1251918" y="334780"/>
                </a:moveTo>
                <a:lnTo>
                  <a:pt x="1204864" y="291001"/>
                </a:lnTo>
                <a:lnTo>
                  <a:pt x="1157581" y="247891"/>
                </a:lnTo>
                <a:lnTo>
                  <a:pt x="1109840" y="206121"/>
                </a:lnTo>
                <a:lnTo>
                  <a:pt x="1061410" y="166360"/>
                </a:lnTo>
                <a:lnTo>
                  <a:pt x="1012063" y="129279"/>
                </a:lnTo>
                <a:lnTo>
                  <a:pt x="961568" y="95546"/>
                </a:lnTo>
                <a:lnTo>
                  <a:pt x="909698" y="65832"/>
                </a:lnTo>
                <a:lnTo>
                  <a:pt x="856222" y="40807"/>
                </a:lnTo>
                <a:lnTo>
                  <a:pt x="800912" y="21140"/>
                </a:lnTo>
                <a:lnTo>
                  <a:pt x="743537" y="7501"/>
                </a:lnTo>
                <a:lnTo>
                  <a:pt x="680838" y="769"/>
                </a:lnTo>
                <a:lnTo>
                  <a:pt x="646758" y="0"/>
                </a:lnTo>
                <a:lnTo>
                  <a:pt x="611240" y="797"/>
                </a:lnTo>
                <a:lnTo>
                  <a:pt x="537044" y="6602"/>
                </a:lnTo>
                <a:lnTo>
                  <a:pt x="498939" y="11364"/>
                </a:lnTo>
                <a:lnTo>
                  <a:pt x="460546" y="17202"/>
                </a:lnTo>
                <a:lnTo>
                  <a:pt x="422153" y="23994"/>
                </a:lnTo>
                <a:lnTo>
                  <a:pt x="384048" y="31616"/>
                </a:lnTo>
                <a:lnTo>
                  <a:pt x="346516" y="39945"/>
                </a:lnTo>
                <a:lnTo>
                  <a:pt x="274325" y="58236"/>
                </a:lnTo>
                <a:lnTo>
                  <a:pt x="207881" y="77885"/>
                </a:lnTo>
                <a:lnTo>
                  <a:pt x="149481" y="97909"/>
                </a:lnTo>
                <a:lnTo>
                  <a:pt x="101425" y="117326"/>
                </a:lnTo>
                <a:lnTo>
                  <a:pt x="65350" y="135636"/>
                </a:lnTo>
                <a:lnTo>
                  <a:pt x="28054" y="165505"/>
                </a:lnTo>
                <a:lnTo>
                  <a:pt x="7304" y="198597"/>
                </a:lnTo>
                <a:lnTo>
                  <a:pt x="0" y="234308"/>
                </a:lnTo>
                <a:lnTo>
                  <a:pt x="17" y="246689"/>
                </a:lnTo>
                <a:lnTo>
                  <a:pt x="5820" y="284951"/>
                </a:lnTo>
                <a:lnTo>
                  <a:pt x="17838" y="324423"/>
                </a:lnTo>
                <a:lnTo>
                  <a:pt x="27772" y="351110"/>
                </a:lnTo>
                <a:lnTo>
                  <a:pt x="32972" y="364498"/>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5" name="object 46"/>
          <p:cNvSpPr>
            <a:spLocks/>
          </p:cNvSpPr>
          <p:nvPr/>
        </p:nvSpPr>
        <p:spPr bwMode="auto">
          <a:xfrm>
            <a:off x="395288" y="2420938"/>
            <a:ext cx="3240087" cy="1152525"/>
          </a:xfrm>
          <a:custGeom>
            <a:avLst/>
            <a:gdLst>
              <a:gd name="T0" fmla="*/ 0 w 3240405"/>
              <a:gd name="T1" fmla="*/ 1154497 h 1152131"/>
              <a:gd name="T2" fmla="*/ 3238497 w 3240405"/>
              <a:gd name="T3" fmla="*/ 1154497 h 1152131"/>
              <a:gd name="T4" fmla="*/ 3238497 w 3240405"/>
              <a:gd name="T5" fmla="*/ 0 h 1152131"/>
              <a:gd name="T6" fmla="*/ 0 w 3240405"/>
              <a:gd name="T7" fmla="*/ 0 h 1152131"/>
              <a:gd name="T8" fmla="*/ 0 w 3240405"/>
              <a:gd name="T9" fmla="*/ 1154497 h 1152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405" h="1152131">
                <a:moveTo>
                  <a:pt x="0" y="1152131"/>
                </a:moveTo>
                <a:lnTo>
                  <a:pt x="3240405" y="1152131"/>
                </a:lnTo>
                <a:lnTo>
                  <a:pt x="3240405" y="0"/>
                </a:lnTo>
                <a:lnTo>
                  <a:pt x="0" y="0"/>
                </a:lnTo>
                <a:lnTo>
                  <a:pt x="0" y="115213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7" name="object 48"/>
          <p:cNvSpPr>
            <a:spLocks/>
          </p:cNvSpPr>
          <p:nvPr/>
        </p:nvSpPr>
        <p:spPr bwMode="auto">
          <a:xfrm>
            <a:off x="1763713" y="1989138"/>
            <a:ext cx="3232150" cy="431800"/>
          </a:xfrm>
          <a:custGeom>
            <a:avLst/>
            <a:gdLst>
              <a:gd name="T0" fmla="*/ 0 w 3232023"/>
              <a:gd name="T1" fmla="*/ 430537 h 432053"/>
              <a:gd name="T2" fmla="*/ 3232785 w 3232023"/>
              <a:gd name="T3" fmla="*/ 430537 h 432053"/>
              <a:gd name="T4" fmla="*/ 3232785 w 3232023"/>
              <a:gd name="T5" fmla="*/ 0 h 432053"/>
              <a:gd name="T6" fmla="*/ 0 w 3232023"/>
              <a:gd name="T7" fmla="*/ 0 h 432053"/>
              <a:gd name="T8" fmla="*/ 0 w 3232023"/>
              <a:gd name="T9" fmla="*/ 430537 h 4320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2023" h="432053">
                <a:moveTo>
                  <a:pt x="0" y="432053"/>
                </a:moveTo>
                <a:lnTo>
                  <a:pt x="3232023" y="432053"/>
                </a:lnTo>
                <a:lnTo>
                  <a:pt x="3232023" y="0"/>
                </a:lnTo>
                <a:lnTo>
                  <a:pt x="0" y="0"/>
                </a:lnTo>
                <a:lnTo>
                  <a:pt x="0" y="4320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0" name="object 51"/>
          <p:cNvSpPr>
            <a:spLocks/>
          </p:cNvSpPr>
          <p:nvPr/>
        </p:nvSpPr>
        <p:spPr bwMode="auto">
          <a:xfrm>
            <a:off x="6386513" y="1992313"/>
            <a:ext cx="2566987" cy="436562"/>
          </a:xfrm>
          <a:custGeom>
            <a:avLst/>
            <a:gdLst>
              <a:gd name="T0" fmla="*/ 37699 w 2565781"/>
              <a:gd name="T1" fmla="*/ 21904 h 436625"/>
              <a:gd name="T2" fmla="*/ 119510 w 2565781"/>
              <a:gd name="T3" fmla="*/ 63778 h 436625"/>
              <a:gd name="T4" fmla="*/ 183911 w 2565781"/>
              <a:gd name="T5" fmla="*/ 88710 h 436625"/>
              <a:gd name="T6" fmla="*/ 260603 w 2565781"/>
              <a:gd name="T7" fmla="*/ 109923 h 436625"/>
              <a:gd name="T8" fmla="*/ 355034 w 2565781"/>
              <a:gd name="T9" fmla="*/ 126285 h 436625"/>
              <a:gd name="T10" fmla="*/ 457506 w 2565781"/>
              <a:gd name="T11" fmla="*/ 135136 h 436625"/>
              <a:gd name="T12" fmla="*/ 538767 w 2565781"/>
              <a:gd name="T13" fmla="*/ 139620 h 436625"/>
              <a:gd name="T14" fmla="*/ 624779 w 2565781"/>
              <a:gd name="T15" fmla="*/ 143102 h 436625"/>
              <a:gd name="T16" fmla="*/ 710740 w 2565781"/>
              <a:gd name="T17" fmla="*/ 145717 h 436625"/>
              <a:gd name="T18" fmla="*/ 791844 w 2565781"/>
              <a:gd name="T19" fmla="*/ 147582 h 436625"/>
              <a:gd name="T20" fmla="*/ 863290 w 2565781"/>
              <a:gd name="T21" fmla="*/ 148818 h 436625"/>
              <a:gd name="T22" fmla="*/ 957980 w 2565781"/>
              <a:gd name="T23" fmla="*/ 149892 h 436625"/>
              <a:gd name="T24" fmla="*/ 1806581 w 2565781"/>
              <a:gd name="T25" fmla="*/ 190840 h 436625"/>
              <a:gd name="T26" fmla="*/ 1848656 w 2565781"/>
              <a:gd name="T27" fmla="*/ 192321 h 436625"/>
              <a:gd name="T28" fmla="*/ 1878051 w 2565781"/>
              <a:gd name="T29" fmla="*/ 192815 h 436625"/>
              <a:gd name="T30" fmla="*/ 1897268 w 2565781"/>
              <a:gd name="T31" fmla="*/ 192568 h 436625"/>
              <a:gd name="T32" fmla="*/ 1908813 w 2565781"/>
              <a:gd name="T33" fmla="*/ 191827 h 436625"/>
              <a:gd name="T34" fmla="*/ 1918893 w 2565781"/>
              <a:gd name="T35" fmla="*/ 189858 h 436625"/>
              <a:gd name="T36" fmla="*/ 1922436 w 2565781"/>
              <a:gd name="T37" fmla="*/ 189117 h 436625"/>
              <a:gd name="T38" fmla="*/ 1928320 w 2565781"/>
              <a:gd name="T39" fmla="*/ 188870 h 436625"/>
              <a:gd name="T40" fmla="*/ 1939046 w 2565781"/>
              <a:gd name="T41" fmla="*/ 189364 h 436625"/>
              <a:gd name="T42" fmla="*/ 1957119 w 2565781"/>
              <a:gd name="T43" fmla="*/ 190840 h 436625"/>
              <a:gd name="T44" fmla="*/ 1981498 w 2565781"/>
              <a:gd name="T45" fmla="*/ 193037 h 436625"/>
              <a:gd name="T46" fmla="*/ 2038953 w 2565781"/>
              <a:gd name="T47" fmla="*/ 198394 h 436625"/>
              <a:gd name="T48" fmla="*/ 2103358 w 2565781"/>
              <a:gd name="T49" fmla="*/ 205321 h 436625"/>
              <a:gd name="T50" fmla="*/ 2169140 w 2565781"/>
              <a:gd name="T51" fmla="*/ 214153 h 436625"/>
              <a:gd name="T52" fmla="*/ 2230722 w 2565781"/>
              <a:gd name="T53" fmla="*/ 225220 h 436625"/>
              <a:gd name="T54" fmla="*/ 2285628 w 2565781"/>
              <a:gd name="T55" fmla="*/ 239512 h 436625"/>
              <a:gd name="T56" fmla="*/ 2338516 w 2565781"/>
              <a:gd name="T57" fmla="*/ 257774 h 436625"/>
              <a:gd name="T58" fmla="*/ 2387765 w 2565781"/>
              <a:gd name="T59" fmla="*/ 278564 h 436625"/>
              <a:gd name="T60" fmla="*/ 2432179 w 2565781"/>
              <a:gd name="T61" fmla="*/ 300712 h 436625"/>
              <a:gd name="T62" fmla="*/ 2470556 w 2565781"/>
              <a:gd name="T63" fmla="*/ 323041 h 436625"/>
              <a:gd name="T64" fmla="*/ 2512648 w 2565781"/>
              <a:gd name="T65" fmla="*/ 354712 h 436625"/>
              <a:gd name="T66" fmla="*/ 2545987 w 2565781"/>
              <a:gd name="T67" fmla="*/ 392920 h 436625"/>
              <a:gd name="T68" fmla="*/ 2570604 w 2565781"/>
              <a:gd name="T69" fmla="*/ 432089 h 4366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65781" h="436625">
                <a:moveTo>
                  <a:pt x="0" y="0"/>
                </a:moveTo>
                <a:lnTo>
                  <a:pt x="37591" y="21922"/>
                </a:lnTo>
                <a:lnTo>
                  <a:pt x="76787" y="43360"/>
                </a:lnTo>
                <a:lnTo>
                  <a:pt x="119174" y="63832"/>
                </a:lnTo>
                <a:lnTo>
                  <a:pt x="149988" y="76704"/>
                </a:lnTo>
                <a:lnTo>
                  <a:pt x="183395" y="88788"/>
                </a:lnTo>
                <a:lnTo>
                  <a:pt x="219866" y="99941"/>
                </a:lnTo>
                <a:lnTo>
                  <a:pt x="259871" y="110019"/>
                </a:lnTo>
                <a:lnTo>
                  <a:pt x="303880" y="118880"/>
                </a:lnTo>
                <a:lnTo>
                  <a:pt x="354034" y="126393"/>
                </a:lnTo>
                <a:lnTo>
                  <a:pt x="418975" y="132602"/>
                </a:lnTo>
                <a:lnTo>
                  <a:pt x="456217" y="135256"/>
                </a:lnTo>
                <a:lnTo>
                  <a:pt x="495841" y="137630"/>
                </a:lnTo>
                <a:lnTo>
                  <a:pt x="537249" y="139740"/>
                </a:lnTo>
                <a:lnTo>
                  <a:pt x="579841" y="141601"/>
                </a:lnTo>
                <a:lnTo>
                  <a:pt x="623020" y="143228"/>
                </a:lnTo>
                <a:lnTo>
                  <a:pt x="666185" y="144637"/>
                </a:lnTo>
                <a:lnTo>
                  <a:pt x="708739" y="145843"/>
                </a:lnTo>
                <a:lnTo>
                  <a:pt x="750082" y="146862"/>
                </a:lnTo>
                <a:lnTo>
                  <a:pt x="789615" y="147708"/>
                </a:lnTo>
                <a:lnTo>
                  <a:pt x="826741" y="148397"/>
                </a:lnTo>
                <a:lnTo>
                  <a:pt x="860859" y="148944"/>
                </a:lnTo>
                <a:lnTo>
                  <a:pt x="917678" y="149676"/>
                </a:lnTo>
                <a:lnTo>
                  <a:pt x="955283" y="150024"/>
                </a:lnTo>
                <a:lnTo>
                  <a:pt x="968883" y="150114"/>
                </a:lnTo>
                <a:lnTo>
                  <a:pt x="1801494" y="191008"/>
                </a:lnTo>
                <a:lnTo>
                  <a:pt x="1824209" y="191887"/>
                </a:lnTo>
                <a:lnTo>
                  <a:pt x="1843451" y="192489"/>
                </a:lnTo>
                <a:lnTo>
                  <a:pt x="1859531" y="192844"/>
                </a:lnTo>
                <a:lnTo>
                  <a:pt x="1872763" y="192983"/>
                </a:lnTo>
                <a:lnTo>
                  <a:pt x="1883457" y="192936"/>
                </a:lnTo>
                <a:lnTo>
                  <a:pt x="1891926" y="192736"/>
                </a:lnTo>
                <a:lnTo>
                  <a:pt x="1898483" y="192412"/>
                </a:lnTo>
                <a:lnTo>
                  <a:pt x="1903438" y="191995"/>
                </a:lnTo>
                <a:lnTo>
                  <a:pt x="1909794" y="191008"/>
                </a:lnTo>
                <a:lnTo>
                  <a:pt x="1913490" y="190020"/>
                </a:lnTo>
                <a:lnTo>
                  <a:pt x="1915121" y="189603"/>
                </a:lnTo>
                <a:lnTo>
                  <a:pt x="1917024" y="189279"/>
                </a:lnTo>
                <a:lnTo>
                  <a:pt x="1919509" y="189079"/>
                </a:lnTo>
                <a:lnTo>
                  <a:pt x="1922890" y="189032"/>
                </a:lnTo>
                <a:lnTo>
                  <a:pt x="1927479" y="189171"/>
                </a:lnTo>
                <a:lnTo>
                  <a:pt x="1933586" y="189526"/>
                </a:lnTo>
                <a:lnTo>
                  <a:pt x="1941526" y="190128"/>
                </a:lnTo>
                <a:lnTo>
                  <a:pt x="1951609" y="191008"/>
                </a:lnTo>
                <a:lnTo>
                  <a:pt x="1963330" y="192070"/>
                </a:lnTo>
                <a:lnTo>
                  <a:pt x="1975919" y="193205"/>
                </a:lnTo>
                <a:lnTo>
                  <a:pt x="2003351" y="195712"/>
                </a:lnTo>
                <a:lnTo>
                  <a:pt x="2033212" y="198568"/>
                </a:lnTo>
                <a:lnTo>
                  <a:pt x="2064805" y="201818"/>
                </a:lnTo>
                <a:lnTo>
                  <a:pt x="2097436" y="205501"/>
                </a:lnTo>
                <a:lnTo>
                  <a:pt x="2130410" y="209661"/>
                </a:lnTo>
                <a:lnTo>
                  <a:pt x="2163032" y="214339"/>
                </a:lnTo>
                <a:lnTo>
                  <a:pt x="2194607" y="219577"/>
                </a:lnTo>
                <a:lnTo>
                  <a:pt x="2224440" y="225418"/>
                </a:lnTo>
                <a:lnTo>
                  <a:pt x="2251837" y="231902"/>
                </a:lnTo>
                <a:lnTo>
                  <a:pt x="2279193" y="239722"/>
                </a:lnTo>
                <a:lnTo>
                  <a:pt x="2305941" y="248469"/>
                </a:lnTo>
                <a:lnTo>
                  <a:pt x="2331931" y="257996"/>
                </a:lnTo>
                <a:lnTo>
                  <a:pt x="2357015" y="268157"/>
                </a:lnTo>
                <a:lnTo>
                  <a:pt x="2381042" y="278804"/>
                </a:lnTo>
                <a:lnTo>
                  <a:pt x="2403863" y="289790"/>
                </a:lnTo>
                <a:lnTo>
                  <a:pt x="2425330" y="300970"/>
                </a:lnTo>
                <a:lnTo>
                  <a:pt x="2445292" y="312197"/>
                </a:lnTo>
                <a:lnTo>
                  <a:pt x="2463599" y="323323"/>
                </a:lnTo>
                <a:lnTo>
                  <a:pt x="2483205" y="336550"/>
                </a:lnTo>
                <a:lnTo>
                  <a:pt x="2505574" y="355018"/>
                </a:lnTo>
                <a:lnTo>
                  <a:pt x="2523780" y="373961"/>
                </a:lnTo>
                <a:lnTo>
                  <a:pt x="2538819" y="393262"/>
                </a:lnTo>
                <a:lnTo>
                  <a:pt x="2551683" y="412801"/>
                </a:lnTo>
                <a:lnTo>
                  <a:pt x="2563366" y="432461"/>
                </a:lnTo>
                <a:lnTo>
                  <a:pt x="2565781" y="436625"/>
                </a:lnTo>
              </a:path>
            </a:pathLst>
          </a:custGeom>
          <a:noFill/>
          <a:ln w="1904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2" name="object 53"/>
          <p:cNvSpPr>
            <a:spLocks/>
          </p:cNvSpPr>
          <p:nvPr/>
        </p:nvSpPr>
        <p:spPr bwMode="auto">
          <a:xfrm>
            <a:off x="5003800" y="2205038"/>
            <a:ext cx="3240088" cy="576262"/>
          </a:xfrm>
          <a:custGeom>
            <a:avLst/>
            <a:gdLst>
              <a:gd name="T0" fmla="*/ 0 w 3240404"/>
              <a:gd name="T1" fmla="*/ 577277 h 576059"/>
              <a:gd name="T2" fmla="*/ 3238508 w 3240404"/>
              <a:gd name="T3" fmla="*/ 577277 h 576059"/>
              <a:gd name="T4" fmla="*/ 3238508 w 3240404"/>
              <a:gd name="T5" fmla="*/ 0 h 576059"/>
              <a:gd name="T6" fmla="*/ 0 w 3240404"/>
              <a:gd name="T7" fmla="*/ 0 h 576059"/>
              <a:gd name="T8" fmla="*/ 0 w 3240404"/>
              <a:gd name="T9" fmla="*/ 577277 h 5760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404" h="576059">
                <a:moveTo>
                  <a:pt x="0" y="576059"/>
                </a:moveTo>
                <a:lnTo>
                  <a:pt x="3240404" y="576059"/>
                </a:lnTo>
                <a:lnTo>
                  <a:pt x="3240404" y="0"/>
                </a:lnTo>
                <a:lnTo>
                  <a:pt x="0" y="0"/>
                </a:lnTo>
                <a:lnTo>
                  <a:pt x="0" y="57605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 name="object 17"/>
          <p:cNvSpPr txBox="1"/>
          <p:nvPr/>
        </p:nvSpPr>
        <p:spPr>
          <a:xfrm>
            <a:off x="896938" y="1487488"/>
            <a:ext cx="492125"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a:t>
            </a:r>
            <a:endParaRPr sz="1800">
              <a:latin typeface="Calibri"/>
              <a:cs typeface="Calibri"/>
            </a:endParaRPr>
          </a:p>
        </p:txBody>
      </p:sp>
      <p:sp>
        <p:nvSpPr>
          <p:cNvPr id="16" name="object 16"/>
          <p:cNvSpPr txBox="1"/>
          <p:nvPr/>
        </p:nvSpPr>
        <p:spPr>
          <a:xfrm>
            <a:off x="7739063" y="148748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29715" name="object 15"/>
          <p:cNvSpPr txBox="1">
            <a:spLocks noChangeArrowheads="1"/>
          </p:cNvSpPr>
          <p:nvPr/>
        </p:nvSpPr>
        <p:spPr bwMode="auto">
          <a:xfrm>
            <a:off x="4175125" y="1622425"/>
            <a:ext cx="347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29716" name="object 14"/>
          <p:cNvSpPr txBox="1">
            <a:spLocks noChangeArrowheads="1"/>
          </p:cNvSpPr>
          <p:nvPr/>
        </p:nvSpPr>
        <p:spPr bwMode="auto">
          <a:xfrm>
            <a:off x="31750" y="2640013"/>
            <a:ext cx="3873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13" name="object 13"/>
          <p:cNvSpPr txBox="1"/>
          <p:nvPr/>
        </p:nvSpPr>
        <p:spPr>
          <a:xfrm>
            <a:off x="4506913" y="3792538"/>
            <a:ext cx="598487"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12" name="object 12"/>
          <p:cNvSpPr txBox="1"/>
          <p:nvPr/>
        </p:nvSpPr>
        <p:spPr>
          <a:xfrm>
            <a:off x="185738" y="4449763"/>
            <a:ext cx="1393825" cy="379412"/>
          </a:xfrm>
          <a:prstGeom prst="rect">
            <a:avLst/>
          </a:prstGeom>
        </p:spPr>
        <p:txBody>
          <a:bodyPr lIns="0" tIns="0" rIns="0" bIns="0"/>
          <a:lstStyle/>
          <a:p>
            <a:pPr marL="12700">
              <a:lnSpc>
                <a:spcPts val="2950"/>
              </a:lnSpc>
              <a:spcBef>
                <a:spcPts val="147"/>
              </a:spcBef>
              <a:defRPr/>
            </a:pPr>
            <a:r>
              <a:rPr sz="4200" baseline="2925" dirty="0">
                <a:latin typeface="Calibri"/>
                <a:cs typeface="Calibri"/>
              </a:rPr>
              <a:t>SM</a:t>
            </a:r>
            <a:r>
              <a:rPr sz="4200" spc="-36" baseline="2925" dirty="0">
                <a:latin typeface="Calibri"/>
                <a:cs typeface="Calibri"/>
              </a:rPr>
              <a:t> </a:t>
            </a:r>
            <a:r>
              <a:rPr sz="4200" baseline="2925" dirty="0">
                <a:latin typeface="Calibri"/>
                <a:cs typeface="Calibri"/>
              </a:rPr>
              <a:t>= 12”</a:t>
            </a:r>
            <a:endParaRPr sz="2800">
              <a:latin typeface="Calibri"/>
              <a:cs typeface="Calibri"/>
            </a:endParaRPr>
          </a:p>
        </p:txBody>
      </p:sp>
      <p:sp>
        <p:nvSpPr>
          <p:cNvPr id="11" name="object 11"/>
          <p:cNvSpPr txBox="1"/>
          <p:nvPr/>
        </p:nvSpPr>
        <p:spPr>
          <a:xfrm>
            <a:off x="1584325" y="4449763"/>
            <a:ext cx="3179763" cy="330200"/>
          </a:xfrm>
          <a:prstGeom prst="rect">
            <a:avLst/>
          </a:prstGeom>
        </p:spPr>
        <p:txBody>
          <a:bodyPr lIns="0" tIns="0" rIns="0" bIns="0"/>
          <a:lstStyle/>
          <a:p>
            <a:pPr marL="12700">
              <a:lnSpc>
                <a:spcPts val="2950"/>
              </a:lnSpc>
              <a:spcBef>
                <a:spcPts val="147"/>
              </a:spcBef>
              <a:defRPr/>
            </a:pPr>
            <a:r>
              <a:rPr sz="4200" baseline="2925" dirty="0">
                <a:latin typeface="Calibri"/>
                <a:cs typeface="Calibri"/>
              </a:rPr>
              <a:t>x</a:t>
            </a:r>
            <a:r>
              <a:rPr sz="4200" spc="-12" baseline="2925" dirty="0">
                <a:latin typeface="Calibri"/>
                <a:cs typeface="Calibri"/>
              </a:rPr>
              <a:t> </a:t>
            </a:r>
            <a:r>
              <a:rPr sz="4200" baseline="2925" dirty="0">
                <a:latin typeface="Calibri"/>
                <a:cs typeface="Calibri"/>
              </a:rPr>
              <a:t>12’</a:t>
            </a:r>
            <a:r>
              <a:rPr sz="4200" spc="34" baseline="2925" dirty="0">
                <a:latin typeface="Calibri"/>
                <a:cs typeface="Calibri"/>
              </a:rPr>
              <a:t> </a:t>
            </a:r>
            <a:r>
              <a:rPr sz="4200" baseline="2925" dirty="0">
                <a:latin typeface="Calibri"/>
                <a:cs typeface="Calibri"/>
              </a:rPr>
              <a:t>÷ 12</a:t>
            </a:r>
            <a:r>
              <a:rPr sz="4200" spc="9" baseline="2925" dirty="0">
                <a:latin typeface="Calibri"/>
                <a:cs typeface="Calibri"/>
              </a:rPr>
              <a:t> </a:t>
            </a:r>
            <a:r>
              <a:rPr sz="4200" baseline="2925" dirty="0">
                <a:latin typeface="Calibri"/>
                <a:cs typeface="Calibri"/>
              </a:rPr>
              <a:t>= 12’</a:t>
            </a:r>
            <a:endParaRPr sz="2800" dirty="0">
              <a:latin typeface="Calibri"/>
              <a:cs typeface="Calibri"/>
            </a:endParaRPr>
          </a:p>
        </p:txBody>
      </p:sp>
      <p:sp>
        <p:nvSpPr>
          <p:cNvPr id="29720" name="object 10"/>
          <p:cNvSpPr txBox="1">
            <a:spLocks noChangeArrowheads="1"/>
          </p:cNvSpPr>
          <p:nvPr/>
        </p:nvSpPr>
        <p:spPr bwMode="auto">
          <a:xfrm>
            <a:off x="31750" y="4841875"/>
            <a:ext cx="91122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Number of Cuttings for #1Com: SM+1 ÷ 3 = 13 ÷ 3 = 4 cuttings</a:t>
            </a:r>
            <a:endParaRPr lang="en-US" altLang="en-US" sz="2800"/>
          </a:p>
          <a:p>
            <a:pPr>
              <a:lnSpc>
                <a:spcPts val="3363"/>
              </a:lnSpc>
              <a:spcBef>
                <a:spcPts val="25"/>
              </a:spcBef>
              <a:buFontTx/>
              <a:buNone/>
            </a:pPr>
            <a:r>
              <a:rPr lang="en-US" altLang="en-US" sz="4200" baseline="2000"/>
              <a:t>Cutting Units needed for #1Com: SM x 8 = 12 x 8 = 96 C.U.</a:t>
            </a:r>
            <a:endParaRPr lang="en-US" altLang="en-US" sz="2800"/>
          </a:p>
          <a:p>
            <a:pPr>
              <a:lnSpc>
                <a:spcPts val="3363"/>
              </a:lnSpc>
              <a:spcBef>
                <a:spcPct val="0"/>
              </a:spcBef>
              <a:buFontTx/>
              <a:buNone/>
            </a:pPr>
            <a:r>
              <a:rPr lang="en-US" altLang="en-US" sz="4200" baseline="2000"/>
              <a:t>15¾ + 20¼ + 38¼ + 34 = 108¼ C.U.</a:t>
            </a:r>
            <a:endParaRPr lang="en-US" altLang="en-US" sz="2800"/>
          </a:p>
        </p:txBody>
      </p:sp>
      <p:sp>
        <p:nvSpPr>
          <p:cNvPr id="8" name="object 8"/>
          <p:cNvSpPr txBox="1"/>
          <p:nvPr/>
        </p:nvSpPr>
        <p:spPr>
          <a:xfrm>
            <a:off x="1763713" y="1989138"/>
            <a:ext cx="3236912" cy="431800"/>
          </a:xfrm>
          <a:prstGeom prst="rect">
            <a:avLst/>
          </a:prstGeom>
          <a:blipFill>
            <a:blip r:embed="rId3"/>
            <a:tile tx="0" ty="0" sx="100000" sy="100000" flip="none" algn="tl"/>
          </a:blipFill>
          <a:ln>
            <a:solidFill>
              <a:srgbClr val="FF0000"/>
            </a:solidFill>
          </a:ln>
        </p:spPr>
        <p:txBody>
          <a:bodyPr lIns="0" tIns="0" rIns="0" bIns="0"/>
          <a:lstStyle/>
          <a:p>
            <a:pPr>
              <a:lnSpc>
                <a:spcPts val="550"/>
              </a:lnSpc>
              <a:spcBef>
                <a:spcPts val="40"/>
              </a:spcBef>
              <a:defRPr/>
            </a:pPr>
            <a:endParaRPr sz="550" dirty="0"/>
          </a:p>
          <a:p>
            <a:pPr marL="651637">
              <a:lnSpc>
                <a:spcPct val="101725"/>
              </a:lnSpc>
              <a:defRPr/>
            </a:pPr>
            <a:r>
              <a:rPr sz="1800" dirty="0">
                <a:latin typeface="Calibri"/>
                <a:cs typeface="Calibri"/>
              </a:rPr>
              <a:t>3½”</a:t>
            </a:r>
            <a:r>
              <a:rPr sz="1800" spc="-4" dirty="0">
                <a:latin typeface="Calibri"/>
                <a:cs typeface="Calibri"/>
              </a:rPr>
              <a:t> </a:t>
            </a:r>
            <a:r>
              <a:rPr sz="1800" dirty="0">
                <a:latin typeface="Calibri"/>
                <a:cs typeface="Calibri"/>
              </a:rPr>
              <a:t>x 4</a:t>
            </a:r>
            <a:r>
              <a:rPr sz="1800" spc="4" dirty="0">
                <a:latin typeface="Calibri"/>
                <a:cs typeface="Calibri"/>
              </a:rPr>
              <a:t>½</a:t>
            </a:r>
            <a:r>
              <a:rPr sz="1800" dirty="0">
                <a:latin typeface="Calibri"/>
                <a:cs typeface="Calibri"/>
              </a:rPr>
              <a:t>‘</a:t>
            </a:r>
            <a:r>
              <a:rPr sz="1800" spc="4" dirty="0">
                <a:latin typeface="Calibri"/>
                <a:cs typeface="Calibri"/>
              </a:rPr>
              <a:t> </a:t>
            </a:r>
            <a:r>
              <a:rPr sz="1800" dirty="0">
                <a:latin typeface="Calibri"/>
                <a:cs typeface="Calibri"/>
              </a:rPr>
              <a:t>= 15¾</a:t>
            </a:r>
            <a:r>
              <a:rPr sz="1800" spc="14"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29723" name="object 7"/>
          <p:cNvSpPr txBox="1">
            <a:spLocks noChangeArrowheads="1"/>
          </p:cNvSpPr>
          <p:nvPr/>
        </p:nvSpPr>
        <p:spPr bwMode="auto">
          <a:xfrm>
            <a:off x="5008846" y="1976664"/>
            <a:ext cx="3963988" cy="215900"/>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6" name="object 6"/>
          <p:cNvSpPr txBox="1"/>
          <p:nvPr/>
        </p:nvSpPr>
        <p:spPr>
          <a:xfrm>
            <a:off x="5000625" y="2205038"/>
            <a:ext cx="3243263" cy="576262"/>
          </a:xfrm>
          <a:prstGeom prst="rect">
            <a:avLst/>
          </a:prstGeom>
          <a:blipFill>
            <a:blip r:embed="rId3"/>
            <a:tile tx="0" ty="0" sx="100000" sy="100000" flip="none" algn="tl"/>
          </a:blipFill>
          <a:ln>
            <a:solidFill>
              <a:srgbClr val="FF0000"/>
            </a:solidFill>
          </a:ln>
        </p:spPr>
        <p:txBody>
          <a:bodyPr lIns="0" tIns="0" rIns="0" bIns="0"/>
          <a:lstStyle/>
          <a:p>
            <a:pPr>
              <a:lnSpc>
                <a:spcPts val="1100"/>
              </a:lnSpc>
              <a:spcBef>
                <a:spcPts val="59"/>
              </a:spcBef>
              <a:defRPr/>
            </a:pPr>
            <a:endParaRPr sz="1100" dirty="0"/>
          </a:p>
          <a:p>
            <a:pPr marL="664210">
              <a:lnSpc>
                <a:spcPct val="101725"/>
              </a:lnSpc>
              <a:defRPr/>
            </a:pPr>
            <a:r>
              <a:rPr sz="1800" dirty="0">
                <a:latin typeface="Calibri"/>
                <a:cs typeface="Calibri"/>
              </a:rPr>
              <a:t>4½”</a:t>
            </a:r>
            <a:r>
              <a:rPr sz="1800" spc="-4" dirty="0">
                <a:latin typeface="Calibri"/>
                <a:cs typeface="Calibri"/>
              </a:rPr>
              <a:t> </a:t>
            </a:r>
            <a:r>
              <a:rPr sz="1800" dirty="0">
                <a:latin typeface="Calibri"/>
                <a:cs typeface="Calibri"/>
              </a:rPr>
              <a:t>x 4</a:t>
            </a:r>
            <a:r>
              <a:rPr sz="1800" spc="4" dirty="0">
                <a:latin typeface="Calibri"/>
                <a:cs typeface="Calibri"/>
              </a:rPr>
              <a:t>½</a:t>
            </a:r>
            <a:r>
              <a:rPr sz="1800" dirty="0">
                <a:latin typeface="Calibri"/>
                <a:cs typeface="Calibri"/>
              </a:rPr>
              <a:t>’</a:t>
            </a:r>
            <a:r>
              <a:rPr sz="1800" spc="4" dirty="0">
                <a:latin typeface="Calibri"/>
                <a:cs typeface="Calibri"/>
              </a:rPr>
              <a:t> </a:t>
            </a:r>
            <a:r>
              <a:rPr sz="1800" dirty="0">
                <a:latin typeface="Calibri"/>
                <a:cs typeface="Calibri"/>
              </a:rPr>
              <a:t>= 20¼</a:t>
            </a:r>
            <a:r>
              <a:rPr sz="1800" spc="19"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29725" name="object 5"/>
          <p:cNvSpPr txBox="1">
            <a:spLocks noChangeArrowheads="1"/>
          </p:cNvSpPr>
          <p:nvPr/>
        </p:nvSpPr>
        <p:spPr bwMode="auto">
          <a:xfrm>
            <a:off x="8243888" y="2205038"/>
            <a:ext cx="720725" cy="576262"/>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4" name="object 4"/>
          <p:cNvSpPr txBox="1"/>
          <p:nvPr/>
        </p:nvSpPr>
        <p:spPr>
          <a:xfrm>
            <a:off x="395288" y="2420938"/>
            <a:ext cx="3240087" cy="1152525"/>
          </a:xfrm>
          <a:prstGeom prst="rect">
            <a:avLst/>
          </a:prstGeom>
          <a:blipFill>
            <a:blip r:embed="rId3"/>
            <a:tile tx="0" ty="0" sx="100000" sy="100000" flip="none" algn="tl"/>
          </a:blipFill>
          <a:ln>
            <a:solidFill>
              <a:srgbClr val="FF0000"/>
            </a:solidFill>
          </a:ln>
        </p:spPr>
        <p:txBody>
          <a:bodyPr lIns="0" tIns="0" rIns="0" bIns="0"/>
          <a:lstStyle/>
          <a:p>
            <a:pPr>
              <a:lnSpc>
                <a:spcPts val="1000"/>
              </a:lnSpc>
              <a:defRPr/>
            </a:pPr>
            <a:endParaRPr sz="1000" dirty="0"/>
          </a:p>
          <a:p>
            <a:pPr marL="659066">
              <a:lnSpc>
                <a:spcPct val="101725"/>
              </a:lnSpc>
              <a:spcBef>
                <a:spcPts val="2428"/>
              </a:spcBef>
              <a:defRPr/>
            </a:pPr>
            <a:r>
              <a:rPr sz="1800" dirty="0">
                <a:latin typeface="Calibri"/>
                <a:cs typeface="Calibri"/>
              </a:rPr>
              <a:t>8½”</a:t>
            </a:r>
            <a:r>
              <a:rPr sz="1800" spc="-4" dirty="0">
                <a:latin typeface="Calibri"/>
                <a:cs typeface="Calibri"/>
              </a:rPr>
              <a:t> </a:t>
            </a:r>
            <a:r>
              <a:rPr sz="1800" dirty="0">
                <a:latin typeface="Calibri"/>
                <a:cs typeface="Calibri"/>
              </a:rPr>
              <a:t>x 4</a:t>
            </a:r>
            <a:r>
              <a:rPr sz="1800" spc="4" dirty="0">
                <a:latin typeface="Calibri"/>
                <a:cs typeface="Calibri"/>
              </a:rPr>
              <a:t>½</a:t>
            </a:r>
            <a:r>
              <a:rPr sz="1800" dirty="0">
                <a:latin typeface="Calibri"/>
                <a:cs typeface="Calibri"/>
              </a:rPr>
              <a:t>’</a:t>
            </a:r>
            <a:r>
              <a:rPr sz="1800" spc="4" dirty="0">
                <a:latin typeface="Calibri"/>
                <a:cs typeface="Calibri"/>
              </a:rPr>
              <a:t> </a:t>
            </a:r>
            <a:r>
              <a:rPr sz="1800" dirty="0">
                <a:latin typeface="Calibri"/>
                <a:cs typeface="Calibri"/>
              </a:rPr>
              <a:t>= 38¼</a:t>
            </a:r>
            <a:r>
              <a:rPr sz="1800" spc="19"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29727" name="object 3"/>
          <p:cNvSpPr txBox="1">
            <a:spLocks noChangeArrowheads="1"/>
          </p:cNvSpPr>
          <p:nvPr/>
        </p:nvSpPr>
        <p:spPr bwMode="auto">
          <a:xfrm>
            <a:off x="3630613" y="2431999"/>
            <a:ext cx="1365250" cy="1152525"/>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2" name="object 2"/>
          <p:cNvSpPr txBox="1"/>
          <p:nvPr/>
        </p:nvSpPr>
        <p:spPr>
          <a:xfrm>
            <a:off x="5000625" y="2781300"/>
            <a:ext cx="3963988" cy="792163"/>
          </a:xfrm>
          <a:prstGeom prst="rect">
            <a:avLst/>
          </a:prstGeom>
          <a:blipFill>
            <a:blip r:embed="rId3"/>
            <a:tile tx="0" ty="0" sx="100000" sy="100000" flip="none" algn="tl"/>
          </a:blipFill>
          <a:ln>
            <a:solidFill>
              <a:srgbClr val="FF0000"/>
            </a:solidFill>
          </a:ln>
        </p:spPr>
        <p:txBody>
          <a:bodyPr lIns="0" tIns="0" rIns="0" bIns="0"/>
          <a:lstStyle/>
          <a:p>
            <a:pPr>
              <a:lnSpc>
                <a:spcPts val="1000"/>
              </a:lnSpc>
              <a:defRPr/>
            </a:pPr>
            <a:endParaRPr sz="1000" dirty="0"/>
          </a:p>
          <a:p>
            <a:pPr marL="1064767">
              <a:lnSpc>
                <a:spcPct val="101725"/>
              </a:lnSpc>
              <a:spcBef>
                <a:spcPts val="1011"/>
              </a:spcBef>
              <a:defRPr/>
            </a:pPr>
            <a:r>
              <a:rPr sz="1800" dirty="0">
                <a:latin typeface="Calibri"/>
                <a:cs typeface="Calibri"/>
              </a:rPr>
              <a:t>6”</a:t>
            </a:r>
            <a:r>
              <a:rPr sz="1800" spc="-9" dirty="0">
                <a:latin typeface="Calibri"/>
                <a:cs typeface="Calibri"/>
              </a:rPr>
              <a:t> </a:t>
            </a:r>
            <a:r>
              <a:rPr sz="1800" dirty="0">
                <a:latin typeface="Calibri"/>
                <a:cs typeface="Calibri"/>
              </a:rPr>
              <a:t>x 5 2/3’</a:t>
            </a:r>
            <a:r>
              <a:rPr sz="1800" spc="14" dirty="0">
                <a:latin typeface="Calibri"/>
                <a:cs typeface="Calibri"/>
              </a:rPr>
              <a:t> </a:t>
            </a:r>
            <a:r>
              <a:rPr sz="1800" dirty="0">
                <a:latin typeface="Calibri"/>
                <a:cs typeface="Calibri"/>
              </a:rPr>
              <a:t>= 34 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54" name="Rectangle 53"/>
          <p:cNvSpPr/>
          <p:nvPr/>
        </p:nvSpPr>
        <p:spPr>
          <a:xfrm>
            <a:off x="2136254" y="265220"/>
            <a:ext cx="4204997" cy="923330"/>
          </a:xfrm>
          <a:prstGeom prst="rect">
            <a:avLst/>
          </a:prstGeom>
          <a:noFill/>
        </p:spPr>
        <p:txBody>
          <a:bodyPr wrap="none">
            <a:spAutoFit/>
          </a:bodyPr>
          <a:lstStyle/>
          <a:p>
            <a:pPr algn="ctr">
              <a:defRPr/>
            </a:pPr>
            <a:r>
              <a:rPr lang="en-US" sz="5400" b="1" spc="50" dirty="0">
                <a:ln w="0"/>
                <a:solidFill>
                  <a:schemeClr val="bg2"/>
                </a:solidFill>
                <a:effectLst>
                  <a:innerShdw blurRad="63500" dist="50800" dir="13500000">
                    <a:srgbClr val="000000">
                      <a:alpha val="50000"/>
                    </a:srgbClr>
                  </a:innerShdw>
                </a:effectLst>
              </a:rPr>
              <a:t>#1 Common</a:t>
            </a:r>
          </a:p>
        </p:txBody>
      </p:sp>
      <p:sp>
        <p:nvSpPr>
          <p:cNvPr id="29721" name="object 9"/>
          <p:cNvSpPr txBox="1">
            <a:spLocks noChangeArrowheads="1"/>
          </p:cNvSpPr>
          <p:nvPr/>
        </p:nvSpPr>
        <p:spPr bwMode="auto">
          <a:xfrm>
            <a:off x="387067" y="1989138"/>
            <a:ext cx="1368425" cy="431800"/>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29706" name="object 47"/>
          <p:cNvSpPr>
            <a:spLocks/>
          </p:cNvSpPr>
          <p:nvPr/>
        </p:nvSpPr>
        <p:spPr bwMode="auto">
          <a:xfrm>
            <a:off x="1474788" y="2116138"/>
            <a:ext cx="247650" cy="222250"/>
          </a:xfrm>
          <a:custGeom>
            <a:avLst/>
            <a:gdLst>
              <a:gd name="T0" fmla="*/ 12036 w 247703"/>
              <a:gd name="T1" fmla="*/ 196433 h 223037"/>
              <a:gd name="T2" fmla="*/ 12404 w 247703"/>
              <a:gd name="T3" fmla="*/ 196880 h 223037"/>
              <a:gd name="T4" fmla="*/ 18931 w 247703"/>
              <a:gd name="T5" fmla="*/ 203429 h 223037"/>
              <a:gd name="T6" fmla="*/ 26519 w 247703"/>
              <a:gd name="T7" fmla="*/ 208771 h 223037"/>
              <a:gd name="T8" fmla="*/ 35074 w 247703"/>
              <a:gd name="T9" fmla="*/ 212922 h 223037"/>
              <a:gd name="T10" fmla="*/ 44498 w 247703"/>
              <a:gd name="T11" fmla="*/ 215895 h 223037"/>
              <a:gd name="T12" fmla="*/ 54691 w 247703"/>
              <a:gd name="T13" fmla="*/ 217700 h 223037"/>
              <a:gd name="T14" fmla="*/ 65554 w 247703"/>
              <a:gd name="T15" fmla="*/ 218357 h 223037"/>
              <a:gd name="T16" fmla="*/ 76987 w 247703"/>
              <a:gd name="T17" fmla="*/ 217874 h 223037"/>
              <a:gd name="T18" fmla="*/ 88886 w 247703"/>
              <a:gd name="T19" fmla="*/ 216267 h 223037"/>
              <a:gd name="T20" fmla="*/ 101157 w 247703"/>
              <a:gd name="T21" fmla="*/ 213549 h 223037"/>
              <a:gd name="T22" fmla="*/ 113706 w 247703"/>
              <a:gd name="T23" fmla="*/ 209735 h 223037"/>
              <a:gd name="T24" fmla="*/ 126424 w 247703"/>
              <a:gd name="T25" fmla="*/ 204837 h 223037"/>
              <a:gd name="T26" fmla="*/ 139216 w 247703"/>
              <a:gd name="T27" fmla="*/ 198867 h 223037"/>
              <a:gd name="T28" fmla="*/ 151983 w 247703"/>
              <a:gd name="T29" fmla="*/ 191842 h 223037"/>
              <a:gd name="T30" fmla="*/ 164633 w 247703"/>
              <a:gd name="T31" fmla="*/ 183774 h 223037"/>
              <a:gd name="T32" fmla="*/ 177053 w 247703"/>
              <a:gd name="T33" fmla="*/ 174674 h 223037"/>
              <a:gd name="T34" fmla="*/ 192796 w 247703"/>
              <a:gd name="T35" fmla="*/ 161250 h 223037"/>
              <a:gd name="T36" fmla="*/ 203063 w 247703"/>
              <a:gd name="T37" fmla="*/ 151050 h 223037"/>
              <a:gd name="T38" fmla="*/ 212351 w 247703"/>
              <a:gd name="T39" fmla="*/ 140539 h 223037"/>
              <a:gd name="T40" fmla="*/ 220624 w 247703"/>
              <a:gd name="T41" fmla="*/ 129806 h 223037"/>
              <a:gd name="T42" fmla="*/ 227850 w 247703"/>
              <a:gd name="T43" fmla="*/ 118936 h 223037"/>
              <a:gd name="T44" fmla="*/ 234000 w 247703"/>
              <a:gd name="T45" fmla="*/ 108018 h 223037"/>
              <a:gd name="T46" fmla="*/ 239036 w 247703"/>
              <a:gd name="T47" fmla="*/ 97136 h 223037"/>
              <a:gd name="T48" fmla="*/ 242925 w 247703"/>
              <a:gd name="T49" fmla="*/ 86380 h 223037"/>
              <a:gd name="T50" fmla="*/ 245633 w 247703"/>
              <a:gd name="T51" fmla="*/ 75836 h 223037"/>
              <a:gd name="T52" fmla="*/ 247133 w 247703"/>
              <a:gd name="T53" fmla="*/ 65587 h 223037"/>
              <a:gd name="T54" fmla="*/ 247385 w 247703"/>
              <a:gd name="T55" fmla="*/ 55725 h 223037"/>
              <a:gd name="T56" fmla="*/ 246357 w 247703"/>
              <a:gd name="T57" fmla="*/ 46335 h 223037"/>
              <a:gd name="T58" fmla="*/ 244021 w 247703"/>
              <a:gd name="T59" fmla="*/ 37504 h 223037"/>
              <a:gd name="T60" fmla="*/ 240338 w 247703"/>
              <a:gd name="T61" fmla="*/ 29319 h 223037"/>
              <a:gd name="T62" fmla="*/ 235274 w 247703"/>
              <a:gd name="T63" fmla="*/ 21867 h 223037"/>
              <a:gd name="T64" fmla="*/ 228526 w 247703"/>
              <a:gd name="T65" fmla="*/ 14999 h 223037"/>
              <a:gd name="T66" fmla="*/ 220967 w 247703"/>
              <a:gd name="T67" fmla="*/ 9644 h 223037"/>
              <a:gd name="T68" fmla="*/ 212431 w 247703"/>
              <a:gd name="T69" fmla="*/ 5480 h 223037"/>
              <a:gd name="T70" fmla="*/ 203024 w 247703"/>
              <a:gd name="T71" fmla="*/ 2493 h 223037"/>
              <a:gd name="T72" fmla="*/ 192840 w 247703"/>
              <a:gd name="T73" fmla="*/ 673 h 223037"/>
              <a:gd name="T74" fmla="*/ 181981 w 247703"/>
              <a:gd name="T75" fmla="*/ 0 h 223037"/>
              <a:gd name="T76" fmla="*/ 170548 w 247703"/>
              <a:gd name="T77" fmla="*/ 464 h 223037"/>
              <a:gd name="T78" fmla="*/ 158644 w 247703"/>
              <a:gd name="T79" fmla="*/ 2060 h 223037"/>
              <a:gd name="T80" fmla="*/ 146365 w 247703"/>
              <a:gd name="T81" fmla="*/ 4763 h 223037"/>
              <a:gd name="T82" fmla="*/ 133805 w 247703"/>
              <a:gd name="T83" fmla="*/ 8566 h 223037"/>
              <a:gd name="T84" fmla="*/ 121074 w 247703"/>
              <a:gd name="T85" fmla="*/ 13457 h 223037"/>
              <a:gd name="T86" fmla="*/ 108268 w 247703"/>
              <a:gd name="T87" fmla="*/ 19421 h 223037"/>
              <a:gd name="T88" fmla="*/ 95485 w 247703"/>
              <a:gd name="T89" fmla="*/ 26446 h 223037"/>
              <a:gd name="T90" fmla="*/ 82820 w 247703"/>
              <a:gd name="T91" fmla="*/ 34519 h 223037"/>
              <a:gd name="T92" fmla="*/ 70384 w 247703"/>
              <a:gd name="T93" fmla="*/ 43626 h 223037"/>
              <a:gd name="T94" fmla="*/ 65926 w 247703"/>
              <a:gd name="T95" fmla="*/ 47200 h 223037"/>
              <a:gd name="T96" fmla="*/ 54700 w 247703"/>
              <a:gd name="T97" fmla="*/ 57023 h 223037"/>
              <a:gd name="T98" fmla="*/ 44422 w 247703"/>
              <a:gd name="T99" fmla="*/ 67240 h 223037"/>
              <a:gd name="T100" fmla="*/ 35126 w 247703"/>
              <a:gd name="T101" fmla="*/ 77763 h 223037"/>
              <a:gd name="T102" fmla="*/ 26843 w 247703"/>
              <a:gd name="T103" fmla="*/ 88502 h 223037"/>
              <a:gd name="T104" fmla="*/ 19608 w 247703"/>
              <a:gd name="T105" fmla="*/ 99377 h 223037"/>
              <a:gd name="T106" fmla="*/ 13447 w 247703"/>
              <a:gd name="T107" fmla="*/ 110297 h 223037"/>
              <a:gd name="T108" fmla="*/ 8401 w 247703"/>
              <a:gd name="T109" fmla="*/ 121179 h 223037"/>
              <a:gd name="T110" fmla="*/ 4500 w 247703"/>
              <a:gd name="T111" fmla="*/ 131934 h 223037"/>
              <a:gd name="T112" fmla="*/ 1780 w 247703"/>
              <a:gd name="T113" fmla="*/ 142476 h 223037"/>
              <a:gd name="T114" fmla="*/ 267 w 247703"/>
              <a:gd name="T115" fmla="*/ 152721 h 223037"/>
              <a:gd name="T116" fmla="*/ 0 w 247703"/>
              <a:gd name="T117" fmla="*/ 162579 h 223037"/>
              <a:gd name="T118" fmla="*/ 1011 w 247703"/>
              <a:gd name="T119" fmla="*/ 171967 h 223037"/>
              <a:gd name="T120" fmla="*/ 3330 w 247703"/>
              <a:gd name="T121" fmla="*/ 180796 h 223037"/>
              <a:gd name="T122" fmla="*/ 7000 w 247703"/>
              <a:gd name="T123" fmla="*/ 188980 h 223037"/>
              <a:gd name="T124" fmla="*/ 12036 w 247703"/>
              <a:gd name="T125" fmla="*/ 196433 h 2230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7703" h="223037">
                <a:moveTo>
                  <a:pt x="12054" y="200644"/>
                </a:moveTo>
                <a:lnTo>
                  <a:pt x="12422" y="201101"/>
                </a:lnTo>
                <a:lnTo>
                  <a:pt x="18955" y="207789"/>
                </a:lnTo>
                <a:lnTo>
                  <a:pt x="26555" y="213246"/>
                </a:lnTo>
                <a:lnTo>
                  <a:pt x="35122" y="217486"/>
                </a:lnTo>
                <a:lnTo>
                  <a:pt x="44558" y="220522"/>
                </a:lnTo>
                <a:lnTo>
                  <a:pt x="54763" y="222367"/>
                </a:lnTo>
                <a:lnTo>
                  <a:pt x="65638" y="223037"/>
                </a:lnTo>
                <a:lnTo>
                  <a:pt x="77083" y="222544"/>
                </a:lnTo>
                <a:lnTo>
                  <a:pt x="89000" y="220903"/>
                </a:lnTo>
                <a:lnTo>
                  <a:pt x="101289" y="218127"/>
                </a:lnTo>
                <a:lnTo>
                  <a:pt x="113850" y="214231"/>
                </a:lnTo>
                <a:lnTo>
                  <a:pt x="126586" y="209227"/>
                </a:lnTo>
                <a:lnTo>
                  <a:pt x="139396" y="203130"/>
                </a:lnTo>
                <a:lnTo>
                  <a:pt x="152181" y="195954"/>
                </a:lnTo>
                <a:lnTo>
                  <a:pt x="164843" y="187713"/>
                </a:lnTo>
                <a:lnTo>
                  <a:pt x="177281" y="178419"/>
                </a:lnTo>
                <a:lnTo>
                  <a:pt x="193042" y="164706"/>
                </a:lnTo>
                <a:lnTo>
                  <a:pt x="203322" y="154288"/>
                </a:lnTo>
                <a:lnTo>
                  <a:pt x="212621" y="143552"/>
                </a:lnTo>
                <a:lnTo>
                  <a:pt x="220906" y="132589"/>
                </a:lnTo>
                <a:lnTo>
                  <a:pt x="228144" y="121486"/>
                </a:lnTo>
                <a:lnTo>
                  <a:pt x="234300" y="110333"/>
                </a:lnTo>
                <a:lnTo>
                  <a:pt x="239342" y="99218"/>
                </a:lnTo>
                <a:lnTo>
                  <a:pt x="243237" y="88231"/>
                </a:lnTo>
                <a:lnTo>
                  <a:pt x="245951" y="77460"/>
                </a:lnTo>
                <a:lnTo>
                  <a:pt x="247451" y="66993"/>
                </a:lnTo>
                <a:lnTo>
                  <a:pt x="247703" y="56919"/>
                </a:lnTo>
                <a:lnTo>
                  <a:pt x="246675" y="47328"/>
                </a:lnTo>
                <a:lnTo>
                  <a:pt x="244333" y="38308"/>
                </a:lnTo>
                <a:lnTo>
                  <a:pt x="240644" y="29948"/>
                </a:lnTo>
                <a:lnTo>
                  <a:pt x="235574" y="22336"/>
                </a:lnTo>
                <a:lnTo>
                  <a:pt x="228820" y="15320"/>
                </a:lnTo>
                <a:lnTo>
                  <a:pt x="221249" y="9851"/>
                </a:lnTo>
                <a:lnTo>
                  <a:pt x="212703" y="5598"/>
                </a:lnTo>
                <a:lnTo>
                  <a:pt x="203282" y="2547"/>
                </a:lnTo>
                <a:lnTo>
                  <a:pt x="193086" y="685"/>
                </a:lnTo>
                <a:lnTo>
                  <a:pt x="182215" y="0"/>
                </a:lnTo>
                <a:lnTo>
                  <a:pt x="170769" y="476"/>
                </a:lnTo>
                <a:lnTo>
                  <a:pt x="158848" y="2102"/>
                </a:lnTo>
                <a:lnTo>
                  <a:pt x="146551" y="4865"/>
                </a:lnTo>
                <a:lnTo>
                  <a:pt x="133979" y="8750"/>
                </a:lnTo>
                <a:lnTo>
                  <a:pt x="121230" y="13746"/>
                </a:lnTo>
                <a:lnTo>
                  <a:pt x="108406" y="19838"/>
                </a:lnTo>
                <a:lnTo>
                  <a:pt x="95605" y="27013"/>
                </a:lnTo>
                <a:lnTo>
                  <a:pt x="82928" y="35259"/>
                </a:lnTo>
                <a:lnTo>
                  <a:pt x="70474" y="44561"/>
                </a:lnTo>
                <a:lnTo>
                  <a:pt x="66010" y="48212"/>
                </a:lnTo>
                <a:lnTo>
                  <a:pt x="54772" y="58246"/>
                </a:lnTo>
                <a:lnTo>
                  <a:pt x="44482" y="68681"/>
                </a:lnTo>
                <a:lnTo>
                  <a:pt x="35174" y="79428"/>
                </a:lnTo>
                <a:lnTo>
                  <a:pt x="26879" y="90400"/>
                </a:lnTo>
                <a:lnTo>
                  <a:pt x="19632" y="101507"/>
                </a:lnTo>
                <a:lnTo>
                  <a:pt x="13465" y="112662"/>
                </a:lnTo>
                <a:lnTo>
                  <a:pt x="8413" y="123777"/>
                </a:lnTo>
                <a:lnTo>
                  <a:pt x="4506" y="134763"/>
                </a:lnTo>
                <a:lnTo>
                  <a:pt x="1780" y="145531"/>
                </a:lnTo>
                <a:lnTo>
                  <a:pt x="267" y="155995"/>
                </a:lnTo>
                <a:lnTo>
                  <a:pt x="0" y="166065"/>
                </a:lnTo>
                <a:lnTo>
                  <a:pt x="1011" y="175653"/>
                </a:lnTo>
                <a:lnTo>
                  <a:pt x="3336" y="184671"/>
                </a:lnTo>
                <a:lnTo>
                  <a:pt x="7006" y="193031"/>
                </a:lnTo>
                <a:lnTo>
                  <a:pt x="12054" y="200644"/>
                </a:lnTo>
                <a:close/>
              </a:path>
            </a:pathLst>
          </a:custGeom>
          <a:solidFill>
            <a:schemeClr val="tx2">
              <a:lumMod val="75000"/>
            </a:schemeClr>
          </a:solidFill>
          <a:ln>
            <a:noFill/>
          </a:ln>
        </p:spPr>
        <p:txBody>
          <a:bodyPr lIns="0" tIns="0" rIns="0" bIns="0"/>
          <a:lstStyle/>
          <a:p>
            <a:endParaRPr lang="en-US"/>
          </a:p>
        </p:txBody>
      </p:sp>
      <p:sp>
        <p:nvSpPr>
          <p:cNvPr id="29709" name="object 50"/>
          <p:cNvSpPr>
            <a:spLocks/>
          </p:cNvSpPr>
          <p:nvPr/>
        </p:nvSpPr>
        <p:spPr bwMode="auto">
          <a:xfrm>
            <a:off x="1123950" y="1778000"/>
            <a:ext cx="420688" cy="382588"/>
          </a:xfrm>
          <a:custGeom>
            <a:avLst/>
            <a:gdLst>
              <a:gd name="T0" fmla="*/ 379960 w 420420"/>
              <a:gd name="T1" fmla="*/ 291236 h 382777"/>
              <a:gd name="T2" fmla="*/ 399518 w 420420"/>
              <a:gd name="T3" fmla="*/ 352763 h 382777"/>
              <a:gd name="T4" fmla="*/ 403315 w 420420"/>
              <a:gd name="T5" fmla="*/ 364709 h 382777"/>
              <a:gd name="T6" fmla="*/ 390947 w 420420"/>
              <a:gd name="T7" fmla="*/ 362108 h 382777"/>
              <a:gd name="T8" fmla="*/ 327308 w 420420"/>
              <a:gd name="T9" fmla="*/ 348723 h 382777"/>
              <a:gd name="T10" fmla="*/ 323866 w 420420"/>
              <a:gd name="T11" fmla="*/ 347964 h 382777"/>
              <a:gd name="T12" fmla="*/ 320552 w 420420"/>
              <a:gd name="T13" fmla="*/ 350117 h 382777"/>
              <a:gd name="T14" fmla="*/ 319786 w 420420"/>
              <a:gd name="T15" fmla="*/ 353534 h 382777"/>
              <a:gd name="T16" fmla="*/ 319022 w 420420"/>
              <a:gd name="T17" fmla="*/ 356953 h 382777"/>
              <a:gd name="T18" fmla="*/ 321188 w 420420"/>
              <a:gd name="T19" fmla="*/ 360374 h 382777"/>
              <a:gd name="T20" fmla="*/ 324631 w 420420"/>
              <a:gd name="T21" fmla="*/ 361132 h 382777"/>
              <a:gd name="T22" fmla="*/ 408390 w 420420"/>
              <a:gd name="T23" fmla="*/ 377846 h 382777"/>
              <a:gd name="T24" fmla="*/ 406605 w 420420"/>
              <a:gd name="T25" fmla="*/ 375061 h 382777"/>
              <a:gd name="T26" fmla="*/ 413999 w 420420"/>
              <a:gd name="T27" fmla="*/ 366957 h 382777"/>
              <a:gd name="T28" fmla="*/ 416931 w 420420"/>
              <a:gd name="T29" fmla="*/ 368478 h 382777"/>
              <a:gd name="T30" fmla="*/ 422031 w 420420"/>
              <a:gd name="T31" fmla="*/ 381643 h 382777"/>
              <a:gd name="T32" fmla="*/ 392071 w 420420"/>
              <a:gd name="T33" fmla="*/ 287437 h 382777"/>
              <a:gd name="T34" fmla="*/ 391051 w 420420"/>
              <a:gd name="T35" fmla="*/ 284018 h 382777"/>
              <a:gd name="T36" fmla="*/ 387482 w 420420"/>
              <a:gd name="T37" fmla="*/ 282245 h 382777"/>
              <a:gd name="T38" fmla="*/ 384167 w 420420"/>
              <a:gd name="T39" fmla="*/ 283259 h 382777"/>
              <a:gd name="T40" fmla="*/ 380725 w 420420"/>
              <a:gd name="T41" fmla="*/ 284270 h 382777"/>
              <a:gd name="T42" fmla="*/ 378940 w 420420"/>
              <a:gd name="T43" fmla="*/ 287818 h 382777"/>
              <a:gd name="T44" fmla="*/ 379960 w 420420"/>
              <a:gd name="T45" fmla="*/ 291236 h 382777"/>
              <a:gd name="T46" fmla="*/ 408390 w 420420"/>
              <a:gd name="T47" fmla="*/ 377846 h 382777"/>
              <a:gd name="T48" fmla="*/ 324631 w 420420"/>
              <a:gd name="T49" fmla="*/ 361132 h 382777"/>
              <a:gd name="T50" fmla="*/ 422031 w 420420"/>
              <a:gd name="T51" fmla="*/ 381643 h 382777"/>
              <a:gd name="T52" fmla="*/ 416931 w 420420"/>
              <a:gd name="T53" fmla="*/ 368478 h 382777"/>
              <a:gd name="T54" fmla="*/ 413999 w 420420"/>
              <a:gd name="T55" fmla="*/ 366957 h 382777"/>
              <a:gd name="T56" fmla="*/ 406605 w 420420"/>
              <a:gd name="T57" fmla="*/ 375061 h 382777"/>
              <a:gd name="T58" fmla="*/ 408390 w 420420"/>
              <a:gd name="T59" fmla="*/ 377846 h 382777"/>
              <a:gd name="T60" fmla="*/ 390947 w 420420"/>
              <a:gd name="T61" fmla="*/ 362108 h 382777"/>
              <a:gd name="T62" fmla="*/ 403315 w 420420"/>
              <a:gd name="T63" fmla="*/ 364709 h 382777"/>
              <a:gd name="T64" fmla="*/ 399518 w 420420"/>
              <a:gd name="T65" fmla="*/ 352763 h 382777"/>
              <a:gd name="T66" fmla="*/ 8564 w 420420"/>
              <a:gd name="T67" fmla="*/ 0 h 382777"/>
              <a:gd name="T68" fmla="*/ 0 w 420420"/>
              <a:gd name="T69" fmla="*/ 9368 h 382777"/>
              <a:gd name="T70" fmla="*/ 390947 w 420420"/>
              <a:gd name="T71" fmla="*/ 362108 h 3827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0420" h="382777">
                <a:moveTo>
                  <a:pt x="378510" y="292100"/>
                </a:moveTo>
                <a:lnTo>
                  <a:pt x="397993" y="353810"/>
                </a:lnTo>
                <a:lnTo>
                  <a:pt x="401776" y="365791"/>
                </a:lnTo>
                <a:lnTo>
                  <a:pt x="389455" y="363182"/>
                </a:lnTo>
                <a:lnTo>
                  <a:pt x="326059" y="349758"/>
                </a:lnTo>
                <a:lnTo>
                  <a:pt x="322630" y="348996"/>
                </a:lnTo>
                <a:lnTo>
                  <a:pt x="319328" y="351155"/>
                </a:lnTo>
                <a:lnTo>
                  <a:pt x="318566" y="354584"/>
                </a:lnTo>
                <a:lnTo>
                  <a:pt x="317804" y="358013"/>
                </a:lnTo>
                <a:lnTo>
                  <a:pt x="319963" y="361442"/>
                </a:lnTo>
                <a:lnTo>
                  <a:pt x="323392" y="362204"/>
                </a:lnTo>
                <a:lnTo>
                  <a:pt x="406831" y="378968"/>
                </a:lnTo>
                <a:lnTo>
                  <a:pt x="405053" y="376174"/>
                </a:lnTo>
                <a:lnTo>
                  <a:pt x="412419" y="368046"/>
                </a:lnTo>
                <a:lnTo>
                  <a:pt x="415340" y="369570"/>
                </a:lnTo>
                <a:lnTo>
                  <a:pt x="420420" y="382777"/>
                </a:lnTo>
                <a:lnTo>
                  <a:pt x="390575" y="288289"/>
                </a:lnTo>
                <a:lnTo>
                  <a:pt x="389559" y="284861"/>
                </a:lnTo>
                <a:lnTo>
                  <a:pt x="386003" y="283083"/>
                </a:lnTo>
                <a:lnTo>
                  <a:pt x="382701" y="284099"/>
                </a:lnTo>
                <a:lnTo>
                  <a:pt x="379272" y="285114"/>
                </a:lnTo>
                <a:lnTo>
                  <a:pt x="377494" y="288671"/>
                </a:lnTo>
                <a:lnTo>
                  <a:pt x="378510" y="292100"/>
                </a:lnTo>
                <a:close/>
              </a:path>
              <a:path w="420420" h="382777">
                <a:moveTo>
                  <a:pt x="406831" y="378968"/>
                </a:moveTo>
                <a:lnTo>
                  <a:pt x="323392" y="362204"/>
                </a:lnTo>
                <a:lnTo>
                  <a:pt x="420420" y="382777"/>
                </a:lnTo>
                <a:lnTo>
                  <a:pt x="415340" y="369570"/>
                </a:lnTo>
                <a:lnTo>
                  <a:pt x="412419" y="368046"/>
                </a:lnTo>
                <a:lnTo>
                  <a:pt x="405053" y="376174"/>
                </a:lnTo>
                <a:lnTo>
                  <a:pt x="406831" y="378968"/>
                </a:lnTo>
                <a:close/>
              </a:path>
              <a:path w="420420" h="382777">
                <a:moveTo>
                  <a:pt x="389455" y="363182"/>
                </a:moveTo>
                <a:lnTo>
                  <a:pt x="401776" y="365791"/>
                </a:lnTo>
                <a:lnTo>
                  <a:pt x="397993" y="353810"/>
                </a:lnTo>
                <a:lnTo>
                  <a:pt x="8534" y="0"/>
                </a:lnTo>
                <a:lnTo>
                  <a:pt x="0" y="9398"/>
                </a:lnTo>
                <a:lnTo>
                  <a:pt x="389455" y="3631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9708" name="object 49"/>
          <p:cNvSpPr>
            <a:spLocks/>
          </p:cNvSpPr>
          <p:nvPr/>
        </p:nvSpPr>
        <p:spPr bwMode="auto">
          <a:xfrm>
            <a:off x="4627562" y="2493169"/>
            <a:ext cx="334963" cy="98425"/>
          </a:xfrm>
          <a:custGeom>
            <a:avLst/>
            <a:gdLst>
              <a:gd name="T0" fmla="*/ 141 w 335054"/>
              <a:gd name="T1" fmla="*/ 20054 h 98829"/>
              <a:gd name="T2" fmla="*/ 0 w 335054"/>
              <a:gd name="T3" fmla="*/ 21451 h 98829"/>
              <a:gd name="T4" fmla="*/ 942 w 335054"/>
              <a:gd name="T5" fmla="*/ 26181 h 98829"/>
              <a:gd name="T6" fmla="*/ 3948 w 335054"/>
              <a:gd name="T7" fmla="*/ 31095 h 98829"/>
              <a:gd name="T8" fmla="*/ 8911 w 335054"/>
              <a:gd name="T9" fmla="*/ 36150 h 98829"/>
              <a:gd name="T10" fmla="*/ 15711 w 335054"/>
              <a:gd name="T11" fmla="*/ 41295 h 98829"/>
              <a:gd name="T12" fmla="*/ 24237 w 335054"/>
              <a:gd name="T13" fmla="*/ 46486 h 98829"/>
              <a:gd name="T14" fmla="*/ 34389 w 335054"/>
              <a:gd name="T15" fmla="*/ 51674 h 98829"/>
              <a:gd name="T16" fmla="*/ 46035 w 335054"/>
              <a:gd name="T17" fmla="*/ 56815 h 98829"/>
              <a:gd name="T18" fmla="*/ 59081 w 335054"/>
              <a:gd name="T19" fmla="*/ 61857 h 98829"/>
              <a:gd name="T20" fmla="*/ 73402 w 335054"/>
              <a:gd name="T21" fmla="*/ 66757 h 98829"/>
              <a:gd name="T22" fmla="*/ 88894 w 335054"/>
              <a:gd name="T23" fmla="*/ 71467 h 98829"/>
              <a:gd name="T24" fmla="*/ 105435 w 335054"/>
              <a:gd name="T25" fmla="*/ 75939 h 98829"/>
              <a:gd name="T26" fmla="*/ 122928 w 335054"/>
              <a:gd name="T27" fmla="*/ 80127 h 98829"/>
              <a:gd name="T28" fmla="*/ 141246 w 335054"/>
              <a:gd name="T29" fmla="*/ 83985 h 98829"/>
              <a:gd name="T30" fmla="*/ 160278 w 335054"/>
              <a:gd name="T31" fmla="*/ 87466 h 98829"/>
              <a:gd name="T32" fmla="*/ 182375 w 335054"/>
              <a:gd name="T33" fmla="*/ 90825 h 98829"/>
              <a:gd name="T34" fmla="*/ 201069 w 335054"/>
              <a:gd name="T35" fmla="*/ 93113 h 98829"/>
              <a:gd name="T36" fmla="*/ 219061 w 335054"/>
              <a:gd name="T37" fmla="*/ 94804 h 98829"/>
              <a:gd name="T38" fmla="*/ 236228 w 335054"/>
              <a:gd name="T39" fmla="*/ 95907 h 98829"/>
              <a:gd name="T40" fmla="*/ 252432 w 335054"/>
              <a:gd name="T41" fmla="*/ 96430 h 98829"/>
              <a:gd name="T42" fmla="*/ 267558 w 335054"/>
              <a:gd name="T43" fmla="*/ 96380 h 98829"/>
              <a:gd name="T44" fmla="*/ 281475 w 335054"/>
              <a:gd name="T45" fmla="*/ 95765 h 98829"/>
              <a:gd name="T46" fmla="*/ 294055 w 335054"/>
              <a:gd name="T47" fmla="*/ 94594 h 98829"/>
              <a:gd name="T48" fmla="*/ 305172 w 335054"/>
              <a:gd name="T49" fmla="*/ 92873 h 98829"/>
              <a:gd name="T50" fmla="*/ 314697 w 335054"/>
              <a:gd name="T51" fmla="*/ 90611 h 98829"/>
              <a:gd name="T52" fmla="*/ 322506 w 335054"/>
              <a:gd name="T53" fmla="*/ 87818 h 98829"/>
              <a:gd name="T54" fmla="*/ 328476 w 335054"/>
              <a:gd name="T55" fmla="*/ 84496 h 98829"/>
              <a:gd name="T56" fmla="*/ 334367 w 335054"/>
              <a:gd name="T57" fmla="*/ 76312 h 98829"/>
              <a:gd name="T58" fmla="*/ 334508 w 335054"/>
              <a:gd name="T59" fmla="*/ 74890 h 98829"/>
              <a:gd name="T60" fmla="*/ 333552 w 335054"/>
              <a:gd name="T61" fmla="*/ 70161 h 98829"/>
              <a:gd name="T62" fmla="*/ 330532 w 335054"/>
              <a:gd name="T63" fmla="*/ 65248 h 98829"/>
              <a:gd name="T64" fmla="*/ 325557 w 335054"/>
              <a:gd name="T65" fmla="*/ 60196 h 98829"/>
              <a:gd name="T66" fmla="*/ 318739 w 335054"/>
              <a:gd name="T67" fmla="*/ 55052 h 98829"/>
              <a:gd name="T68" fmla="*/ 310198 w 335054"/>
              <a:gd name="T69" fmla="*/ 49867 h 98829"/>
              <a:gd name="T70" fmla="*/ 300033 w 335054"/>
              <a:gd name="T71" fmla="*/ 44686 h 98829"/>
              <a:gd name="T72" fmla="*/ 288374 w 335054"/>
              <a:gd name="T73" fmla="*/ 39554 h 98829"/>
              <a:gd name="T74" fmla="*/ 275317 w 335054"/>
              <a:gd name="T75" fmla="*/ 34521 h 98829"/>
              <a:gd name="T76" fmla="*/ 260985 w 335054"/>
              <a:gd name="T77" fmla="*/ 29633 h 98829"/>
              <a:gd name="T78" fmla="*/ 245486 w 335054"/>
              <a:gd name="T79" fmla="*/ 24938 h 98829"/>
              <a:gd name="T80" fmla="*/ 228940 w 335054"/>
              <a:gd name="T81" fmla="*/ 20483 h 98829"/>
              <a:gd name="T82" fmla="*/ 211450 w 335054"/>
              <a:gd name="T83" fmla="*/ 16313 h 98829"/>
              <a:gd name="T84" fmla="*/ 193132 w 335054"/>
              <a:gd name="T85" fmla="*/ 12479 h 98829"/>
              <a:gd name="T86" fmla="*/ 174103 w 335054"/>
              <a:gd name="T87" fmla="*/ 9025 h 98829"/>
              <a:gd name="T88" fmla="*/ 152135 w 335054"/>
              <a:gd name="T89" fmla="*/ 5656 h 98829"/>
              <a:gd name="T90" fmla="*/ 133433 w 335054"/>
              <a:gd name="T91" fmla="*/ 3347 h 98829"/>
              <a:gd name="T92" fmla="*/ 115436 w 335054"/>
              <a:gd name="T93" fmla="*/ 1640 h 98829"/>
              <a:gd name="T94" fmla="*/ 98265 w 335054"/>
              <a:gd name="T95" fmla="*/ 530 h 98829"/>
              <a:gd name="T96" fmla="*/ 82059 w 335054"/>
              <a:gd name="T97" fmla="*/ 0 h 98829"/>
              <a:gd name="T98" fmla="*/ 66934 w 335054"/>
              <a:gd name="T99" fmla="*/ 47 h 98829"/>
              <a:gd name="T100" fmla="*/ 53020 w 335054"/>
              <a:gd name="T101" fmla="*/ 657 h 98829"/>
              <a:gd name="T102" fmla="*/ 40440 w 335054"/>
              <a:gd name="T103" fmla="*/ 1827 h 98829"/>
              <a:gd name="T104" fmla="*/ 29326 w 335054"/>
              <a:gd name="T105" fmla="*/ 3546 h 98829"/>
              <a:gd name="T106" fmla="*/ 19805 w 335054"/>
              <a:gd name="T107" fmla="*/ 5806 h 98829"/>
              <a:gd name="T108" fmla="*/ 11997 w 335054"/>
              <a:gd name="T109" fmla="*/ 8594 h 98829"/>
              <a:gd name="T110" fmla="*/ 6030 w 335054"/>
              <a:gd name="T111" fmla="*/ 11904 h 98829"/>
              <a:gd name="T112" fmla="*/ 2035 w 335054"/>
              <a:gd name="T113" fmla="*/ 15726 h 98829"/>
              <a:gd name="T114" fmla="*/ 141 w 335054"/>
              <a:gd name="T115" fmla="*/ 20054 h 988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5054" h="98829">
                <a:moveTo>
                  <a:pt x="141" y="20553"/>
                </a:moveTo>
                <a:lnTo>
                  <a:pt x="0" y="21985"/>
                </a:lnTo>
                <a:lnTo>
                  <a:pt x="942" y="26832"/>
                </a:lnTo>
                <a:lnTo>
                  <a:pt x="3954" y="31869"/>
                </a:lnTo>
                <a:lnTo>
                  <a:pt x="8923" y="37049"/>
                </a:lnTo>
                <a:lnTo>
                  <a:pt x="15735" y="42323"/>
                </a:lnTo>
                <a:lnTo>
                  <a:pt x="24279" y="47643"/>
                </a:lnTo>
                <a:lnTo>
                  <a:pt x="34443" y="52960"/>
                </a:lnTo>
                <a:lnTo>
                  <a:pt x="46113" y="58228"/>
                </a:lnTo>
                <a:lnTo>
                  <a:pt x="59177" y="63396"/>
                </a:lnTo>
                <a:lnTo>
                  <a:pt x="73522" y="68418"/>
                </a:lnTo>
                <a:lnTo>
                  <a:pt x="89038" y="73245"/>
                </a:lnTo>
                <a:lnTo>
                  <a:pt x="105609" y="77829"/>
                </a:lnTo>
                <a:lnTo>
                  <a:pt x="123126" y="82121"/>
                </a:lnTo>
                <a:lnTo>
                  <a:pt x="141474" y="86075"/>
                </a:lnTo>
                <a:lnTo>
                  <a:pt x="160542" y="89641"/>
                </a:lnTo>
                <a:lnTo>
                  <a:pt x="182675" y="93085"/>
                </a:lnTo>
                <a:lnTo>
                  <a:pt x="201399" y="95430"/>
                </a:lnTo>
                <a:lnTo>
                  <a:pt x="219421" y="97163"/>
                </a:lnTo>
                <a:lnTo>
                  <a:pt x="236612" y="98294"/>
                </a:lnTo>
                <a:lnTo>
                  <a:pt x="252846" y="98829"/>
                </a:lnTo>
                <a:lnTo>
                  <a:pt x="267996" y="98778"/>
                </a:lnTo>
                <a:lnTo>
                  <a:pt x="281935" y="98148"/>
                </a:lnTo>
                <a:lnTo>
                  <a:pt x="294535" y="96947"/>
                </a:lnTo>
                <a:lnTo>
                  <a:pt x="305670" y="95184"/>
                </a:lnTo>
                <a:lnTo>
                  <a:pt x="315212" y="92866"/>
                </a:lnTo>
                <a:lnTo>
                  <a:pt x="323034" y="90002"/>
                </a:lnTo>
                <a:lnTo>
                  <a:pt x="329010" y="86599"/>
                </a:lnTo>
                <a:lnTo>
                  <a:pt x="334913" y="78211"/>
                </a:lnTo>
                <a:lnTo>
                  <a:pt x="335054" y="76753"/>
                </a:lnTo>
                <a:lnTo>
                  <a:pt x="334098" y="71907"/>
                </a:lnTo>
                <a:lnTo>
                  <a:pt x="331072" y="66871"/>
                </a:lnTo>
                <a:lnTo>
                  <a:pt x="326088" y="61693"/>
                </a:lnTo>
                <a:lnTo>
                  <a:pt x="319261" y="56423"/>
                </a:lnTo>
                <a:lnTo>
                  <a:pt x="310702" y="51108"/>
                </a:lnTo>
                <a:lnTo>
                  <a:pt x="300525" y="45797"/>
                </a:lnTo>
                <a:lnTo>
                  <a:pt x="288842" y="40538"/>
                </a:lnTo>
                <a:lnTo>
                  <a:pt x="275767" y="35380"/>
                </a:lnTo>
                <a:lnTo>
                  <a:pt x="261411" y="30371"/>
                </a:lnTo>
                <a:lnTo>
                  <a:pt x="245888" y="25558"/>
                </a:lnTo>
                <a:lnTo>
                  <a:pt x="229312" y="20992"/>
                </a:lnTo>
                <a:lnTo>
                  <a:pt x="211794" y="16719"/>
                </a:lnTo>
                <a:lnTo>
                  <a:pt x="193447" y="12789"/>
                </a:lnTo>
                <a:lnTo>
                  <a:pt x="174385" y="9250"/>
                </a:lnTo>
                <a:lnTo>
                  <a:pt x="152381" y="5797"/>
                </a:lnTo>
                <a:lnTo>
                  <a:pt x="133649" y="3431"/>
                </a:lnTo>
                <a:lnTo>
                  <a:pt x="115622" y="1682"/>
                </a:lnTo>
                <a:lnTo>
                  <a:pt x="98427" y="542"/>
                </a:lnTo>
                <a:lnTo>
                  <a:pt x="82191" y="0"/>
                </a:lnTo>
                <a:lnTo>
                  <a:pt x="67042" y="47"/>
                </a:lnTo>
                <a:lnTo>
                  <a:pt x="53104" y="675"/>
                </a:lnTo>
                <a:lnTo>
                  <a:pt x="40506" y="1874"/>
                </a:lnTo>
                <a:lnTo>
                  <a:pt x="29374" y="3636"/>
                </a:lnTo>
                <a:lnTo>
                  <a:pt x="19835" y="5950"/>
                </a:lnTo>
                <a:lnTo>
                  <a:pt x="12015" y="8808"/>
                </a:lnTo>
                <a:lnTo>
                  <a:pt x="6042" y="12200"/>
                </a:lnTo>
                <a:lnTo>
                  <a:pt x="2041" y="16118"/>
                </a:lnTo>
                <a:lnTo>
                  <a:pt x="141" y="20553"/>
                </a:lnTo>
                <a:close/>
              </a:path>
            </a:pathLst>
          </a:custGeom>
          <a:solidFill>
            <a:schemeClr val="accent1">
              <a:lumMod val="75000"/>
            </a:schemeClr>
          </a:solidFill>
          <a:ln>
            <a:noFill/>
          </a:ln>
        </p:spPr>
        <p:txBody>
          <a:bodyPr lIns="0" tIns="0" rIns="0" bIns="0"/>
          <a:lstStyle/>
          <a:p>
            <a:endParaRPr lang="en-US"/>
          </a:p>
        </p:txBody>
      </p:sp>
      <p:sp>
        <p:nvSpPr>
          <p:cNvPr id="3" name="Freeform 2"/>
          <p:cNvSpPr/>
          <p:nvPr/>
        </p:nvSpPr>
        <p:spPr>
          <a:xfrm>
            <a:off x="3669711" y="2985425"/>
            <a:ext cx="1271682" cy="611619"/>
          </a:xfrm>
          <a:custGeom>
            <a:avLst/>
            <a:gdLst>
              <a:gd name="connsiteX0" fmla="*/ 0 w 1271682"/>
              <a:gd name="connsiteY0" fmla="*/ 605563 h 611619"/>
              <a:gd name="connsiteX1" fmla="*/ 0 w 1271682"/>
              <a:gd name="connsiteY1" fmla="*/ 605563 h 611619"/>
              <a:gd name="connsiteX2" fmla="*/ 115057 w 1271682"/>
              <a:gd name="connsiteY2" fmla="*/ 381505 h 611619"/>
              <a:gd name="connsiteX3" fmla="*/ 121113 w 1271682"/>
              <a:gd name="connsiteY3" fmla="*/ 363338 h 611619"/>
              <a:gd name="connsiteX4" fmla="*/ 157447 w 1271682"/>
              <a:gd name="connsiteY4" fmla="*/ 314893 h 611619"/>
              <a:gd name="connsiteX5" fmla="*/ 187725 w 1271682"/>
              <a:gd name="connsiteY5" fmla="*/ 272503 h 611619"/>
              <a:gd name="connsiteX6" fmla="*/ 211947 w 1271682"/>
              <a:gd name="connsiteY6" fmla="*/ 242225 h 611619"/>
              <a:gd name="connsiteX7" fmla="*/ 230114 w 1271682"/>
              <a:gd name="connsiteY7" fmla="*/ 230114 h 611619"/>
              <a:gd name="connsiteX8" fmla="*/ 254337 w 1271682"/>
              <a:gd name="connsiteY8" fmla="*/ 211947 h 611619"/>
              <a:gd name="connsiteX9" fmla="*/ 272504 w 1271682"/>
              <a:gd name="connsiteY9" fmla="*/ 199836 h 611619"/>
              <a:gd name="connsiteX10" fmla="*/ 314893 w 1271682"/>
              <a:gd name="connsiteY10" fmla="*/ 169558 h 611619"/>
              <a:gd name="connsiteX11" fmla="*/ 345171 w 1271682"/>
              <a:gd name="connsiteY11" fmla="*/ 145335 h 611619"/>
              <a:gd name="connsiteX12" fmla="*/ 381505 w 1271682"/>
              <a:gd name="connsiteY12" fmla="*/ 121113 h 611619"/>
              <a:gd name="connsiteX13" fmla="*/ 387561 w 1271682"/>
              <a:gd name="connsiteY13" fmla="*/ 102946 h 611619"/>
              <a:gd name="connsiteX14" fmla="*/ 423894 w 1271682"/>
              <a:gd name="connsiteY14" fmla="*/ 72668 h 611619"/>
              <a:gd name="connsiteX15" fmla="*/ 454172 w 1271682"/>
              <a:gd name="connsiteY15" fmla="*/ 42390 h 611619"/>
              <a:gd name="connsiteX16" fmla="*/ 466284 w 1271682"/>
              <a:gd name="connsiteY16" fmla="*/ 30278 h 611619"/>
              <a:gd name="connsiteX17" fmla="*/ 502617 w 1271682"/>
              <a:gd name="connsiteY17" fmla="*/ 0 h 611619"/>
              <a:gd name="connsiteX18" fmla="*/ 859900 w 1271682"/>
              <a:gd name="connsiteY18" fmla="*/ 6056 h 611619"/>
              <a:gd name="connsiteX19" fmla="*/ 890178 w 1271682"/>
              <a:gd name="connsiteY19" fmla="*/ 12111 h 611619"/>
              <a:gd name="connsiteX20" fmla="*/ 926512 w 1271682"/>
              <a:gd name="connsiteY20" fmla="*/ 24223 h 611619"/>
              <a:gd name="connsiteX21" fmla="*/ 956790 w 1271682"/>
              <a:gd name="connsiteY21" fmla="*/ 48445 h 611619"/>
              <a:gd name="connsiteX22" fmla="*/ 968901 w 1271682"/>
              <a:gd name="connsiteY22" fmla="*/ 66612 h 611619"/>
              <a:gd name="connsiteX23" fmla="*/ 987068 w 1271682"/>
              <a:gd name="connsiteY23" fmla="*/ 78723 h 611619"/>
              <a:gd name="connsiteX24" fmla="*/ 1017346 w 1271682"/>
              <a:gd name="connsiteY24" fmla="*/ 102946 h 611619"/>
              <a:gd name="connsiteX25" fmla="*/ 1041568 w 1271682"/>
              <a:gd name="connsiteY25" fmla="*/ 139280 h 611619"/>
              <a:gd name="connsiteX26" fmla="*/ 1053680 w 1271682"/>
              <a:gd name="connsiteY26" fmla="*/ 151391 h 611619"/>
              <a:gd name="connsiteX27" fmla="*/ 1065791 w 1271682"/>
              <a:gd name="connsiteY27" fmla="*/ 169558 h 611619"/>
              <a:gd name="connsiteX28" fmla="*/ 1083958 w 1271682"/>
              <a:gd name="connsiteY28" fmla="*/ 187725 h 611619"/>
              <a:gd name="connsiteX29" fmla="*/ 1126347 w 1271682"/>
              <a:gd name="connsiteY29" fmla="*/ 230114 h 611619"/>
              <a:gd name="connsiteX30" fmla="*/ 1132403 w 1271682"/>
              <a:gd name="connsiteY30" fmla="*/ 248281 h 611619"/>
              <a:gd name="connsiteX31" fmla="*/ 1156625 w 1271682"/>
              <a:gd name="connsiteY31" fmla="*/ 284615 h 611619"/>
              <a:gd name="connsiteX32" fmla="*/ 1180848 w 1271682"/>
              <a:gd name="connsiteY32" fmla="*/ 320949 h 611619"/>
              <a:gd name="connsiteX33" fmla="*/ 1205070 w 1271682"/>
              <a:gd name="connsiteY33" fmla="*/ 393616 h 611619"/>
              <a:gd name="connsiteX34" fmla="*/ 1211126 w 1271682"/>
              <a:gd name="connsiteY34" fmla="*/ 411783 h 611619"/>
              <a:gd name="connsiteX35" fmla="*/ 1217182 w 1271682"/>
              <a:gd name="connsiteY35" fmla="*/ 429950 h 611619"/>
              <a:gd name="connsiteX36" fmla="*/ 1247460 w 1271682"/>
              <a:gd name="connsiteY36" fmla="*/ 484450 h 611619"/>
              <a:gd name="connsiteX37" fmla="*/ 1259571 w 1271682"/>
              <a:gd name="connsiteY37" fmla="*/ 551062 h 611619"/>
              <a:gd name="connsiteX38" fmla="*/ 1271682 w 1271682"/>
              <a:gd name="connsiteY38" fmla="*/ 599507 h 611619"/>
              <a:gd name="connsiteX39" fmla="*/ 1186904 w 1271682"/>
              <a:gd name="connsiteY39" fmla="*/ 611619 h 611619"/>
              <a:gd name="connsiteX40" fmla="*/ 1132403 w 1271682"/>
              <a:gd name="connsiteY40" fmla="*/ 605563 h 611619"/>
              <a:gd name="connsiteX41" fmla="*/ 999179 w 1271682"/>
              <a:gd name="connsiteY41" fmla="*/ 599507 h 611619"/>
              <a:gd name="connsiteX42" fmla="*/ 472339 w 1271682"/>
              <a:gd name="connsiteY42" fmla="*/ 587396 h 611619"/>
              <a:gd name="connsiteX43" fmla="*/ 345171 w 1271682"/>
              <a:gd name="connsiteY43" fmla="*/ 593452 h 611619"/>
              <a:gd name="connsiteX44" fmla="*/ 163502 w 1271682"/>
              <a:gd name="connsiteY44" fmla="*/ 605563 h 611619"/>
              <a:gd name="connsiteX45" fmla="*/ 0 w 1271682"/>
              <a:gd name="connsiteY45" fmla="*/ 605563 h 61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71682" h="611619">
                <a:moveTo>
                  <a:pt x="0" y="605563"/>
                </a:moveTo>
                <a:lnTo>
                  <a:pt x="0" y="605563"/>
                </a:lnTo>
                <a:cubicBezTo>
                  <a:pt x="38352" y="530877"/>
                  <a:pt x="77510" y="456599"/>
                  <a:pt x="115057" y="381505"/>
                </a:cubicBezTo>
                <a:cubicBezTo>
                  <a:pt x="117912" y="375796"/>
                  <a:pt x="118013" y="368918"/>
                  <a:pt x="121113" y="363338"/>
                </a:cubicBezTo>
                <a:cubicBezTo>
                  <a:pt x="138233" y="332521"/>
                  <a:pt x="139070" y="333269"/>
                  <a:pt x="157447" y="314893"/>
                </a:cubicBezTo>
                <a:cubicBezTo>
                  <a:pt x="172465" y="269833"/>
                  <a:pt x="149413" y="329970"/>
                  <a:pt x="187725" y="272503"/>
                </a:cubicBezTo>
                <a:cubicBezTo>
                  <a:pt x="196716" y="259017"/>
                  <a:pt x="199623" y="252085"/>
                  <a:pt x="211947" y="242225"/>
                </a:cubicBezTo>
                <a:cubicBezTo>
                  <a:pt x="217630" y="237678"/>
                  <a:pt x="224192" y="234344"/>
                  <a:pt x="230114" y="230114"/>
                </a:cubicBezTo>
                <a:cubicBezTo>
                  <a:pt x="238327" y="224248"/>
                  <a:pt x="246124" y="217813"/>
                  <a:pt x="254337" y="211947"/>
                </a:cubicBezTo>
                <a:cubicBezTo>
                  <a:pt x="260259" y="207717"/>
                  <a:pt x="266582" y="204066"/>
                  <a:pt x="272504" y="199836"/>
                </a:cubicBezTo>
                <a:cubicBezTo>
                  <a:pt x="325082" y="162280"/>
                  <a:pt x="272079" y="198100"/>
                  <a:pt x="314893" y="169558"/>
                </a:cubicBezTo>
                <a:cubicBezTo>
                  <a:pt x="337270" y="135992"/>
                  <a:pt x="314201" y="162540"/>
                  <a:pt x="345171" y="145335"/>
                </a:cubicBezTo>
                <a:cubicBezTo>
                  <a:pt x="357895" y="138266"/>
                  <a:pt x="381505" y="121113"/>
                  <a:pt x="381505" y="121113"/>
                </a:cubicBezTo>
                <a:cubicBezTo>
                  <a:pt x="383524" y="115057"/>
                  <a:pt x="384020" y="108257"/>
                  <a:pt x="387561" y="102946"/>
                </a:cubicBezTo>
                <a:cubicBezTo>
                  <a:pt x="402145" y="81069"/>
                  <a:pt x="406019" y="88309"/>
                  <a:pt x="423894" y="72668"/>
                </a:cubicBezTo>
                <a:cubicBezTo>
                  <a:pt x="434636" y="63269"/>
                  <a:pt x="444079" y="52483"/>
                  <a:pt x="454172" y="42390"/>
                </a:cubicBezTo>
                <a:cubicBezTo>
                  <a:pt x="458209" y="38353"/>
                  <a:pt x="461533" y="33445"/>
                  <a:pt x="466284" y="30278"/>
                </a:cubicBezTo>
                <a:cubicBezTo>
                  <a:pt x="491577" y="13417"/>
                  <a:pt x="479305" y="23313"/>
                  <a:pt x="502617" y="0"/>
                </a:cubicBezTo>
                <a:lnTo>
                  <a:pt x="859900" y="6056"/>
                </a:lnTo>
                <a:cubicBezTo>
                  <a:pt x="870187" y="6377"/>
                  <a:pt x="880248" y="9403"/>
                  <a:pt x="890178" y="12111"/>
                </a:cubicBezTo>
                <a:cubicBezTo>
                  <a:pt x="902495" y="15470"/>
                  <a:pt x="926512" y="24223"/>
                  <a:pt x="926512" y="24223"/>
                </a:cubicBezTo>
                <a:cubicBezTo>
                  <a:pt x="961221" y="76287"/>
                  <a:pt x="915005" y="15017"/>
                  <a:pt x="956790" y="48445"/>
                </a:cubicBezTo>
                <a:cubicBezTo>
                  <a:pt x="962473" y="52991"/>
                  <a:pt x="963755" y="61466"/>
                  <a:pt x="968901" y="66612"/>
                </a:cubicBezTo>
                <a:cubicBezTo>
                  <a:pt x="974047" y="71758"/>
                  <a:pt x="981385" y="74176"/>
                  <a:pt x="987068" y="78723"/>
                </a:cubicBezTo>
                <a:cubicBezTo>
                  <a:pt x="1030211" y="113239"/>
                  <a:pt x="961430" y="65670"/>
                  <a:pt x="1017346" y="102946"/>
                </a:cubicBezTo>
                <a:cubicBezTo>
                  <a:pt x="1025420" y="115057"/>
                  <a:pt x="1031275" y="128988"/>
                  <a:pt x="1041568" y="139280"/>
                </a:cubicBezTo>
                <a:cubicBezTo>
                  <a:pt x="1045605" y="143317"/>
                  <a:pt x="1050113" y="146933"/>
                  <a:pt x="1053680" y="151391"/>
                </a:cubicBezTo>
                <a:cubicBezTo>
                  <a:pt x="1058227" y="157074"/>
                  <a:pt x="1061132" y="163967"/>
                  <a:pt x="1065791" y="169558"/>
                </a:cubicBezTo>
                <a:cubicBezTo>
                  <a:pt x="1071274" y="176137"/>
                  <a:pt x="1078700" y="180965"/>
                  <a:pt x="1083958" y="187725"/>
                </a:cubicBezTo>
                <a:cubicBezTo>
                  <a:pt x="1117968" y="231452"/>
                  <a:pt x="1091632" y="218542"/>
                  <a:pt x="1126347" y="230114"/>
                </a:cubicBezTo>
                <a:cubicBezTo>
                  <a:pt x="1128366" y="236170"/>
                  <a:pt x="1129303" y="242701"/>
                  <a:pt x="1132403" y="248281"/>
                </a:cubicBezTo>
                <a:cubicBezTo>
                  <a:pt x="1139472" y="261005"/>
                  <a:pt x="1152022" y="270806"/>
                  <a:pt x="1156625" y="284615"/>
                </a:cubicBezTo>
                <a:cubicBezTo>
                  <a:pt x="1165389" y="310906"/>
                  <a:pt x="1158167" y="298268"/>
                  <a:pt x="1180848" y="320949"/>
                </a:cubicBezTo>
                <a:lnTo>
                  <a:pt x="1205070" y="393616"/>
                </a:lnTo>
                <a:lnTo>
                  <a:pt x="1211126" y="411783"/>
                </a:lnTo>
                <a:cubicBezTo>
                  <a:pt x="1213145" y="417839"/>
                  <a:pt x="1213641" y="424639"/>
                  <a:pt x="1217182" y="429950"/>
                </a:cubicBezTo>
                <a:cubicBezTo>
                  <a:pt x="1244945" y="471595"/>
                  <a:pt x="1236801" y="452475"/>
                  <a:pt x="1247460" y="484450"/>
                </a:cubicBezTo>
                <a:cubicBezTo>
                  <a:pt x="1251172" y="506722"/>
                  <a:pt x="1254490" y="529043"/>
                  <a:pt x="1259571" y="551062"/>
                </a:cubicBezTo>
                <a:cubicBezTo>
                  <a:pt x="1263314" y="567281"/>
                  <a:pt x="1271682" y="599507"/>
                  <a:pt x="1271682" y="599507"/>
                </a:cubicBezTo>
                <a:cubicBezTo>
                  <a:pt x="1238062" y="610714"/>
                  <a:pt x="1239971" y="611619"/>
                  <a:pt x="1186904" y="611619"/>
                </a:cubicBezTo>
                <a:cubicBezTo>
                  <a:pt x="1168625" y="611619"/>
                  <a:pt x="1150644" y="606740"/>
                  <a:pt x="1132403" y="605563"/>
                </a:cubicBezTo>
                <a:cubicBezTo>
                  <a:pt x="1088041" y="602701"/>
                  <a:pt x="1043587" y="601526"/>
                  <a:pt x="999179" y="599507"/>
                </a:cubicBezTo>
                <a:cubicBezTo>
                  <a:pt x="792201" y="578811"/>
                  <a:pt x="895707" y="587396"/>
                  <a:pt x="472339" y="587396"/>
                </a:cubicBezTo>
                <a:cubicBezTo>
                  <a:pt x="429902" y="587396"/>
                  <a:pt x="387560" y="591433"/>
                  <a:pt x="345171" y="593452"/>
                </a:cubicBezTo>
                <a:cubicBezTo>
                  <a:pt x="277474" y="616015"/>
                  <a:pt x="314504" y="605563"/>
                  <a:pt x="163502" y="605563"/>
                </a:cubicBezTo>
                <a:lnTo>
                  <a:pt x="0" y="605563"/>
                </a:lnTo>
                <a:close/>
              </a:path>
            </a:pathLst>
          </a:custGeom>
          <a:gradFill>
            <a:gsLst>
              <a:gs pos="0">
                <a:schemeClr val="accent1">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11" name="object 52"/>
          <p:cNvSpPr>
            <a:spLocks/>
          </p:cNvSpPr>
          <p:nvPr/>
        </p:nvSpPr>
        <p:spPr bwMode="auto">
          <a:xfrm>
            <a:off x="5091906" y="2017939"/>
            <a:ext cx="325437" cy="174625"/>
          </a:xfrm>
          <a:custGeom>
            <a:avLst/>
            <a:gdLst>
              <a:gd name="T0" fmla="*/ 1405 w 324976"/>
              <a:gd name="T1" fmla="*/ 33642 h 174433"/>
              <a:gd name="T2" fmla="*/ 260 w 324976"/>
              <a:gd name="T3" fmla="*/ 48579 h 174433"/>
              <a:gd name="T4" fmla="*/ 5520 w 324976"/>
              <a:gd name="T5" fmla="*/ 64612 h 174433"/>
              <a:gd name="T6" fmla="*/ 16622 w 324976"/>
              <a:gd name="T7" fmla="*/ 81245 h 174433"/>
              <a:gd name="T8" fmla="*/ 33025 w 324976"/>
              <a:gd name="T9" fmla="*/ 97997 h 174433"/>
              <a:gd name="T10" fmla="*/ 54171 w 324976"/>
              <a:gd name="T11" fmla="*/ 114374 h 174433"/>
              <a:gd name="T12" fmla="*/ 79512 w 324976"/>
              <a:gd name="T13" fmla="*/ 129893 h 174433"/>
              <a:gd name="T14" fmla="*/ 108499 w 324976"/>
              <a:gd name="T15" fmla="*/ 144063 h 174433"/>
              <a:gd name="T16" fmla="*/ 140579 w 324976"/>
              <a:gd name="T17" fmla="*/ 156397 h 174433"/>
              <a:gd name="T18" fmla="*/ 168173 w 324976"/>
              <a:gd name="T19" fmla="*/ 164645 h 174433"/>
              <a:gd name="T20" fmla="*/ 201039 w 324976"/>
              <a:gd name="T21" fmla="*/ 171629 h 174433"/>
              <a:gd name="T22" fmla="*/ 231805 w 324976"/>
              <a:gd name="T23" fmla="*/ 175127 h 174433"/>
              <a:gd name="T24" fmla="*/ 259672 w 324976"/>
              <a:gd name="T25" fmla="*/ 175200 h 174433"/>
              <a:gd name="T26" fmla="*/ 283841 w 324976"/>
              <a:gd name="T27" fmla="*/ 171908 h 174433"/>
              <a:gd name="T28" fmla="*/ 303514 w 324976"/>
              <a:gd name="T29" fmla="*/ 165315 h 174433"/>
              <a:gd name="T30" fmla="*/ 317890 w 324976"/>
              <a:gd name="T31" fmla="*/ 155479 h 174433"/>
              <a:gd name="T32" fmla="*/ 326173 w 324976"/>
              <a:gd name="T33" fmla="*/ 142462 h 174433"/>
              <a:gd name="T34" fmla="*/ 327481 w 324976"/>
              <a:gd name="T35" fmla="*/ 126967 h 174433"/>
              <a:gd name="T36" fmla="*/ 322210 w 324976"/>
              <a:gd name="T37" fmla="*/ 110931 h 174433"/>
              <a:gd name="T38" fmla="*/ 311094 w 324976"/>
              <a:gd name="T39" fmla="*/ 94289 h 174433"/>
              <a:gd name="T40" fmla="*/ 294681 w 324976"/>
              <a:gd name="T41" fmla="*/ 77530 h 174433"/>
              <a:gd name="T42" fmla="*/ 273522 w 324976"/>
              <a:gd name="T43" fmla="*/ 61142 h 174433"/>
              <a:gd name="T44" fmla="*/ 248169 w 324976"/>
              <a:gd name="T45" fmla="*/ 45615 h 174433"/>
              <a:gd name="T46" fmla="*/ 219168 w 324976"/>
              <a:gd name="T47" fmla="*/ 31436 h 174433"/>
              <a:gd name="T48" fmla="*/ 187074 w 324976"/>
              <a:gd name="T49" fmla="*/ 19096 h 174433"/>
              <a:gd name="T50" fmla="*/ 159732 w 324976"/>
              <a:gd name="T51" fmla="*/ 10949 h 174433"/>
              <a:gd name="T52" fmla="*/ 126820 w 324976"/>
              <a:gd name="T53" fmla="*/ 3964 h 174433"/>
              <a:gd name="T54" fmla="*/ 96010 w 324976"/>
              <a:gd name="T55" fmla="*/ 467 h 174433"/>
              <a:gd name="T56" fmla="*/ 68106 w 324976"/>
              <a:gd name="T57" fmla="*/ 380 h 174433"/>
              <a:gd name="T58" fmla="*/ 43911 w 324976"/>
              <a:gd name="T59" fmla="*/ 3660 h 174433"/>
              <a:gd name="T60" fmla="*/ 24226 w 324976"/>
              <a:gd name="T61" fmla="*/ 10233 h 174433"/>
              <a:gd name="T62" fmla="*/ 9859 w 324976"/>
              <a:gd name="T63" fmla="*/ 20045 h 174433"/>
              <a:gd name="T64" fmla="*/ 1605 w 324976"/>
              <a:gd name="T65" fmla="*/ 33029 h 1744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4976" h="174433">
                <a:moveTo>
                  <a:pt x="1593" y="32813"/>
                </a:moveTo>
                <a:lnTo>
                  <a:pt x="1393" y="33420"/>
                </a:lnTo>
                <a:lnTo>
                  <a:pt x="0" y="40674"/>
                </a:lnTo>
                <a:lnTo>
                  <a:pt x="260" y="48261"/>
                </a:lnTo>
                <a:lnTo>
                  <a:pt x="2107" y="56118"/>
                </a:lnTo>
                <a:lnTo>
                  <a:pt x="5472" y="64186"/>
                </a:lnTo>
                <a:lnTo>
                  <a:pt x="10286" y="72404"/>
                </a:lnTo>
                <a:lnTo>
                  <a:pt x="16482" y="80711"/>
                </a:lnTo>
                <a:lnTo>
                  <a:pt x="23990" y="89047"/>
                </a:lnTo>
                <a:lnTo>
                  <a:pt x="32744" y="97352"/>
                </a:lnTo>
                <a:lnTo>
                  <a:pt x="42673" y="105563"/>
                </a:lnTo>
                <a:lnTo>
                  <a:pt x="53712" y="113622"/>
                </a:lnTo>
                <a:lnTo>
                  <a:pt x="65789" y="121467"/>
                </a:lnTo>
                <a:lnTo>
                  <a:pt x="78839" y="129038"/>
                </a:lnTo>
                <a:lnTo>
                  <a:pt x="92792" y="136275"/>
                </a:lnTo>
                <a:lnTo>
                  <a:pt x="107580" y="143115"/>
                </a:lnTo>
                <a:lnTo>
                  <a:pt x="123134" y="149500"/>
                </a:lnTo>
                <a:lnTo>
                  <a:pt x="139388" y="155368"/>
                </a:lnTo>
                <a:lnTo>
                  <a:pt x="149920" y="158775"/>
                </a:lnTo>
                <a:lnTo>
                  <a:pt x="166748" y="163562"/>
                </a:lnTo>
                <a:lnTo>
                  <a:pt x="183253" y="167468"/>
                </a:lnTo>
                <a:lnTo>
                  <a:pt x="199336" y="170500"/>
                </a:lnTo>
                <a:lnTo>
                  <a:pt x="214899" y="172667"/>
                </a:lnTo>
                <a:lnTo>
                  <a:pt x="229842" y="173975"/>
                </a:lnTo>
                <a:lnTo>
                  <a:pt x="244066" y="174433"/>
                </a:lnTo>
                <a:lnTo>
                  <a:pt x="257473" y="174047"/>
                </a:lnTo>
                <a:lnTo>
                  <a:pt x="269963" y="172826"/>
                </a:lnTo>
                <a:lnTo>
                  <a:pt x="281437" y="170777"/>
                </a:lnTo>
                <a:lnTo>
                  <a:pt x="291797" y="167908"/>
                </a:lnTo>
                <a:lnTo>
                  <a:pt x="300943" y="164227"/>
                </a:lnTo>
                <a:lnTo>
                  <a:pt x="308776" y="159740"/>
                </a:lnTo>
                <a:lnTo>
                  <a:pt x="315198" y="154456"/>
                </a:lnTo>
                <a:lnTo>
                  <a:pt x="320109" y="148382"/>
                </a:lnTo>
                <a:lnTo>
                  <a:pt x="323411" y="141525"/>
                </a:lnTo>
                <a:lnTo>
                  <a:pt x="324976" y="133720"/>
                </a:lnTo>
                <a:lnTo>
                  <a:pt x="324707" y="126132"/>
                </a:lnTo>
                <a:lnTo>
                  <a:pt x="322853" y="118272"/>
                </a:lnTo>
                <a:lnTo>
                  <a:pt x="319482" y="110201"/>
                </a:lnTo>
                <a:lnTo>
                  <a:pt x="314661" y="101980"/>
                </a:lnTo>
                <a:lnTo>
                  <a:pt x="308459" y="93669"/>
                </a:lnTo>
                <a:lnTo>
                  <a:pt x="300945" y="85329"/>
                </a:lnTo>
                <a:lnTo>
                  <a:pt x="292186" y="77020"/>
                </a:lnTo>
                <a:lnTo>
                  <a:pt x="282250" y="68804"/>
                </a:lnTo>
                <a:lnTo>
                  <a:pt x="271206" y="60740"/>
                </a:lnTo>
                <a:lnTo>
                  <a:pt x="259122" y="52890"/>
                </a:lnTo>
                <a:lnTo>
                  <a:pt x="246066" y="45315"/>
                </a:lnTo>
                <a:lnTo>
                  <a:pt x="232107" y="38075"/>
                </a:lnTo>
                <a:lnTo>
                  <a:pt x="217312" y="31230"/>
                </a:lnTo>
                <a:lnTo>
                  <a:pt x="201750" y="24842"/>
                </a:lnTo>
                <a:lnTo>
                  <a:pt x="185489" y="18970"/>
                </a:lnTo>
                <a:lnTo>
                  <a:pt x="175229" y="15662"/>
                </a:lnTo>
                <a:lnTo>
                  <a:pt x="158379" y="10877"/>
                </a:lnTo>
                <a:lnTo>
                  <a:pt x="141852" y="6972"/>
                </a:lnTo>
                <a:lnTo>
                  <a:pt x="125746" y="3940"/>
                </a:lnTo>
                <a:lnTo>
                  <a:pt x="110161" y="1772"/>
                </a:lnTo>
                <a:lnTo>
                  <a:pt x="95197" y="461"/>
                </a:lnTo>
                <a:lnTo>
                  <a:pt x="80954" y="0"/>
                </a:lnTo>
                <a:lnTo>
                  <a:pt x="67530" y="380"/>
                </a:lnTo>
                <a:lnTo>
                  <a:pt x="55025" y="1595"/>
                </a:lnTo>
                <a:lnTo>
                  <a:pt x="43539" y="3636"/>
                </a:lnTo>
                <a:lnTo>
                  <a:pt x="33172" y="6496"/>
                </a:lnTo>
                <a:lnTo>
                  <a:pt x="24022" y="10167"/>
                </a:lnTo>
                <a:lnTo>
                  <a:pt x="16190" y="14642"/>
                </a:lnTo>
                <a:lnTo>
                  <a:pt x="9775" y="19913"/>
                </a:lnTo>
                <a:lnTo>
                  <a:pt x="4876" y="25973"/>
                </a:lnTo>
                <a:lnTo>
                  <a:pt x="1593" y="32813"/>
                </a:lnTo>
                <a:close/>
              </a:path>
            </a:pathLst>
          </a:custGeom>
          <a:solidFill>
            <a:schemeClr val="accent5">
              <a:lumMod val="75000"/>
            </a:schemeClr>
          </a:solidFill>
          <a:ln>
            <a:noFill/>
          </a:ln>
        </p:spPr>
        <p:txBody>
          <a:bodyPr lIns="0" tIns="0" rIns="0" bIns="0"/>
          <a:lstStyle/>
          <a:p>
            <a:endParaRPr lang="en-US"/>
          </a:p>
        </p:txBody>
      </p:sp>
      <p:sp>
        <p:nvSpPr>
          <p:cNvPr id="29701" name="object 42"/>
          <p:cNvSpPr>
            <a:spLocks/>
          </p:cNvSpPr>
          <p:nvPr/>
        </p:nvSpPr>
        <p:spPr bwMode="auto">
          <a:xfrm>
            <a:off x="7731125" y="1951038"/>
            <a:ext cx="101600" cy="274637"/>
          </a:xfrm>
          <a:custGeom>
            <a:avLst/>
            <a:gdLst>
              <a:gd name="T0" fmla="*/ 17773 w 102361"/>
              <a:gd name="T1" fmla="*/ 83907 h 274066"/>
              <a:gd name="T2" fmla="*/ 7529 w 102361"/>
              <a:gd name="T3" fmla="*/ 86287 h 274066"/>
              <a:gd name="T4" fmla="*/ 14693 w 102361"/>
              <a:gd name="T5" fmla="*/ 94517 h 274066"/>
              <a:gd name="T6" fmla="*/ 17773 w 102361"/>
              <a:gd name="T7" fmla="*/ 83907 h 274066"/>
              <a:gd name="T8" fmla="*/ 7529 w 102361"/>
              <a:gd name="T9" fmla="*/ 86287 h 274066"/>
              <a:gd name="T10" fmla="*/ 12993 w 102361"/>
              <a:gd name="T11" fmla="*/ 97346 h 274066"/>
              <a:gd name="T12" fmla="*/ 29607 w 102361"/>
              <a:gd name="T13" fmla="*/ 81157 h 274066"/>
              <a:gd name="T14" fmla="*/ 284168 w 102361"/>
              <a:gd name="T15" fmla="*/ -166917 h 274066"/>
              <a:gd name="T16" fmla="*/ 275910 w 102361"/>
              <a:gd name="T17" fmla="*/ -176306 h 274066"/>
              <a:gd name="T18" fmla="*/ 21320 w 102361"/>
              <a:gd name="T19" fmla="*/ 71675 h 274066"/>
              <a:gd name="T20" fmla="*/ 4735 w 102361"/>
              <a:gd name="T21" fmla="*/ 87830 h 274066"/>
              <a:gd name="T22" fmla="*/ 0 w 102361"/>
              <a:gd name="T23" fmla="*/ 101205 h 274066"/>
              <a:gd name="T24" fmla="*/ 92537 w 102361"/>
              <a:gd name="T25" fmla="*/ 79728 h 274066"/>
              <a:gd name="T26" fmla="*/ 12993 w 102361"/>
              <a:gd name="T27" fmla="*/ 97346 h 274066"/>
              <a:gd name="T28" fmla="*/ 7529 w 102361"/>
              <a:gd name="T29" fmla="*/ 86287 h 274066"/>
              <a:gd name="T30" fmla="*/ 17773 w 102361"/>
              <a:gd name="T31" fmla="*/ 83907 h 274066"/>
              <a:gd name="T32" fmla="*/ 14693 w 102361"/>
              <a:gd name="T33" fmla="*/ 94517 h 274066"/>
              <a:gd name="T34" fmla="*/ 7529 w 102361"/>
              <a:gd name="T35" fmla="*/ 86287 h 274066"/>
              <a:gd name="T36" fmla="*/ 39467 w 102361"/>
              <a:gd name="T37" fmla="*/ 9130 h 274066"/>
              <a:gd name="T38" fmla="*/ 40439 w 102361"/>
              <a:gd name="T39" fmla="*/ 5659 h 274066"/>
              <a:gd name="T40" fmla="*/ 38617 w 102361"/>
              <a:gd name="T41" fmla="*/ 2055 h 274066"/>
              <a:gd name="T42" fmla="*/ 35457 w 102361"/>
              <a:gd name="T43" fmla="*/ 1027 h 274066"/>
              <a:gd name="T44" fmla="*/ 32302 w 102361"/>
              <a:gd name="T45" fmla="*/ 0 h 274066"/>
              <a:gd name="T46" fmla="*/ 28902 w 102361"/>
              <a:gd name="T47" fmla="*/ 1928 h 274066"/>
              <a:gd name="T48" fmla="*/ 27930 w 102361"/>
              <a:gd name="T49" fmla="*/ 5272 h 274066"/>
              <a:gd name="T50" fmla="*/ 0 w 102361"/>
              <a:gd name="T51" fmla="*/ 101205 h 274066"/>
              <a:gd name="T52" fmla="*/ 4735 w 102361"/>
              <a:gd name="T53" fmla="*/ 87830 h 274066"/>
              <a:gd name="T54" fmla="*/ 21320 w 102361"/>
              <a:gd name="T55" fmla="*/ 71675 h 274066"/>
              <a:gd name="T56" fmla="*/ 39467 w 102361"/>
              <a:gd name="T57" fmla="*/ 9130 h 274066"/>
              <a:gd name="T58" fmla="*/ 95815 w 102361"/>
              <a:gd name="T59" fmla="*/ 78956 h 274066"/>
              <a:gd name="T60" fmla="*/ 97879 w 102361"/>
              <a:gd name="T61" fmla="*/ 75486 h 274066"/>
              <a:gd name="T62" fmla="*/ 97151 w 102361"/>
              <a:gd name="T63" fmla="*/ 72141 h 274066"/>
              <a:gd name="T64" fmla="*/ 96421 w 102361"/>
              <a:gd name="T65" fmla="*/ 68669 h 274066"/>
              <a:gd name="T66" fmla="*/ 93264 w 102361"/>
              <a:gd name="T67" fmla="*/ 66355 h 274066"/>
              <a:gd name="T68" fmla="*/ 89986 w 102361"/>
              <a:gd name="T69" fmla="*/ 67126 h 274066"/>
              <a:gd name="T70" fmla="*/ 29607 w 102361"/>
              <a:gd name="T71" fmla="*/ 81157 h 274066"/>
              <a:gd name="T72" fmla="*/ 12993 w 102361"/>
              <a:gd name="T73" fmla="*/ 97346 h 274066"/>
              <a:gd name="T74" fmla="*/ 92537 w 102361"/>
              <a:gd name="T75" fmla="*/ 79728 h 274066"/>
              <a:gd name="T76" fmla="*/ 95815 w 102361"/>
              <a:gd name="T77" fmla="*/ 78956 h 2740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361" h="274066">
                <a:moveTo>
                  <a:pt x="18586" y="82866"/>
                </a:moveTo>
                <a:lnTo>
                  <a:pt x="7874" y="85216"/>
                </a:lnTo>
                <a:lnTo>
                  <a:pt x="15366" y="93344"/>
                </a:lnTo>
                <a:lnTo>
                  <a:pt x="18586" y="82866"/>
                </a:lnTo>
                <a:close/>
              </a:path>
              <a:path w="102361" h="274066">
                <a:moveTo>
                  <a:pt x="7874" y="85216"/>
                </a:moveTo>
                <a:lnTo>
                  <a:pt x="13588" y="96138"/>
                </a:lnTo>
                <a:lnTo>
                  <a:pt x="30962" y="80150"/>
                </a:lnTo>
                <a:lnTo>
                  <a:pt x="297179" y="-164846"/>
                </a:lnTo>
                <a:lnTo>
                  <a:pt x="288544" y="-174117"/>
                </a:lnTo>
                <a:lnTo>
                  <a:pt x="22297" y="70786"/>
                </a:lnTo>
                <a:lnTo>
                  <a:pt x="4952" y="86740"/>
                </a:lnTo>
                <a:lnTo>
                  <a:pt x="0" y="99949"/>
                </a:lnTo>
                <a:lnTo>
                  <a:pt x="96774" y="78739"/>
                </a:lnTo>
                <a:lnTo>
                  <a:pt x="13588" y="96138"/>
                </a:lnTo>
                <a:lnTo>
                  <a:pt x="7874" y="85216"/>
                </a:lnTo>
                <a:lnTo>
                  <a:pt x="18586" y="82866"/>
                </a:lnTo>
                <a:lnTo>
                  <a:pt x="15366" y="93344"/>
                </a:lnTo>
                <a:lnTo>
                  <a:pt x="7874" y="85216"/>
                </a:lnTo>
                <a:close/>
              </a:path>
              <a:path w="102361" h="274066">
                <a:moveTo>
                  <a:pt x="41275" y="9016"/>
                </a:moveTo>
                <a:lnTo>
                  <a:pt x="42290" y="5587"/>
                </a:lnTo>
                <a:lnTo>
                  <a:pt x="40385" y="2031"/>
                </a:lnTo>
                <a:lnTo>
                  <a:pt x="37083" y="1015"/>
                </a:lnTo>
                <a:lnTo>
                  <a:pt x="33781" y="0"/>
                </a:lnTo>
                <a:lnTo>
                  <a:pt x="30225" y="1904"/>
                </a:lnTo>
                <a:lnTo>
                  <a:pt x="29209" y="5206"/>
                </a:lnTo>
                <a:lnTo>
                  <a:pt x="0" y="99949"/>
                </a:lnTo>
                <a:lnTo>
                  <a:pt x="4952" y="86740"/>
                </a:lnTo>
                <a:lnTo>
                  <a:pt x="22297" y="70786"/>
                </a:lnTo>
                <a:lnTo>
                  <a:pt x="41275" y="9016"/>
                </a:lnTo>
                <a:close/>
              </a:path>
              <a:path w="102361" h="274066">
                <a:moveTo>
                  <a:pt x="100202" y="77977"/>
                </a:moveTo>
                <a:lnTo>
                  <a:pt x="102361" y="74549"/>
                </a:lnTo>
                <a:lnTo>
                  <a:pt x="101600" y="71246"/>
                </a:lnTo>
                <a:lnTo>
                  <a:pt x="100837" y="67817"/>
                </a:lnTo>
                <a:lnTo>
                  <a:pt x="97535" y="65531"/>
                </a:lnTo>
                <a:lnTo>
                  <a:pt x="94106" y="66293"/>
                </a:lnTo>
                <a:lnTo>
                  <a:pt x="30962" y="80150"/>
                </a:lnTo>
                <a:lnTo>
                  <a:pt x="13588" y="96138"/>
                </a:lnTo>
                <a:lnTo>
                  <a:pt x="96774" y="78739"/>
                </a:lnTo>
                <a:lnTo>
                  <a:pt x="100202" y="779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Freeform 8"/>
          <p:cNvSpPr/>
          <p:nvPr/>
        </p:nvSpPr>
        <p:spPr>
          <a:xfrm>
            <a:off x="7085086" y="1947706"/>
            <a:ext cx="1907523" cy="716771"/>
          </a:xfrm>
          <a:custGeom>
            <a:avLst/>
            <a:gdLst>
              <a:gd name="connsiteX0" fmla="*/ 0 w 1907523"/>
              <a:gd name="connsiteY0" fmla="*/ 32485 h 716771"/>
              <a:gd name="connsiteX1" fmla="*/ 0 w 1907523"/>
              <a:gd name="connsiteY1" fmla="*/ 32485 h 716771"/>
              <a:gd name="connsiteX2" fmla="*/ 218003 w 1907523"/>
              <a:gd name="connsiteY2" fmla="*/ 38540 h 716771"/>
              <a:gd name="connsiteX3" fmla="*/ 720620 w 1907523"/>
              <a:gd name="connsiteY3" fmla="*/ 32485 h 716771"/>
              <a:gd name="connsiteX4" fmla="*/ 1096069 w 1907523"/>
              <a:gd name="connsiteY4" fmla="*/ 32485 h 716771"/>
              <a:gd name="connsiteX5" fmla="*/ 1114236 w 1907523"/>
              <a:gd name="connsiteY5" fmla="*/ 26429 h 716771"/>
              <a:gd name="connsiteX6" fmla="*/ 1138458 w 1907523"/>
              <a:gd name="connsiteY6" fmla="*/ 20373 h 716771"/>
              <a:gd name="connsiteX7" fmla="*/ 1283793 w 1907523"/>
              <a:gd name="connsiteY7" fmla="*/ 14318 h 716771"/>
              <a:gd name="connsiteX8" fmla="*/ 1362517 w 1907523"/>
              <a:gd name="connsiteY8" fmla="*/ 8262 h 716771"/>
              <a:gd name="connsiteX9" fmla="*/ 1429129 w 1907523"/>
              <a:gd name="connsiteY9" fmla="*/ 14318 h 716771"/>
              <a:gd name="connsiteX10" fmla="*/ 1477574 w 1907523"/>
              <a:gd name="connsiteY10" fmla="*/ 26429 h 716771"/>
              <a:gd name="connsiteX11" fmla="*/ 1731910 w 1907523"/>
              <a:gd name="connsiteY11" fmla="*/ 20373 h 716771"/>
              <a:gd name="connsiteX12" fmla="*/ 1792466 w 1907523"/>
              <a:gd name="connsiteY12" fmla="*/ 26429 h 716771"/>
              <a:gd name="connsiteX13" fmla="*/ 1883301 w 1907523"/>
              <a:gd name="connsiteY13" fmla="*/ 32485 h 716771"/>
              <a:gd name="connsiteX14" fmla="*/ 1901468 w 1907523"/>
              <a:gd name="connsiteY14" fmla="*/ 44596 h 716771"/>
              <a:gd name="connsiteX15" fmla="*/ 1889356 w 1907523"/>
              <a:gd name="connsiteY15" fmla="*/ 93041 h 716771"/>
              <a:gd name="connsiteX16" fmla="*/ 1883301 w 1907523"/>
              <a:gd name="connsiteY16" fmla="*/ 129375 h 716771"/>
              <a:gd name="connsiteX17" fmla="*/ 1889356 w 1907523"/>
              <a:gd name="connsiteY17" fmla="*/ 183875 h 716771"/>
              <a:gd name="connsiteX18" fmla="*/ 1895412 w 1907523"/>
              <a:gd name="connsiteY18" fmla="*/ 214154 h 716771"/>
              <a:gd name="connsiteX19" fmla="*/ 1901468 w 1907523"/>
              <a:gd name="connsiteY19" fmla="*/ 268654 h 716771"/>
              <a:gd name="connsiteX20" fmla="*/ 1895412 w 1907523"/>
              <a:gd name="connsiteY20" fmla="*/ 292877 h 716771"/>
              <a:gd name="connsiteX21" fmla="*/ 1907523 w 1907523"/>
              <a:gd name="connsiteY21" fmla="*/ 335266 h 716771"/>
              <a:gd name="connsiteX22" fmla="*/ 1901468 w 1907523"/>
              <a:gd name="connsiteY22" fmla="*/ 395822 h 716771"/>
              <a:gd name="connsiteX23" fmla="*/ 1895412 w 1907523"/>
              <a:gd name="connsiteY23" fmla="*/ 413989 h 716771"/>
              <a:gd name="connsiteX24" fmla="*/ 1889356 w 1907523"/>
              <a:gd name="connsiteY24" fmla="*/ 444268 h 716771"/>
              <a:gd name="connsiteX25" fmla="*/ 1883301 w 1907523"/>
              <a:gd name="connsiteY25" fmla="*/ 504824 h 716771"/>
              <a:gd name="connsiteX26" fmla="*/ 1877245 w 1907523"/>
              <a:gd name="connsiteY26" fmla="*/ 583547 h 716771"/>
              <a:gd name="connsiteX27" fmla="*/ 1859078 w 1907523"/>
              <a:gd name="connsiteY27" fmla="*/ 601714 h 716771"/>
              <a:gd name="connsiteX28" fmla="*/ 1853023 w 1907523"/>
              <a:gd name="connsiteY28" fmla="*/ 625936 h 716771"/>
              <a:gd name="connsiteX29" fmla="*/ 1798522 w 1907523"/>
              <a:gd name="connsiteY29" fmla="*/ 686493 h 716771"/>
              <a:gd name="connsiteX30" fmla="*/ 1768244 w 1907523"/>
              <a:gd name="connsiteY30" fmla="*/ 698604 h 716771"/>
              <a:gd name="connsiteX31" fmla="*/ 1750077 w 1907523"/>
              <a:gd name="connsiteY31" fmla="*/ 710715 h 716771"/>
              <a:gd name="connsiteX32" fmla="*/ 1665298 w 1907523"/>
              <a:gd name="connsiteY32" fmla="*/ 716771 h 716771"/>
              <a:gd name="connsiteX33" fmla="*/ 1550241 w 1907523"/>
              <a:gd name="connsiteY33" fmla="*/ 710715 h 716771"/>
              <a:gd name="connsiteX34" fmla="*/ 1513907 w 1907523"/>
              <a:gd name="connsiteY34" fmla="*/ 692548 h 716771"/>
              <a:gd name="connsiteX35" fmla="*/ 1483629 w 1907523"/>
              <a:gd name="connsiteY35" fmla="*/ 674381 h 716771"/>
              <a:gd name="connsiteX36" fmla="*/ 1441240 w 1907523"/>
              <a:gd name="connsiteY36" fmla="*/ 638048 h 716771"/>
              <a:gd name="connsiteX37" fmla="*/ 1404906 w 1907523"/>
              <a:gd name="connsiteY37" fmla="*/ 577491 h 716771"/>
              <a:gd name="connsiteX38" fmla="*/ 1386739 w 1907523"/>
              <a:gd name="connsiteY38" fmla="*/ 547213 h 716771"/>
              <a:gd name="connsiteX39" fmla="*/ 1368572 w 1907523"/>
              <a:gd name="connsiteY39" fmla="*/ 529046 h 716771"/>
              <a:gd name="connsiteX40" fmla="*/ 1344350 w 1907523"/>
              <a:gd name="connsiteY40" fmla="*/ 474546 h 716771"/>
              <a:gd name="connsiteX41" fmla="*/ 1338294 w 1907523"/>
              <a:gd name="connsiteY41" fmla="*/ 456379 h 716771"/>
              <a:gd name="connsiteX42" fmla="*/ 1308016 w 1907523"/>
              <a:gd name="connsiteY42" fmla="*/ 413989 h 716771"/>
              <a:gd name="connsiteX43" fmla="*/ 1283793 w 1907523"/>
              <a:gd name="connsiteY43" fmla="*/ 365544 h 716771"/>
              <a:gd name="connsiteX44" fmla="*/ 1265627 w 1907523"/>
              <a:gd name="connsiteY44" fmla="*/ 329211 h 716771"/>
              <a:gd name="connsiteX45" fmla="*/ 1235348 w 1907523"/>
              <a:gd name="connsiteY45" fmla="*/ 304988 h 716771"/>
              <a:gd name="connsiteX46" fmla="*/ 1205070 w 1907523"/>
              <a:gd name="connsiteY46" fmla="*/ 274710 h 716771"/>
              <a:gd name="connsiteX47" fmla="*/ 1186903 w 1907523"/>
              <a:gd name="connsiteY47" fmla="*/ 262599 h 716771"/>
              <a:gd name="connsiteX48" fmla="*/ 1174792 w 1907523"/>
              <a:gd name="connsiteY48" fmla="*/ 250487 h 716771"/>
              <a:gd name="connsiteX49" fmla="*/ 1156625 w 1907523"/>
              <a:gd name="connsiteY49" fmla="*/ 244432 h 716771"/>
              <a:gd name="connsiteX50" fmla="*/ 1144514 w 1907523"/>
              <a:gd name="connsiteY50" fmla="*/ 232320 h 716771"/>
              <a:gd name="connsiteX51" fmla="*/ 1005235 w 1907523"/>
              <a:gd name="connsiteY51" fmla="*/ 226265 h 716771"/>
              <a:gd name="connsiteX52" fmla="*/ 678231 w 1907523"/>
              <a:gd name="connsiteY52" fmla="*/ 214154 h 716771"/>
              <a:gd name="connsiteX53" fmla="*/ 581340 w 1907523"/>
              <a:gd name="connsiteY53" fmla="*/ 220209 h 716771"/>
              <a:gd name="connsiteX54" fmla="*/ 508673 w 1907523"/>
              <a:gd name="connsiteY54" fmla="*/ 220209 h 716771"/>
              <a:gd name="connsiteX55" fmla="*/ 490506 w 1907523"/>
              <a:gd name="connsiteY55" fmla="*/ 214154 h 716771"/>
              <a:gd name="connsiteX56" fmla="*/ 302782 w 1907523"/>
              <a:gd name="connsiteY56" fmla="*/ 208098 h 716771"/>
              <a:gd name="connsiteX57" fmla="*/ 260392 w 1907523"/>
              <a:gd name="connsiteY57" fmla="*/ 189931 h 716771"/>
              <a:gd name="connsiteX58" fmla="*/ 242225 w 1907523"/>
              <a:gd name="connsiteY58" fmla="*/ 171764 h 716771"/>
              <a:gd name="connsiteX59" fmla="*/ 193780 w 1907523"/>
              <a:gd name="connsiteY59" fmla="*/ 129375 h 716771"/>
              <a:gd name="connsiteX60" fmla="*/ 181669 w 1907523"/>
              <a:gd name="connsiteY60" fmla="*/ 111208 h 716771"/>
              <a:gd name="connsiteX61" fmla="*/ 109001 w 1907523"/>
              <a:gd name="connsiteY61" fmla="*/ 44596 h 716771"/>
              <a:gd name="connsiteX62" fmla="*/ 121113 w 1907523"/>
              <a:gd name="connsiteY62" fmla="*/ 8262 h 716771"/>
              <a:gd name="connsiteX63" fmla="*/ 169558 w 1907523"/>
              <a:gd name="connsiteY63" fmla="*/ 8262 h 716771"/>
              <a:gd name="connsiteX64" fmla="*/ 205891 w 1907523"/>
              <a:gd name="connsiteY64" fmla="*/ 14318 h 716771"/>
              <a:gd name="connsiteX65" fmla="*/ 387560 w 1907523"/>
              <a:gd name="connsiteY65" fmla="*/ 26429 h 716771"/>
              <a:gd name="connsiteX66" fmla="*/ 442061 w 1907523"/>
              <a:gd name="connsiteY66" fmla="*/ 26429 h 716771"/>
              <a:gd name="connsiteX67" fmla="*/ 490506 w 1907523"/>
              <a:gd name="connsiteY67" fmla="*/ 32485 h 716771"/>
              <a:gd name="connsiteX68" fmla="*/ 538951 w 1907523"/>
              <a:gd name="connsiteY68" fmla="*/ 111208 h 7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07523" h="716771">
                <a:moveTo>
                  <a:pt x="0" y="32485"/>
                </a:moveTo>
                <a:lnTo>
                  <a:pt x="0" y="32485"/>
                </a:lnTo>
                <a:cubicBezTo>
                  <a:pt x="112615" y="57510"/>
                  <a:pt x="21619" y="42111"/>
                  <a:pt x="218003" y="38540"/>
                </a:cubicBezTo>
                <a:lnTo>
                  <a:pt x="720620" y="32485"/>
                </a:lnTo>
                <a:cubicBezTo>
                  <a:pt x="899449" y="38871"/>
                  <a:pt x="905694" y="42775"/>
                  <a:pt x="1096069" y="32485"/>
                </a:cubicBezTo>
                <a:cubicBezTo>
                  <a:pt x="1102443" y="32140"/>
                  <a:pt x="1108098" y="28183"/>
                  <a:pt x="1114236" y="26429"/>
                </a:cubicBezTo>
                <a:cubicBezTo>
                  <a:pt x="1122238" y="24142"/>
                  <a:pt x="1130157" y="20966"/>
                  <a:pt x="1138458" y="20373"/>
                </a:cubicBezTo>
                <a:cubicBezTo>
                  <a:pt x="1186822" y="16919"/>
                  <a:pt x="1235377" y="16935"/>
                  <a:pt x="1283793" y="14318"/>
                </a:cubicBezTo>
                <a:cubicBezTo>
                  <a:pt x="1310073" y="12897"/>
                  <a:pt x="1336276" y="10281"/>
                  <a:pt x="1362517" y="8262"/>
                </a:cubicBezTo>
                <a:cubicBezTo>
                  <a:pt x="1384721" y="10281"/>
                  <a:pt x="1407106" y="10841"/>
                  <a:pt x="1429129" y="14318"/>
                </a:cubicBezTo>
                <a:cubicBezTo>
                  <a:pt x="1445571" y="16914"/>
                  <a:pt x="1477574" y="26429"/>
                  <a:pt x="1477574" y="26429"/>
                </a:cubicBezTo>
                <a:cubicBezTo>
                  <a:pt x="1562353" y="24410"/>
                  <a:pt x="1647107" y="20373"/>
                  <a:pt x="1731910" y="20373"/>
                </a:cubicBezTo>
                <a:cubicBezTo>
                  <a:pt x="1752196" y="20373"/>
                  <a:pt x="1772245" y="24811"/>
                  <a:pt x="1792466" y="26429"/>
                </a:cubicBezTo>
                <a:cubicBezTo>
                  <a:pt x="1822715" y="28849"/>
                  <a:pt x="1853023" y="30466"/>
                  <a:pt x="1883301" y="32485"/>
                </a:cubicBezTo>
                <a:cubicBezTo>
                  <a:pt x="1889357" y="36522"/>
                  <a:pt x="1900744" y="37354"/>
                  <a:pt x="1901468" y="44596"/>
                </a:cubicBezTo>
                <a:cubicBezTo>
                  <a:pt x="1903124" y="61159"/>
                  <a:pt x="1892092" y="76622"/>
                  <a:pt x="1889356" y="93041"/>
                </a:cubicBezTo>
                <a:lnTo>
                  <a:pt x="1883301" y="129375"/>
                </a:lnTo>
                <a:cubicBezTo>
                  <a:pt x="1885319" y="147542"/>
                  <a:pt x="1886771" y="165780"/>
                  <a:pt x="1889356" y="183875"/>
                </a:cubicBezTo>
                <a:cubicBezTo>
                  <a:pt x="1890812" y="194064"/>
                  <a:pt x="1893956" y="203965"/>
                  <a:pt x="1895412" y="214154"/>
                </a:cubicBezTo>
                <a:cubicBezTo>
                  <a:pt x="1897997" y="232249"/>
                  <a:pt x="1899449" y="250487"/>
                  <a:pt x="1901468" y="268654"/>
                </a:cubicBezTo>
                <a:cubicBezTo>
                  <a:pt x="1899449" y="276728"/>
                  <a:pt x="1895412" y="284554"/>
                  <a:pt x="1895412" y="292877"/>
                </a:cubicBezTo>
                <a:cubicBezTo>
                  <a:pt x="1895412" y="300476"/>
                  <a:pt x="1904669" y="326702"/>
                  <a:pt x="1907523" y="335266"/>
                </a:cubicBezTo>
                <a:cubicBezTo>
                  <a:pt x="1905505" y="355451"/>
                  <a:pt x="1904553" y="375772"/>
                  <a:pt x="1901468" y="395822"/>
                </a:cubicBezTo>
                <a:cubicBezTo>
                  <a:pt x="1900497" y="402131"/>
                  <a:pt x="1896960" y="407796"/>
                  <a:pt x="1895412" y="413989"/>
                </a:cubicBezTo>
                <a:cubicBezTo>
                  <a:pt x="1892916" y="423975"/>
                  <a:pt x="1891375" y="434175"/>
                  <a:pt x="1889356" y="444268"/>
                </a:cubicBezTo>
                <a:cubicBezTo>
                  <a:pt x="1887338" y="464453"/>
                  <a:pt x="1885058" y="484614"/>
                  <a:pt x="1883301" y="504824"/>
                </a:cubicBezTo>
                <a:cubicBezTo>
                  <a:pt x="1881021" y="531044"/>
                  <a:pt x="1883628" y="558014"/>
                  <a:pt x="1877245" y="583547"/>
                </a:cubicBezTo>
                <a:cubicBezTo>
                  <a:pt x="1875168" y="591855"/>
                  <a:pt x="1865134" y="595658"/>
                  <a:pt x="1859078" y="601714"/>
                </a:cubicBezTo>
                <a:cubicBezTo>
                  <a:pt x="1857060" y="609788"/>
                  <a:pt x="1856745" y="618492"/>
                  <a:pt x="1853023" y="625936"/>
                </a:cubicBezTo>
                <a:cubicBezTo>
                  <a:pt x="1846037" y="639909"/>
                  <a:pt x="1805579" y="683670"/>
                  <a:pt x="1798522" y="686493"/>
                </a:cubicBezTo>
                <a:cubicBezTo>
                  <a:pt x="1788429" y="690530"/>
                  <a:pt x="1777967" y="693743"/>
                  <a:pt x="1768244" y="698604"/>
                </a:cubicBezTo>
                <a:cubicBezTo>
                  <a:pt x="1761734" y="701859"/>
                  <a:pt x="1757244" y="709450"/>
                  <a:pt x="1750077" y="710715"/>
                </a:cubicBezTo>
                <a:cubicBezTo>
                  <a:pt x="1722176" y="715639"/>
                  <a:pt x="1693558" y="714752"/>
                  <a:pt x="1665298" y="716771"/>
                </a:cubicBezTo>
                <a:cubicBezTo>
                  <a:pt x="1626946" y="714752"/>
                  <a:pt x="1588164" y="716783"/>
                  <a:pt x="1550241" y="710715"/>
                </a:cubicBezTo>
                <a:cubicBezTo>
                  <a:pt x="1536870" y="708576"/>
                  <a:pt x="1525794" y="699032"/>
                  <a:pt x="1513907" y="692548"/>
                </a:cubicBezTo>
                <a:cubicBezTo>
                  <a:pt x="1503574" y="686912"/>
                  <a:pt x="1492920" y="681607"/>
                  <a:pt x="1483629" y="674381"/>
                </a:cubicBezTo>
                <a:cubicBezTo>
                  <a:pt x="1395535" y="605864"/>
                  <a:pt x="1506339" y="681446"/>
                  <a:pt x="1441240" y="638048"/>
                </a:cubicBezTo>
                <a:cubicBezTo>
                  <a:pt x="1381902" y="534207"/>
                  <a:pt x="1440133" y="633854"/>
                  <a:pt x="1404906" y="577491"/>
                </a:cubicBezTo>
                <a:cubicBezTo>
                  <a:pt x="1398668" y="567510"/>
                  <a:pt x="1393801" y="556629"/>
                  <a:pt x="1386739" y="547213"/>
                </a:cubicBezTo>
                <a:cubicBezTo>
                  <a:pt x="1381601" y="540362"/>
                  <a:pt x="1374628" y="535102"/>
                  <a:pt x="1368572" y="529046"/>
                </a:cubicBezTo>
                <a:cubicBezTo>
                  <a:pt x="1337329" y="435316"/>
                  <a:pt x="1373138" y="532121"/>
                  <a:pt x="1344350" y="474546"/>
                </a:cubicBezTo>
                <a:cubicBezTo>
                  <a:pt x="1341495" y="468837"/>
                  <a:pt x="1341149" y="462088"/>
                  <a:pt x="1338294" y="456379"/>
                </a:cubicBezTo>
                <a:cubicBezTo>
                  <a:pt x="1333866" y="447523"/>
                  <a:pt x="1312132" y="419476"/>
                  <a:pt x="1308016" y="413989"/>
                </a:cubicBezTo>
                <a:cubicBezTo>
                  <a:pt x="1295974" y="365826"/>
                  <a:pt x="1311244" y="413584"/>
                  <a:pt x="1283793" y="365544"/>
                </a:cubicBezTo>
                <a:cubicBezTo>
                  <a:pt x="1261408" y="326369"/>
                  <a:pt x="1297273" y="368768"/>
                  <a:pt x="1265627" y="329211"/>
                </a:cubicBezTo>
                <a:cubicBezTo>
                  <a:pt x="1249884" y="309533"/>
                  <a:pt x="1256334" y="323351"/>
                  <a:pt x="1235348" y="304988"/>
                </a:cubicBezTo>
                <a:cubicBezTo>
                  <a:pt x="1224606" y="295589"/>
                  <a:pt x="1216946" y="282627"/>
                  <a:pt x="1205070" y="274710"/>
                </a:cubicBezTo>
                <a:cubicBezTo>
                  <a:pt x="1199014" y="270673"/>
                  <a:pt x="1192586" y="267146"/>
                  <a:pt x="1186903" y="262599"/>
                </a:cubicBezTo>
                <a:cubicBezTo>
                  <a:pt x="1182445" y="259032"/>
                  <a:pt x="1179688" y="253424"/>
                  <a:pt x="1174792" y="250487"/>
                </a:cubicBezTo>
                <a:cubicBezTo>
                  <a:pt x="1169318" y="247203"/>
                  <a:pt x="1162681" y="246450"/>
                  <a:pt x="1156625" y="244432"/>
                </a:cubicBezTo>
                <a:cubicBezTo>
                  <a:pt x="1152588" y="240395"/>
                  <a:pt x="1148972" y="235887"/>
                  <a:pt x="1144514" y="232320"/>
                </a:cubicBezTo>
                <a:cubicBezTo>
                  <a:pt x="1100842" y="197381"/>
                  <a:pt x="1088476" y="222103"/>
                  <a:pt x="1005235" y="226265"/>
                </a:cubicBezTo>
                <a:cubicBezTo>
                  <a:pt x="890536" y="188030"/>
                  <a:pt x="974911" y="214154"/>
                  <a:pt x="678231" y="214154"/>
                </a:cubicBezTo>
                <a:cubicBezTo>
                  <a:pt x="645871" y="214154"/>
                  <a:pt x="613637" y="218191"/>
                  <a:pt x="581340" y="220209"/>
                </a:cubicBezTo>
                <a:cubicBezTo>
                  <a:pt x="442807" y="200420"/>
                  <a:pt x="614930" y="220209"/>
                  <a:pt x="508673" y="220209"/>
                </a:cubicBezTo>
                <a:cubicBezTo>
                  <a:pt x="502290" y="220209"/>
                  <a:pt x="496878" y="214529"/>
                  <a:pt x="490506" y="214154"/>
                </a:cubicBezTo>
                <a:cubicBezTo>
                  <a:pt x="428007" y="210478"/>
                  <a:pt x="365357" y="210117"/>
                  <a:pt x="302782" y="208098"/>
                </a:cubicBezTo>
                <a:cubicBezTo>
                  <a:pt x="287958" y="203156"/>
                  <a:pt x="273485" y="199283"/>
                  <a:pt x="260392" y="189931"/>
                </a:cubicBezTo>
                <a:cubicBezTo>
                  <a:pt x="253423" y="184953"/>
                  <a:pt x="248562" y="177525"/>
                  <a:pt x="242225" y="171764"/>
                </a:cubicBezTo>
                <a:cubicBezTo>
                  <a:pt x="226348" y="157330"/>
                  <a:pt x="208953" y="144548"/>
                  <a:pt x="193780" y="129375"/>
                </a:cubicBezTo>
                <a:cubicBezTo>
                  <a:pt x="188634" y="124229"/>
                  <a:pt x="186538" y="116618"/>
                  <a:pt x="181669" y="111208"/>
                </a:cubicBezTo>
                <a:cubicBezTo>
                  <a:pt x="148544" y="74402"/>
                  <a:pt x="142980" y="71779"/>
                  <a:pt x="109001" y="44596"/>
                </a:cubicBezTo>
                <a:cubicBezTo>
                  <a:pt x="113038" y="32485"/>
                  <a:pt x="112086" y="17289"/>
                  <a:pt x="121113" y="8262"/>
                </a:cubicBezTo>
                <a:cubicBezTo>
                  <a:pt x="137828" y="-8452"/>
                  <a:pt x="153920" y="4787"/>
                  <a:pt x="169558" y="8262"/>
                </a:cubicBezTo>
                <a:cubicBezTo>
                  <a:pt x="181544" y="10925"/>
                  <a:pt x="193655" y="13298"/>
                  <a:pt x="205891" y="14318"/>
                </a:cubicBezTo>
                <a:cubicBezTo>
                  <a:pt x="266372" y="19358"/>
                  <a:pt x="327004" y="22392"/>
                  <a:pt x="387560" y="26429"/>
                </a:cubicBezTo>
                <a:cubicBezTo>
                  <a:pt x="428457" y="40062"/>
                  <a:pt x="378115" y="26429"/>
                  <a:pt x="442061" y="26429"/>
                </a:cubicBezTo>
                <a:cubicBezTo>
                  <a:pt x="458335" y="26429"/>
                  <a:pt x="490506" y="32485"/>
                  <a:pt x="490506" y="32485"/>
                </a:cubicBezTo>
                <a:lnTo>
                  <a:pt x="538951" y="111208"/>
                </a:lnTo>
              </a:path>
            </a:pathLst>
          </a:cu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 0 L 0.125 0 C 0.181 0 0.25 0.069 0.25 0.125 L 0.25 0.25 E" pathEditMode="relative" ptsTypes="">
                                      <p:cBhvr>
                                        <p:cTn id="6" dur="2000" fill="hold"/>
                                        <p:tgtEl>
                                          <p:spTgt spid="8"/>
                                        </p:tgtEl>
                                        <p:attrNameLst>
                                          <p:attrName>ppt_x</p:attrName>
                                          <p:attrName>ppt_y</p:attrName>
                                        </p:attrNameLst>
                                      </p:cBhvr>
                                    </p:animMotion>
                                  </p:childTnLst>
                                </p:cTn>
                              </p:par>
                            </p:childTnLst>
                          </p:cTn>
                        </p:par>
                        <p:par>
                          <p:cTn id="7" fill="hold">
                            <p:stCondLst>
                              <p:cond delay="2000"/>
                            </p:stCondLst>
                            <p:childTnLst>
                              <p:par>
                                <p:cTn id="8" presetID="50" presetClass="path" presetSubtype="0" accel="50000" decel="50000" fill="hold" grpId="0" nodeType="afterEffect">
                                  <p:stCondLst>
                                    <p:cond delay="0"/>
                                  </p:stCondLst>
                                  <p:childTnLst>
                                    <p:animMotion origin="layout" path="M 0 0 L 0.125 0 C 0.181 0 0.25 0.069 0.25 0.125 L 0.25 0.25 E" pathEditMode="relative" ptsTypes="">
                                      <p:cBhvr>
                                        <p:cTn id="9" dur="2000" fill="hold"/>
                                        <p:tgtEl>
                                          <p:spTgt spid="4"/>
                                        </p:tgtEl>
                                        <p:attrNameLst>
                                          <p:attrName>ppt_x</p:attrName>
                                          <p:attrName>ppt_y</p:attrName>
                                        </p:attrNameLst>
                                      </p:cBhvr>
                                    </p:animMotion>
                                  </p:childTnLst>
                                </p:cTn>
                              </p:par>
                            </p:childTnLst>
                          </p:cTn>
                        </p:par>
                        <p:par>
                          <p:cTn id="10" fill="hold">
                            <p:stCondLst>
                              <p:cond delay="4000"/>
                            </p:stCondLst>
                            <p:childTnLst>
                              <p:par>
                                <p:cTn id="11" presetID="42" presetClass="path" presetSubtype="0" accel="50000" decel="50000" fill="hold" grpId="0" nodeType="afterEffect">
                                  <p:stCondLst>
                                    <p:cond delay="0"/>
                                  </p:stCondLst>
                                  <p:childTnLst>
                                    <p:animMotion origin="layout" path="M -1.94444E-6 4.07407E-6 L -1.94444E-6 0.4581 " pathEditMode="relative" rAng="0" ptsTypes="AA">
                                      <p:cBhvr>
                                        <p:cTn id="12" dur="2000" fill="hold"/>
                                        <p:tgtEl>
                                          <p:spTgt spid="6"/>
                                        </p:tgtEl>
                                        <p:attrNameLst>
                                          <p:attrName>ppt_x</p:attrName>
                                          <p:attrName>ppt_y</p:attrName>
                                        </p:attrNameLst>
                                      </p:cBhvr>
                                      <p:rCtr x="0" y="22894"/>
                                    </p:animMotion>
                                  </p:childTnLst>
                                </p:cTn>
                              </p:par>
                            </p:childTnLst>
                          </p:cTn>
                        </p:par>
                        <p:par>
                          <p:cTn id="13" fill="hold">
                            <p:stCondLst>
                              <p:cond delay="6000"/>
                            </p:stCondLst>
                            <p:childTnLst>
                              <p:par>
                                <p:cTn id="14" presetID="42" presetClass="path" presetSubtype="0" accel="50000" decel="50000" fill="hold" grpId="0" nodeType="afterEffect">
                                  <p:stCondLst>
                                    <p:cond delay="0"/>
                                  </p:stCondLst>
                                  <p:childTnLst>
                                    <p:animMotion origin="layout" path="M -1.66667E-6 -4.44444E-6 L -0.00729 0.47454 " pathEditMode="relative" rAng="0" ptsTypes="AA">
                                      <p:cBhvr>
                                        <p:cTn id="15" dur="2000" fill="hold"/>
                                        <p:tgtEl>
                                          <p:spTgt spid="2"/>
                                        </p:tgtEl>
                                        <p:attrNameLst>
                                          <p:attrName>ppt_x</p:attrName>
                                          <p:attrName>ppt_y</p:attrName>
                                        </p:attrNameLst>
                                      </p:cBhvr>
                                      <p:rCtr x="-365" y="2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bject 36"/>
          <p:cNvSpPr>
            <a:spLocks noChangeArrowheads="1"/>
          </p:cNvSpPr>
          <p:nvPr/>
        </p:nvSpPr>
        <p:spPr bwMode="auto">
          <a:xfrm>
            <a:off x="6808788" y="244475"/>
            <a:ext cx="982662" cy="1031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0723" name="object 37"/>
          <p:cNvSpPr>
            <a:spLocks/>
          </p:cNvSpPr>
          <p:nvPr/>
        </p:nvSpPr>
        <p:spPr bwMode="auto">
          <a:xfrm>
            <a:off x="395288" y="1989138"/>
            <a:ext cx="8569325" cy="1584325"/>
          </a:xfrm>
          <a:custGeom>
            <a:avLst/>
            <a:gdLst>
              <a:gd name="T0" fmla="*/ 0 w 8568944"/>
              <a:gd name="T1" fmla="*/ 1584960 h 1584198"/>
              <a:gd name="T2" fmla="*/ 8571230 w 8568944"/>
              <a:gd name="T3" fmla="*/ 1584960 h 1584198"/>
              <a:gd name="T4" fmla="*/ 8571230 w 8568944"/>
              <a:gd name="T5" fmla="*/ 0 h 1584198"/>
              <a:gd name="T6" fmla="*/ 0 w 8568944"/>
              <a:gd name="T7" fmla="*/ 0 h 1584198"/>
              <a:gd name="T8" fmla="*/ 0 w 8568944"/>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584198">
                <a:moveTo>
                  <a:pt x="0" y="1584198"/>
                </a:moveTo>
                <a:lnTo>
                  <a:pt x="8568944" y="1584198"/>
                </a:lnTo>
                <a:lnTo>
                  <a:pt x="8568944" y="0"/>
                </a:lnTo>
                <a:lnTo>
                  <a:pt x="0" y="0"/>
                </a:lnTo>
                <a:lnTo>
                  <a:pt x="0" y="158419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0724" name="object 38"/>
          <p:cNvSpPr>
            <a:spLocks/>
          </p:cNvSpPr>
          <p:nvPr/>
        </p:nvSpPr>
        <p:spPr bwMode="auto">
          <a:xfrm>
            <a:off x="395288" y="1989138"/>
            <a:ext cx="8569325" cy="1584325"/>
          </a:xfrm>
          <a:custGeom>
            <a:avLst/>
            <a:gdLst>
              <a:gd name="T0" fmla="*/ 0 w 8568944"/>
              <a:gd name="T1" fmla="*/ 1584960 h 1584198"/>
              <a:gd name="T2" fmla="*/ 8571230 w 8568944"/>
              <a:gd name="T3" fmla="*/ 1584960 h 1584198"/>
              <a:gd name="T4" fmla="*/ 8571230 w 8568944"/>
              <a:gd name="T5" fmla="*/ 0 h 1584198"/>
              <a:gd name="T6" fmla="*/ 0 w 8568944"/>
              <a:gd name="T7" fmla="*/ 0 h 1584198"/>
              <a:gd name="T8" fmla="*/ 0 w 8568944"/>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584198">
                <a:moveTo>
                  <a:pt x="0" y="1584198"/>
                </a:moveTo>
                <a:lnTo>
                  <a:pt x="8568944" y="1584198"/>
                </a:lnTo>
                <a:lnTo>
                  <a:pt x="8568944" y="0"/>
                </a:lnTo>
                <a:lnTo>
                  <a:pt x="0" y="0"/>
                </a:lnTo>
                <a:lnTo>
                  <a:pt x="0" y="15841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26" name="object 40"/>
          <p:cNvSpPr>
            <a:spLocks/>
          </p:cNvSpPr>
          <p:nvPr/>
        </p:nvSpPr>
        <p:spPr bwMode="auto">
          <a:xfrm>
            <a:off x="817563" y="3429000"/>
            <a:ext cx="231775" cy="474663"/>
          </a:xfrm>
          <a:custGeom>
            <a:avLst/>
            <a:gdLst>
              <a:gd name="T0" fmla="*/ 86218 w 232003"/>
              <a:gd name="T1" fmla="*/ 68859 h 475361"/>
              <a:gd name="T2" fmla="*/ 90156 w 232003"/>
              <a:gd name="T3" fmla="*/ 68230 h 475361"/>
              <a:gd name="T4" fmla="*/ 92163 w 232003"/>
              <a:gd name="T5" fmla="*/ 65334 h 475361"/>
              <a:gd name="T6" fmla="*/ 94183 w 232003"/>
              <a:gd name="T7" fmla="*/ 62565 h 475361"/>
              <a:gd name="T8" fmla="*/ 93504 w 232003"/>
              <a:gd name="T9" fmla="*/ 58536 h 475361"/>
              <a:gd name="T10" fmla="*/ 90649 w 232003"/>
              <a:gd name="T11" fmla="*/ 56523 h 475361"/>
              <a:gd name="T12" fmla="*/ 10125 w 232003"/>
              <a:gd name="T13" fmla="*/ 0 h 475361"/>
              <a:gd name="T14" fmla="*/ 21070 w 232003"/>
              <a:gd name="T15" fmla="*/ 8684 h 475361"/>
              <a:gd name="T16" fmla="*/ 21616 w 232003"/>
              <a:gd name="T17" fmla="*/ 11956 h 475361"/>
              <a:gd name="T18" fmla="*/ 11689 w 232003"/>
              <a:gd name="T19" fmla="*/ 16493 h 475361"/>
              <a:gd name="T20" fmla="*/ 9597 w 232003"/>
              <a:gd name="T21" fmla="*/ 13971 h 475361"/>
              <a:gd name="T22" fmla="*/ 6009 w 232003"/>
              <a:gd name="T23" fmla="*/ 104610 h 475361"/>
              <a:gd name="T24" fmla="*/ 9471 w 232003"/>
              <a:gd name="T25" fmla="*/ 104987 h 475361"/>
              <a:gd name="T26" fmla="*/ 12564 w 232003"/>
              <a:gd name="T27" fmla="*/ 102469 h 475361"/>
              <a:gd name="T28" fmla="*/ 12914 w 232003"/>
              <a:gd name="T29" fmla="*/ 98945 h 475361"/>
              <a:gd name="T30" fmla="*/ 19296 w 232003"/>
              <a:gd name="T31" fmla="*/ 35138 h 475361"/>
              <a:gd name="T32" fmla="*/ 20541 w 232003"/>
              <a:gd name="T33" fmla="*/ 22706 h 475361"/>
              <a:gd name="T34" fmla="*/ 30804 w 232003"/>
              <a:gd name="T35" fmla="*/ 29915 h 475361"/>
              <a:gd name="T36" fmla="*/ 83378 w 232003"/>
              <a:gd name="T37" fmla="*/ 66845 h 475361"/>
              <a:gd name="T38" fmla="*/ 86218 w 232003"/>
              <a:gd name="T39" fmla="*/ 68859 h 475361"/>
              <a:gd name="T40" fmla="*/ 219149 w 232003"/>
              <a:gd name="T41" fmla="*/ 471188 h 475361"/>
              <a:gd name="T42" fmla="*/ 230638 w 232003"/>
              <a:gd name="T43" fmla="*/ 465901 h 475361"/>
              <a:gd name="T44" fmla="*/ 30804 w 232003"/>
              <a:gd name="T45" fmla="*/ 29915 h 475361"/>
              <a:gd name="T46" fmla="*/ 20541 w 232003"/>
              <a:gd name="T47" fmla="*/ 22706 h 475361"/>
              <a:gd name="T48" fmla="*/ 19296 w 232003"/>
              <a:gd name="T49" fmla="*/ 35138 h 475361"/>
              <a:gd name="T50" fmla="*/ 219149 w 232003"/>
              <a:gd name="T51" fmla="*/ 471188 h 475361"/>
              <a:gd name="T52" fmla="*/ 2537 w 232003"/>
              <a:gd name="T53" fmla="*/ 104232 h 475361"/>
              <a:gd name="T54" fmla="*/ 6009 w 232003"/>
              <a:gd name="T55" fmla="*/ 104610 h 475361"/>
              <a:gd name="T56" fmla="*/ 9597 w 232003"/>
              <a:gd name="T57" fmla="*/ 13971 h 475361"/>
              <a:gd name="T58" fmla="*/ 11689 w 232003"/>
              <a:gd name="T59" fmla="*/ 16493 h 475361"/>
              <a:gd name="T60" fmla="*/ 21616 w 232003"/>
              <a:gd name="T61" fmla="*/ 11956 h 475361"/>
              <a:gd name="T62" fmla="*/ 21070 w 232003"/>
              <a:gd name="T63" fmla="*/ 8684 h 475361"/>
              <a:gd name="T64" fmla="*/ 10125 w 232003"/>
              <a:gd name="T65" fmla="*/ 0 h 475361"/>
              <a:gd name="T66" fmla="*/ 355 w 232003"/>
              <a:gd name="T67" fmla="*/ 97686 h 475361"/>
              <a:gd name="T68" fmla="*/ 0 w 232003"/>
              <a:gd name="T69" fmla="*/ 101212 h 475361"/>
              <a:gd name="T70" fmla="*/ 2537 w 232003"/>
              <a:gd name="T71" fmla="*/ 104232 h 4753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03" h="475361">
                <a:moveTo>
                  <a:pt x="86728" y="69469"/>
                </a:moveTo>
                <a:lnTo>
                  <a:pt x="90690" y="68834"/>
                </a:lnTo>
                <a:lnTo>
                  <a:pt x="92709" y="65912"/>
                </a:lnTo>
                <a:lnTo>
                  <a:pt x="94741" y="63119"/>
                </a:lnTo>
                <a:lnTo>
                  <a:pt x="94056" y="59054"/>
                </a:lnTo>
                <a:lnTo>
                  <a:pt x="91185" y="57023"/>
                </a:lnTo>
                <a:lnTo>
                  <a:pt x="10185" y="0"/>
                </a:lnTo>
                <a:lnTo>
                  <a:pt x="21196" y="8762"/>
                </a:lnTo>
                <a:lnTo>
                  <a:pt x="21742" y="12064"/>
                </a:lnTo>
                <a:lnTo>
                  <a:pt x="11760" y="16637"/>
                </a:lnTo>
                <a:lnTo>
                  <a:pt x="9651" y="14097"/>
                </a:lnTo>
                <a:lnTo>
                  <a:pt x="6045" y="105537"/>
                </a:lnTo>
                <a:lnTo>
                  <a:pt x="9525" y="105917"/>
                </a:lnTo>
                <a:lnTo>
                  <a:pt x="12636" y="103377"/>
                </a:lnTo>
                <a:lnTo>
                  <a:pt x="12992" y="99822"/>
                </a:lnTo>
                <a:lnTo>
                  <a:pt x="19410" y="35450"/>
                </a:lnTo>
                <a:lnTo>
                  <a:pt x="20661" y="22907"/>
                </a:lnTo>
                <a:lnTo>
                  <a:pt x="30984" y="30179"/>
                </a:lnTo>
                <a:lnTo>
                  <a:pt x="83870" y="67437"/>
                </a:lnTo>
                <a:lnTo>
                  <a:pt x="86728" y="69469"/>
                </a:lnTo>
                <a:close/>
              </a:path>
              <a:path w="232003" h="475361">
                <a:moveTo>
                  <a:pt x="220446" y="475361"/>
                </a:moveTo>
                <a:lnTo>
                  <a:pt x="232003" y="470026"/>
                </a:lnTo>
                <a:lnTo>
                  <a:pt x="30984" y="30179"/>
                </a:lnTo>
                <a:lnTo>
                  <a:pt x="20661" y="22907"/>
                </a:lnTo>
                <a:lnTo>
                  <a:pt x="19410" y="35450"/>
                </a:lnTo>
                <a:lnTo>
                  <a:pt x="220446" y="475361"/>
                </a:lnTo>
                <a:close/>
              </a:path>
              <a:path w="232003" h="475361">
                <a:moveTo>
                  <a:pt x="2552" y="105155"/>
                </a:moveTo>
                <a:lnTo>
                  <a:pt x="6045" y="105537"/>
                </a:lnTo>
                <a:lnTo>
                  <a:pt x="9651" y="14097"/>
                </a:lnTo>
                <a:lnTo>
                  <a:pt x="11760" y="16637"/>
                </a:lnTo>
                <a:lnTo>
                  <a:pt x="21742" y="12064"/>
                </a:lnTo>
                <a:lnTo>
                  <a:pt x="21196" y="8762"/>
                </a:lnTo>
                <a:lnTo>
                  <a:pt x="10185" y="0"/>
                </a:lnTo>
                <a:lnTo>
                  <a:pt x="355" y="98551"/>
                </a:lnTo>
                <a:lnTo>
                  <a:pt x="0" y="102108"/>
                </a:lnTo>
                <a:lnTo>
                  <a:pt x="2552" y="105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0729" name="object 43"/>
          <p:cNvSpPr>
            <a:spLocks/>
          </p:cNvSpPr>
          <p:nvPr/>
        </p:nvSpPr>
        <p:spPr bwMode="auto">
          <a:xfrm>
            <a:off x="7059613" y="1990725"/>
            <a:ext cx="1909762" cy="322263"/>
          </a:xfrm>
          <a:custGeom>
            <a:avLst/>
            <a:gdLst>
              <a:gd name="T0" fmla="*/ 1845968 w 1909572"/>
              <a:gd name="T1" fmla="*/ 318048 h 322707"/>
              <a:gd name="T2" fmla="*/ 1717057 w 1909572"/>
              <a:gd name="T3" fmla="*/ 313998 h 322707"/>
              <a:gd name="T4" fmla="*/ 1589876 w 1909572"/>
              <a:gd name="T5" fmla="*/ 309830 h 322707"/>
              <a:gd name="T6" fmla="*/ 1465582 w 1909572"/>
              <a:gd name="T7" fmla="*/ 305460 h 322707"/>
              <a:gd name="T8" fmla="*/ 1345317 w 1909572"/>
              <a:gd name="T9" fmla="*/ 300811 h 322707"/>
              <a:gd name="T10" fmla="*/ 1230231 w 1909572"/>
              <a:gd name="T11" fmla="*/ 295800 h 322707"/>
              <a:gd name="T12" fmla="*/ 1121485 w 1909572"/>
              <a:gd name="T13" fmla="*/ 290350 h 322707"/>
              <a:gd name="T14" fmla="*/ 1020209 w 1909572"/>
              <a:gd name="T15" fmla="*/ 284379 h 322707"/>
              <a:gd name="T16" fmla="*/ 927571 w 1909572"/>
              <a:gd name="T17" fmla="*/ 277807 h 322707"/>
              <a:gd name="T18" fmla="*/ 844714 w 1909572"/>
              <a:gd name="T19" fmla="*/ 270554 h 322707"/>
              <a:gd name="T20" fmla="*/ 714276 w 1909572"/>
              <a:gd name="T21" fmla="*/ 253015 h 322707"/>
              <a:gd name="T22" fmla="*/ 628602 w 1909572"/>
              <a:gd name="T23" fmla="*/ 231121 h 322707"/>
              <a:gd name="T24" fmla="*/ 550179 w 1909572"/>
              <a:gd name="T25" fmla="*/ 195489 h 322707"/>
              <a:gd name="T26" fmla="*/ 529489 w 1909572"/>
              <a:gd name="T27" fmla="*/ 184143 h 322707"/>
              <a:gd name="T28" fmla="*/ 508229 w 1909572"/>
              <a:gd name="T29" fmla="*/ 173594 h 322707"/>
              <a:gd name="T30" fmla="*/ 484418 w 1909572"/>
              <a:gd name="T31" fmla="*/ 164161 h 322707"/>
              <a:gd name="T32" fmla="*/ 455336 w 1909572"/>
              <a:gd name="T33" fmla="*/ 155635 h 322707"/>
              <a:gd name="T34" fmla="*/ 422665 w 1909572"/>
              <a:gd name="T35" fmla="*/ 147088 h 322707"/>
              <a:gd name="T36" fmla="*/ 389151 w 1909572"/>
              <a:gd name="T37" fmla="*/ 138851 h 322707"/>
              <a:gd name="T38" fmla="*/ 356116 w 1909572"/>
              <a:gd name="T39" fmla="*/ 131125 h 322707"/>
              <a:gd name="T40" fmla="*/ 324899 w 1909572"/>
              <a:gd name="T41" fmla="*/ 124111 h 322707"/>
              <a:gd name="T42" fmla="*/ 296828 w 1909572"/>
              <a:gd name="T43" fmla="*/ 118009 h 322707"/>
              <a:gd name="T44" fmla="*/ 273219 w 1909572"/>
              <a:gd name="T45" fmla="*/ 113020 h 322707"/>
              <a:gd name="T46" fmla="*/ 249103 w 1909572"/>
              <a:gd name="T47" fmla="*/ 108065 h 322707"/>
              <a:gd name="T48" fmla="*/ 227460 w 1909572"/>
              <a:gd name="T49" fmla="*/ 103253 h 322707"/>
              <a:gd name="T50" fmla="*/ 198983 w 1909572"/>
              <a:gd name="T51" fmla="*/ 97114 h 322707"/>
              <a:gd name="T52" fmla="*/ 171984 w 1909572"/>
              <a:gd name="T53" fmla="*/ 91586 h 322707"/>
              <a:gd name="T54" fmla="*/ 146614 w 1909572"/>
              <a:gd name="T55" fmla="*/ 86240 h 322707"/>
              <a:gd name="T56" fmla="*/ 123004 w 1909572"/>
              <a:gd name="T57" fmla="*/ 80646 h 322707"/>
              <a:gd name="T58" fmla="*/ 101310 w 1909572"/>
              <a:gd name="T59" fmla="*/ 74376 h 322707"/>
              <a:gd name="T60" fmla="*/ 81671 w 1909572"/>
              <a:gd name="T61" fmla="*/ 67003 h 322707"/>
              <a:gd name="T62" fmla="*/ 54765 w 1909572"/>
              <a:gd name="T63" fmla="*/ 52671 h 322707"/>
              <a:gd name="T64" fmla="*/ 34086 w 1909572"/>
              <a:gd name="T65" fmla="*/ 36940 h 322707"/>
              <a:gd name="T66" fmla="*/ 17071 w 1909572"/>
              <a:gd name="T67" fmla="*/ 19996 h 322707"/>
              <a:gd name="T68" fmla="*/ 1995 w 1909572"/>
              <a:gd name="T69" fmla="*/ 2416 h 3227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09572" h="322707">
                <a:moveTo>
                  <a:pt x="1909572" y="322707"/>
                </a:moveTo>
                <a:lnTo>
                  <a:pt x="1844864" y="320686"/>
                </a:lnTo>
                <a:lnTo>
                  <a:pt x="1780303" y="318654"/>
                </a:lnTo>
                <a:lnTo>
                  <a:pt x="1716031" y="316603"/>
                </a:lnTo>
                <a:lnTo>
                  <a:pt x="1652191" y="314522"/>
                </a:lnTo>
                <a:lnTo>
                  <a:pt x="1588928" y="312400"/>
                </a:lnTo>
                <a:lnTo>
                  <a:pt x="1526385" y="310227"/>
                </a:lnTo>
                <a:lnTo>
                  <a:pt x="1464706" y="307994"/>
                </a:lnTo>
                <a:lnTo>
                  <a:pt x="1404034" y="305691"/>
                </a:lnTo>
                <a:lnTo>
                  <a:pt x="1344513" y="303306"/>
                </a:lnTo>
                <a:lnTo>
                  <a:pt x="1286287" y="300831"/>
                </a:lnTo>
                <a:lnTo>
                  <a:pt x="1229499" y="298254"/>
                </a:lnTo>
                <a:lnTo>
                  <a:pt x="1174293" y="295567"/>
                </a:lnTo>
                <a:lnTo>
                  <a:pt x="1120813" y="292759"/>
                </a:lnTo>
                <a:lnTo>
                  <a:pt x="1069202" y="289819"/>
                </a:lnTo>
                <a:lnTo>
                  <a:pt x="1019603" y="286738"/>
                </a:lnTo>
                <a:lnTo>
                  <a:pt x="972161" y="283505"/>
                </a:lnTo>
                <a:lnTo>
                  <a:pt x="927019" y="280111"/>
                </a:lnTo>
                <a:lnTo>
                  <a:pt x="884321" y="276545"/>
                </a:lnTo>
                <a:lnTo>
                  <a:pt x="844210" y="272798"/>
                </a:lnTo>
                <a:lnTo>
                  <a:pt x="772604" y="264626"/>
                </a:lnTo>
                <a:lnTo>
                  <a:pt x="713850" y="255115"/>
                </a:lnTo>
                <a:lnTo>
                  <a:pt x="666382" y="244478"/>
                </a:lnTo>
                <a:lnTo>
                  <a:pt x="628224" y="233038"/>
                </a:lnTo>
                <a:lnTo>
                  <a:pt x="584120" y="215074"/>
                </a:lnTo>
                <a:lnTo>
                  <a:pt x="549849" y="197110"/>
                </a:lnTo>
                <a:lnTo>
                  <a:pt x="539458" y="191309"/>
                </a:lnTo>
                <a:lnTo>
                  <a:pt x="529171" y="185670"/>
                </a:lnTo>
                <a:lnTo>
                  <a:pt x="518742" y="180231"/>
                </a:lnTo>
                <a:lnTo>
                  <a:pt x="507923" y="175033"/>
                </a:lnTo>
                <a:lnTo>
                  <a:pt x="496468" y="170117"/>
                </a:lnTo>
                <a:lnTo>
                  <a:pt x="484130" y="165522"/>
                </a:lnTo>
                <a:lnTo>
                  <a:pt x="470662" y="161290"/>
                </a:lnTo>
                <a:lnTo>
                  <a:pt x="455066" y="156926"/>
                </a:lnTo>
                <a:lnTo>
                  <a:pt x="438928" y="152591"/>
                </a:lnTo>
                <a:lnTo>
                  <a:pt x="422413" y="148308"/>
                </a:lnTo>
                <a:lnTo>
                  <a:pt x="405688" y="144104"/>
                </a:lnTo>
                <a:lnTo>
                  <a:pt x="388917" y="140003"/>
                </a:lnTo>
                <a:lnTo>
                  <a:pt x="372268" y="136031"/>
                </a:lnTo>
                <a:lnTo>
                  <a:pt x="355906" y="132213"/>
                </a:lnTo>
                <a:lnTo>
                  <a:pt x="339997" y="128574"/>
                </a:lnTo>
                <a:lnTo>
                  <a:pt x="324707" y="125140"/>
                </a:lnTo>
                <a:lnTo>
                  <a:pt x="310202" y="121936"/>
                </a:lnTo>
                <a:lnTo>
                  <a:pt x="296648" y="118988"/>
                </a:lnTo>
                <a:lnTo>
                  <a:pt x="284211" y="116320"/>
                </a:lnTo>
                <a:lnTo>
                  <a:pt x="273057" y="113958"/>
                </a:lnTo>
                <a:lnTo>
                  <a:pt x="263352" y="111928"/>
                </a:lnTo>
                <a:lnTo>
                  <a:pt x="248953" y="108962"/>
                </a:lnTo>
                <a:lnTo>
                  <a:pt x="242062" y="107569"/>
                </a:lnTo>
                <a:lnTo>
                  <a:pt x="227322" y="104109"/>
                </a:lnTo>
                <a:lnTo>
                  <a:pt x="212917" y="100911"/>
                </a:lnTo>
                <a:lnTo>
                  <a:pt x="198863" y="97920"/>
                </a:lnTo>
                <a:lnTo>
                  <a:pt x="185179" y="95083"/>
                </a:lnTo>
                <a:lnTo>
                  <a:pt x="171882" y="92346"/>
                </a:lnTo>
                <a:lnTo>
                  <a:pt x="158991" y="89655"/>
                </a:lnTo>
                <a:lnTo>
                  <a:pt x="146524" y="86955"/>
                </a:lnTo>
                <a:lnTo>
                  <a:pt x="134498" y="84193"/>
                </a:lnTo>
                <a:lnTo>
                  <a:pt x="122932" y="81315"/>
                </a:lnTo>
                <a:lnTo>
                  <a:pt x="111843" y="78266"/>
                </a:lnTo>
                <a:lnTo>
                  <a:pt x="101250" y="74993"/>
                </a:lnTo>
                <a:lnTo>
                  <a:pt x="91171" y="71442"/>
                </a:lnTo>
                <a:lnTo>
                  <a:pt x="81623" y="67559"/>
                </a:lnTo>
                <a:lnTo>
                  <a:pt x="66975" y="60405"/>
                </a:lnTo>
                <a:lnTo>
                  <a:pt x="54735" y="53109"/>
                </a:lnTo>
                <a:lnTo>
                  <a:pt x="43838" y="45366"/>
                </a:lnTo>
                <a:lnTo>
                  <a:pt x="34068" y="37246"/>
                </a:lnTo>
                <a:lnTo>
                  <a:pt x="25214" y="28822"/>
                </a:lnTo>
                <a:lnTo>
                  <a:pt x="17059" y="20164"/>
                </a:lnTo>
                <a:lnTo>
                  <a:pt x="9391" y="11344"/>
                </a:lnTo>
                <a:lnTo>
                  <a:pt x="1995" y="2434"/>
                </a:lnTo>
                <a:lnTo>
                  <a:pt x="0" y="0"/>
                </a:lnTo>
              </a:path>
            </a:pathLst>
          </a:custGeom>
          <a:noFill/>
          <a:ln w="2857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30" name="object 44"/>
          <p:cNvSpPr>
            <a:spLocks/>
          </p:cNvSpPr>
          <p:nvPr/>
        </p:nvSpPr>
        <p:spPr bwMode="auto">
          <a:xfrm>
            <a:off x="376238" y="3009900"/>
            <a:ext cx="811212" cy="554038"/>
          </a:xfrm>
          <a:custGeom>
            <a:avLst/>
            <a:gdLst>
              <a:gd name="T0" fmla="*/ 0 w 811110"/>
              <a:gd name="T1" fmla="*/ 26179 h 554323"/>
              <a:gd name="T2" fmla="*/ 25561 w 811110"/>
              <a:gd name="T3" fmla="*/ 20475 h 554323"/>
              <a:gd name="T4" fmla="*/ 51105 w 811110"/>
              <a:gd name="T5" fmla="*/ 15019 h 554323"/>
              <a:gd name="T6" fmla="*/ 76624 w 811110"/>
              <a:gd name="T7" fmla="*/ 10051 h 554323"/>
              <a:gd name="T8" fmla="*/ 102089 w 811110"/>
              <a:gd name="T9" fmla="*/ 5815 h 554323"/>
              <a:gd name="T10" fmla="*/ 127491 w 811110"/>
              <a:gd name="T11" fmla="*/ 2566 h 554323"/>
              <a:gd name="T12" fmla="*/ 152814 w 811110"/>
              <a:gd name="T13" fmla="*/ 544 h 554323"/>
              <a:gd name="T14" fmla="*/ 178042 w 811110"/>
              <a:gd name="T15" fmla="*/ 0 h 554323"/>
              <a:gd name="T16" fmla="*/ 190619 w 811110"/>
              <a:gd name="T17" fmla="*/ 361 h 554323"/>
              <a:gd name="T18" fmla="*/ 215677 w 811110"/>
              <a:gd name="T19" fmla="*/ 2500 h 554323"/>
              <a:gd name="T20" fmla="*/ 240600 w 811110"/>
              <a:gd name="T21" fmla="*/ 6738 h 554323"/>
              <a:gd name="T22" fmla="*/ 265430 w 811110"/>
              <a:gd name="T23" fmla="*/ 13382 h 554323"/>
              <a:gd name="T24" fmla="*/ 290454 w 811110"/>
              <a:gd name="T25" fmla="*/ 22731 h 554323"/>
              <a:gd name="T26" fmla="*/ 315601 w 811110"/>
              <a:gd name="T27" fmla="*/ 34446 h 554323"/>
              <a:gd name="T28" fmla="*/ 340747 w 811110"/>
              <a:gd name="T29" fmla="*/ 48129 h 554323"/>
              <a:gd name="T30" fmla="*/ 365767 w 811110"/>
              <a:gd name="T31" fmla="*/ 63387 h 554323"/>
              <a:gd name="T32" fmla="*/ 390535 w 811110"/>
              <a:gd name="T33" fmla="*/ 79830 h 554323"/>
              <a:gd name="T34" fmla="*/ 414923 w 811110"/>
              <a:gd name="T35" fmla="*/ 97055 h 554323"/>
              <a:gd name="T36" fmla="*/ 438806 w 811110"/>
              <a:gd name="T37" fmla="*/ 114674 h 554323"/>
              <a:gd name="T38" fmla="*/ 462056 w 811110"/>
              <a:gd name="T39" fmla="*/ 132291 h 554323"/>
              <a:gd name="T40" fmla="*/ 484549 w 811110"/>
              <a:gd name="T41" fmla="*/ 149511 h 554323"/>
              <a:gd name="T42" fmla="*/ 495468 w 811110"/>
              <a:gd name="T43" fmla="*/ 157851 h 554323"/>
              <a:gd name="T44" fmla="*/ 506223 w 811110"/>
              <a:gd name="T45" fmla="*/ 166113 h 554323"/>
              <a:gd name="T46" fmla="*/ 516862 w 811110"/>
              <a:gd name="T47" fmla="*/ 174458 h 554323"/>
              <a:gd name="T48" fmla="*/ 527388 w 811110"/>
              <a:gd name="T49" fmla="*/ 182888 h 554323"/>
              <a:gd name="T50" fmla="*/ 537803 w 811110"/>
              <a:gd name="T51" fmla="*/ 191395 h 554323"/>
              <a:gd name="T52" fmla="*/ 548091 w 811110"/>
              <a:gd name="T53" fmla="*/ 199988 h 554323"/>
              <a:gd name="T54" fmla="*/ 558255 w 811110"/>
              <a:gd name="T55" fmla="*/ 208662 h 554323"/>
              <a:gd name="T56" fmla="*/ 568289 w 811110"/>
              <a:gd name="T57" fmla="*/ 217418 h 554323"/>
              <a:gd name="T58" fmla="*/ 578196 w 811110"/>
              <a:gd name="T59" fmla="*/ 226256 h 554323"/>
              <a:gd name="T60" fmla="*/ 587961 w 811110"/>
              <a:gd name="T61" fmla="*/ 235178 h 554323"/>
              <a:gd name="T62" fmla="*/ 597584 w 811110"/>
              <a:gd name="T63" fmla="*/ 244179 h 554323"/>
              <a:gd name="T64" fmla="*/ 607063 w 811110"/>
              <a:gd name="T65" fmla="*/ 253267 h 554323"/>
              <a:gd name="T66" fmla="*/ 616395 w 811110"/>
              <a:gd name="T67" fmla="*/ 262436 h 554323"/>
              <a:gd name="T68" fmla="*/ 625577 w 811110"/>
              <a:gd name="T69" fmla="*/ 271686 h 554323"/>
              <a:gd name="T70" fmla="*/ 634598 w 811110"/>
              <a:gd name="T71" fmla="*/ 281019 h 554323"/>
              <a:gd name="T72" fmla="*/ 643458 w 811110"/>
              <a:gd name="T73" fmla="*/ 290438 h 554323"/>
              <a:gd name="T74" fmla="*/ 652153 w 811110"/>
              <a:gd name="T75" fmla="*/ 299939 h 554323"/>
              <a:gd name="T76" fmla="*/ 660681 w 811110"/>
              <a:gd name="T77" fmla="*/ 309523 h 554323"/>
              <a:gd name="T78" fmla="*/ 669035 w 811110"/>
              <a:gd name="T79" fmla="*/ 319190 h 554323"/>
              <a:gd name="T80" fmla="*/ 677213 w 811110"/>
              <a:gd name="T81" fmla="*/ 328940 h 554323"/>
              <a:gd name="T82" fmla="*/ 685211 w 811110"/>
              <a:gd name="T83" fmla="*/ 338773 h 554323"/>
              <a:gd name="T84" fmla="*/ 693156 w 811110"/>
              <a:gd name="T85" fmla="*/ 348912 h 554323"/>
              <a:gd name="T86" fmla="*/ 700868 w 811110"/>
              <a:gd name="T87" fmla="*/ 359213 h 554323"/>
              <a:gd name="T88" fmla="*/ 708358 w 811110"/>
              <a:gd name="T89" fmla="*/ 369662 h 554323"/>
              <a:gd name="T90" fmla="*/ 715639 w 811110"/>
              <a:gd name="T91" fmla="*/ 380242 h 554323"/>
              <a:gd name="T92" fmla="*/ 722723 w 811110"/>
              <a:gd name="T93" fmla="*/ 390946 h 554323"/>
              <a:gd name="T94" fmla="*/ 729624 w 811110"/>
              <a:gd name="T95" fmla="*/ 401755 h 554323"/>
              <a:gd name="T96" fmla="*/ 736353 w 811110"/>
              <a:gd name="T97" fmla="*/ 412660 h 554323"/>
              <a:gd name="T98" fmla="*/ 742918 w 811110"/>
              <a:gd name="T99" fmla="*/ 423645 h 554323"/>
              <a:gd name="T100" fmla="*/ 749342 w 811110"/>
              <a:gd name="T101" fmla="*/ 434696 h 554323"/>
              <a:gd name="T102" fmla="*/ 755633 w 811110"/>
              <a:gd name="T103" fmla="*/ 445802 h 554323"/>
              <a:gd name="T104" fmla="*/ 761803 w 811110"/>
              <a:gd name="T105" fmla="*/ 456950 h 554323"/>
              <a:gd name="T106" fmla="*/ 767864 w 811110"/>
              <a:gd name="T107" fmla="*/ 468125 h 554323"/>
              <a:gd name="T108" fmla="*/ 773825 w 811110"/>
              <a:gd name="T109" fmla="*/ 479313 h 554323"/>
              <a:gd name="T110" fmla="*/ 779708 w 811110"/>
              <a:gd name="T111" fmla="*/ 490503 h 554323"/>
              <a:gd name="T112" fmla="*/ 785520 w 811110"/>
              <a:gd name="T113" fmla="*/ 501681 h 554323"/>
              <a:gd name="T114" fmla="*/ 796977 w 811110"/>
              <a:gd name="T115" fmla="*/ 523945 h 554323"/>
              <a:gd name="T116" fmla="*/ 802653 w 811110"/>
              <a:gd name="T117" fmla="*/ 535007 h 554323"/>
              <a:gd name="T118" fmla="*/ 808309 w 811110"/>
              <a:gd name="T119" fmla="*/ 546002 h 554323"/>
              <a:gd name="T120" fmla="*/ 811722 w 811110"/>
              <a:gd name="T121" fmla="*/ 552615 h 55432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11110" h="554323">
                <a:moveTo>
                  <a:pt x="0" y="26257"/>
                </a:moveTo>
                <a:lnTo>
                  <a:pt x="25543" y="20541"/>
                </a:lnTo>
                <a:lnTo>
                  <a:pt x="51069" y="15067"/>
                </a:lnTo>
                <a:lnTo>
                  <a:pt x="76564" y="10081"/>
                </a:lnTo>
                <a:lnTo>
                  <a:pt x="102011" y="5833"/>
                </a:lnTo>
                <a:lnTo>
                  <a:pt x="127395" y="2572"/>
                </a:lnTo>
                <a:lnTo>
                  <a:pt x="152700" y="544"/>
                </a:lnTo>
                <a:lnTo>
                  <a:pt x="177910" y="0"/>
                </a:lnTo>
                <a:lnTo>
                  <a:pt x="190475" y="361"/>
                </a:lnTo>
                <a:lnTo>
                  <a:pt x="215515" y="2506"/>
                </a:lnTo>
                <a:lnTo>
                  <a:pt x="240420" y="6756"/>
                </a:lnTo>
                <a:lnTo>
                  <a:pt x="265232" y="13424"/>
                </a:lnTo>
                <a:lnTo>
                  <a:pt x="290233" y="22803"/>
                </a:lnTo>
                <a:lnTo>
                  <a:pt x="315361" y="34554"/>
                </a:lnTo>
                <a:lnTo>
                  <a:pt x="340489" y="48279"/>
                </a:lnTo>
                <a:lnTo>
                  <a:pt x="365491" y="63585"/>
                </a:lnTo>
                <a:lnTo>
                  <a:pt x="390241" y="80076"/>
                </a:lnTo>
                <a:lnTo>
                  <a:pt x="414611" y="97355"/>
                </a:lnTo>
                <a:lnTo>
                  <a:pt x="438476" y="115028"/>
                </a:lnTo>
                <a:lnTo>
                  <a:pt x="461708" y="132699"/>
                </a:lnTo>
                <a:lnTo>
                  <a:pt x="484183" y="149973"/>
                </a:lnTo>
                <a:lnTo>
                  <a:pt x="495096" y="158337"/>
                </a:lnTo>
                <a:lnTo>
                  <a:pt x="505839" y="166627"/>
                </a:lnTo>
                <a:lnTo>
                  <a:pt x="516472" y="174998"/>
                </a:lnTo>
                <a:lnTo>
                  <a:pt x="526992" y="183452"/>
                </a:lnTo>
                <a:lnTo>
                  <a:pt x="537395" y="191988"/>
                </a:lnTo>
                <a:lnTo>
                  <a:pt x="547677" y="200606"/>
                </a:lnTo>
                <a:lnTo>
                  <a:pt x="557835" y="209307"/>
                </a:lnTo>
                <a:lnTo>
                  <a:pt x="567863" y="218090"/>
                </a:lnTo>
                <a:lnTo>
                  <a:pt x="577758" y="226956"/>
                </a:lnTo>
                <a:lnTo>
                  <a:pt x="587517" y="235904"/>
                </a:lnTo>
                <a:lnTo>
                  <a:pt x="597134" y="244935"/>
                </a:lnTo>
                <a:lnTo>
                  <a:pt x="606607" y="254049"/>
                </a:lnTo>
                <a:lnTo>
                  <a:pt x="615932" y="263246"/>
                </a:lnTo>
                <a:lnTo>
                  <a:pt x="625103" y="272526"/>
                </a:lnTo>
                <a:lnTo>
                  <a:pt x="634118" y="281889"/>
                </a:lnTo>
                <a:lnTo>
                  <a:pt x="642972" y="291336"/>
                </a:lnTo>
                <a:lnTo>
                  <a:pt x="651661" y="300866"/>
                </a:lnTo>
                <a:lnTo>
                  <a:pt x="660183" y="310479"/>
                </a:lnTo>
                <a:lnTo>
                  <a:pt x="668531" y="320176"/>
                </a:lnTo>
                <a:lnTo>
                  <a:pt x="676703" y="329956"/>
                </a:lnTo>
                <a:lnTo>
                  <a:pt x="684695" y="339820"/>
                </a:lnTo>
                <a:lnTo>
                  <a:pt x="692634" y="349991"/>
                </a:lnTo>
                <a:lnTo>
                  <a:pt x="700340" y="360323"/>
                </a:lnTo>
                <a:lnTo>
                  <a:pt x="707824" y="370804"/>
                </a:lnTo>
                <a:lnTo>
                  <a:pt x="715099" y="381418"/>
                </a:lnTo>
                <a:lnTo>
                  <a:pt x="722177" y="392154"/>
                </a:lnTo>
                <a:lnTo>
                  <a:pt x="729072" y="402997"/>
                </a:lnTo>
                <a:lnTo>
                  <a:pt x="735795" y="413935"/>
                </a:lnTo>
                <a:lnTo>
                  <a:pt x="742360" y="424953"/>
                </a:lnTo>
                <a:lnTo>
                  <a:pt x="748778" y="436040"/>
                </a:lnTo>
                <a:lnTo>
                  <a:pt x="755063" y="447180"/>
                </a:lnTo>
                <a:lnTo>
                  <a:pt x="761227" y="458362"/>
                </a:lnTo>
                <a:lnTo>
                  <a:pt x="767283" y="469571"/>
                </a:lnTo>
                <a:lnTo>
                  <a:pt x="773243" y="480795"/>
                </a:lnTo>
                <a:lnTo>
                  <a:pt x="779120" y="492019"/>
                </a:lnTo>
                <a:lnTo>
                  <a:pt x="784926" y="503231"/>
                </a:lnTo>
                <a:lnTo>
                  <a:pt x="796377" y="525565"/>
                </a:lnTo>
                <a:lnTo>
                  <a:pt x="802047" y="536660"/>
                </a:lnTo>
                <a:lnTo>
                  <a:pt x="807697" y="547689"/>
                </a:lnTo>
                <a:lnTo>
                  <a:pt x="811110" y="554323"/>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31" name="object 45"/>
          <p:cNvSpPr>
            <a:spLocks/>
          </p:cNvSpPr>
          <p:nvPr/>
        </p:nvSpPr>
        <p:spPr bwMode="auto">
          <a:xfrm>
            <a:off x="1187450" y="2636838"/>
            <a:ext cx="7777163" cy="936625"/>
          </a:xfrm>
          <a:custGeom>
            <a:avLst/>
            <a:gdLst>
              <a:gd name="T0" fmla="*/ 0 w 7776845"/>
              <a:gd name="T1" fmla="*/ 939234 h 936104"/>
              <a:gd name="T2" fmla="*/ 7778753 w 7776845"/>
              <a:gd name="T3" fmla="*/ 939234 h 936104"/>
              <a:gd name="T4" fmla="*/ 7778753 w 7776845"/>
              <a:gd name="T5" fmla="*/ 0 h 936104"/>
              <a:gd name="T6" fmla="*/ 0 w 7776845"/>
              <a:gd name="T7" fmla="*/ 0 h 936104"/>
              <a:gd name="T8" fmla="*/ 0 w 7776845"/>
              <a:gd name="T9" fmla="*/ 939234 h 936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76845" h="936104">
                <a:moveTo>
                  <a:pt x="0" y="936104"/>
                </a:moveTo>
                <a:lnTo>
                  <a:pt x="7776845" y="936104"/>
                </a:lnTo>
                <a:lnTo>
                  <a:pt x="7776845" y="0"/>
                </a:lnTo>
                <a:lnTo>
                  <a:pt x="0" y="0"/>
                </a:lnTo>
                <a:lnTo>
                  <a:pt x="0" y="936104"/>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0732" name="object 46"/>
          <p:cNvSpPr>
            <a:spLocks/>
          </p:cNvSpPr>
          <p:nvPr/>
        </p:nvSpPr>
        <p:spPr bwMode="auto">
          <a:xfrm>
            <a:off x="1187450" y="2636838"/>
            <a:ext cx="7777163" cy="936625"/>
          </a:xfrm>
          <a:custGeom>
            <a:avLst/>
            <a:gdLst>
              <a:gd name="T0" fmla="*/ 0 w 7776845"/>
              <a:gd name="T1" fmla="*/ 939234 h 936104"/>
              <a:gd name="T2" fmla="*/ 7778753 w 7776845"/>
              <a:gd name="T3" fmla="*/ 939234 h 936104"/>
              <a:gd name="T4" fmla="*/ 7778753 w 7776845"/>
              <a:gd name="T5" fmla="*/ 0 h 936104"/>
              <a:gd name="T6" fmla="*/ 0 w 7776845"/>
              <a:gd name="T7" fmla="*/ 0 h 936104"/>
              <a:gd name="T8" fmla="*/ 0 w 7776845"/>
              <a:gd name="T9" fmla="*/ 939234 h 936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76845" h="936104">
                <a:moveTo>
                  <a:pt x="0" y="936104"/>
                </a:moveTo>
                <a:lnTo>
                  <a:pt x="7776845" y="936104"/>
                </a:lnTo>
                <a:lnTo>
                  <a:pt x="7776845" y="0"/>
                </a:lnTo>
                <a:lnTo>
                  <a:pt x="0" y="0"/>
                </a:lnTo>
                <a:lnTo>
                  <a:pt x="0" y="93610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33" name="object 47"/>
          <p:cNvSpPr>
            <a:spLocks/>
          </p:cNvSpPr>
          <p:nvPr/>
        </p:nvSpPr>
        <p:spPr bwMode="auto">
          <a:xfrm>
            <a:off x="395288" y="1989138"/>
            <a:ext cx="5545137" cy="647700"/>
          </a:xfrm>
          <a:custGeom>
            <a:avLst/>
            <a:gdLst>
              <a:gd name="T0" fmla="*/ 0 w 5544566"/>
              <a:gd name="T1" fmla="*/ 645863 h 648068"/>
              <a:gd name="T2" fmla="*/ 5547992 w 5544566"/>
              <a:gd name="T3" fmla="*/ 645863 h 648068"/>
              <a:gd name="T4" fmla="*/ 5547992 w 5544566"/>
              <a:gd name="T5" fmla="*/ 0 h 648068"/>
              <a:gd name="T6" fmla="*/ 0 w 5544566"/>
              <a:gd name="T7" fmla="*/ 0 h 648068"/>
              <a:gd name="T8" fmla="*/ 0 w 5544566"/>
              <a:gd name="T9" fmla="*/ 645863 h 6480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44566" h="648068">
                <a:moveTo>
                  <a:pt x="0" y="648068"/>
                </a:moveTo>
                <a:lnTo>
                  <a:pt x="5544566" y="648068"/>
                </a:lnTo>
                <a:lnTo>
                  <a:pt x="5544566" y="0"/>
                </a:lnTo>
                <a:lnTo>
                  <a:pt x="0" y="0"/>
                </a:lnTo>
                <a:lnTo>
                  <a:pt x="0" y="64806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0734" name="object 48"/>
          <p:cNvSpPr>
            <a:spLocks/>
          </p:cNvSpPr>
          <p:nvPr/>
        </p:nvSpPr>
        <p:spPr bwMode="auto">
          <a:xfrm>
            <a:off x="395288" y="1989138"/>
            <a:ext cx="5545137" cy="647700"/>
          </a:xfrm>
          <a:custGeom>
            <a:avLst/>
            <a:gdLst>
              <a:gd name="T0" fmla="*/ 0 w 5544566"/>
              <a:gd name="T1" fmla="*/ 645863 h 648068"/>
              <a:gd name="T2" fmla="*/ 5547992 w 5544566"/>
              <a:gd name="T3" fmla="*/ 645863 h 648068"/>
              <a:gd name="T4" fmla="*/ 5547992 w 5544566"/>
              <a:gd name="T5" fmla="*/ 0 h 648068"/>
              <a:gd name="T6" fmla="*/ 0 w 5544566"/>
              <a:gd name="T7" fmla="*/ 0 h 648068"/>
              <a:gd name="T8" fmla="*/ 0 w 5544566"/>
              <a:gd name="T9" fmla="*/ 645863 h 6480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44566" h="648068">
                <a:moveTo>
                  <a:pt x="0" y="648068"/>
                </a:moveTo>
                <a:lnTo>
                  <a:pt x="5544566" y="648068"/>
                </a:lnTo>
                <a:lnTo>
                  <a:pt x="5544566" y="0"/>
                </a:lnTo>
                <a:lnTo>
                  <a:pt x="0" y="0"/>
                </a:lnTo>
                <a:lnTo>
                  <a:pt x="0" y="64806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object 14"/>
          <p:cNvSpPr txBox="1"/>
          <p:nvPr/>
        </p:nvSpPr>
        <p:spPr>
          <a:xfrm>
            <a:off x="6596063" y="1487488"/>
            <a:ext cx="492125"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a:t>
            </a:r>
            <a:endParaRPr sz="1800">
              <a:latin typeface="Calibri"/>
              <a:cs typeface="Calibri"/>
            </a:endParaRPr>
          </a:p>
        </p:txBody>
      </p:sp>
      <p:sp>
        <p:nvSpPr>
          <p:cNvPr id="13" name="object 13"/>
          <p:cNvSpPr txBox="1"/>
          <p:nvPr/>
        </p:nvSpPr>
        <p:spPr>
          <a:xfrm>
            <a:off x="7883525" y="148748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30737" name="object 12"/>
          <p:cNvSpPr txBox="1">
            <a:spLocks noChangeArrowheads="1"/>
          </p:cNvSpPr>
          <p:nvPr/>
        </p:nvSpPr>
        <p:spPr bwMode="auto">
          <a:xfrm>
            <a:off x="4175125" y="1622425"/>
            <a:ext cx="347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30738" name="object 11"/>
          <p:cNvSpPr txBox="1">
            <a:spLocks noChangeArrowheads="1"/>
          </p:cNvSpPr>
          <p:nvPr/>
        </p:nvSpPr>
        <p:spPr bwMode="auto">
          <a:xfrm>
            <a:off x="31750" y="2640013"/>
            <a:ext cx="2714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7”</a:t>
            </a:r>
            <a:endParaRPr lang="en-US" altLang="en-US" sz="1800"/>
          </a:p>
        </p:txBody>
      </p:sp>
      <p:sp>
        <p:nvSpPr>
          <p:cNvPr id="10" name="object 10"/>
          <p:cNvSpPr txBox="1"/>
          <p:nvPr/>
        </p:nvSpPr>
        <p:spPr>
          <a:xfrm>
            <a:off x="1122363" y="3792538"/>
            <a:ext cx="598487"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30740" name="object 9"/>
          <p:cNvSpPr txBox="1">
            <a:spLocks noChangeArrowheads="1"/>
          </p:cNvSpPr>
          <p:nvPr/>
        </p:nvSpPr>
        <p:spPr bwMode="auto">
          <a:xfrm>
            <a:off x="49213" y="4497388"/>
            <a:ext cx="46751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SM = 7” x 12’ ÷ 12 = 7’</a:t>
            </a:r>
            <a:endParaRPr lang="en-US" altLang="en-US" sz="2800"/>
          </a:p>
          <a:p>
            <a:pPr>
              <a:lnSpc>
                <a:spcPts val="3363"/>
              </a:lnSpc>
              <a:spcBef>
                <a:spcPts val="25"/>
              </a:spcBef>
              <a:buFontTx/>
              <a:buNone/>
            </a:pPr>
            <a:r>
              <a:rPr lang="en-US" altLang="en-US" sz="4200" baseline="2000"/>
              <a:t>Number of Cuttings for #1 Com:</a:t>
            </a:r>
            <a:endParaRPr lang="en-US" altLang="en-US" sz="2800"/>
          </a:p>
        </p:txBody>
      </p:sp>
      <p:sp>
        <p:nvSpPr>
          <p:cNvPr id="8" name="object 8"/>
          <p:cNvSpPr txBox="1"/>
          <p:nvPr/>
        </p:nvSpPr>
        <p:spPr>
          <a:xfrm>
            <a:off x="4724400" y="4959350"/>
            <a:ext cx="2614613" cy="381000"/>
          </a:xfrm>
          <a:prstGeom prst="rect">
            <a:avLst/>
          </a:prstGeom>
        </p:spPr>
        <p:txBody>
          <a:bodyPr lIns="0" tIns="0" rIns="0" bIns="0"/>
          <a:lstStyle/>
          <a:p>
            <a:pPr marL="12700">
              <a:lnSpc>
                <a:spcPts val="2950"/>
              </a:lnSpc>
              <a:spcBef>
                <a:spcPts val="147"/>
              </a:spcBef>
              <a:defRPr/>
            </a:pPr>
            <a:r>
              <a:rPr sz="4200" baseline="2925" dirty="0">
                <a:latin typeface="Calibri"/>
                <a:cs typeface="Calibri"/>
              </a:rPr>
              <a:t>SM+1</a:t>
            </a:r>
            <a:r>
              <a:rPr sz="4200" spc="-9" baseline="2925" dirty="0">
                <a:latin typeface="Calibri"/>
                <a:cs typeface="Calibri"/>
              </a:rPr>
              <a:t> </a:t>
            </a:r>
            <a:r>
              <a:rPr sz="4200" baseline="2925" dirty="0">
                <a:latin typeface="Calibri"/>
                <a:cs typeface="Calibri"/>
              </a:rPr>
              <a:t>÷ 3 = 8÷3</a:t>
            </a:r>
            <a:endParaRPr sz="2800" dirty="0">
              <a:latin typeface="Calibri"/>
              <a:cs typeface="Calibri"/>
            </a:endParaRPr>
          </a:p>
        </p:txBody>
      </p:sp>
      <p:sp>
        <p:nvSpPr>
          <p:cNvPr id="30742" name="object 7"/>
          <p:cNvSpPr txBox="1">
            <a:spLocks noChangeArrowheads="1"/>
          </p:cNvSpPr>
          <p:nvPr/>
        </p:nvSpPr>
        <p:spPr bwMode="auto">
          <a:xfrm>
            <a:off x="7323138" y="4948238"/>
            <a:ext cx="18065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 2 Cuttings</a:t>
            </a:r>
            <a:endParaRPr lang="en-US" altLang="en-US" sz="2800"/>
          </a:p>
          <a:p>
            <a:pPr>
              <a:lnSpc>
                <a:spcPts val="3363"/>
              </a:lnSpc>
              <a:spcBef>
                <a:spcPts val="25"/>
              </a:spcBef>
              <a:buFontTx/>
              <a:buNone/>
            </a:pPr>
            <a:r>
              <a:rPr lang="en-US" altLang="en-US" sz="4200" baseline="2000"/>
              <a:t>= 56.</a:t>
            </a:r>
            <a:endParaRPr lang="en-US" altLang="en-US" sz="2800"/>
          </a:p>
        </p:txBody>
      </p:sp>
      <p:sp>
        <p:nvSpPr>
          <p:cNvPr id="30743" name="object 6"/>
          <p:cNvSpPr txBox="1">
            <a:spLocks noChangeArrowheads="1"/>
          </p:cNvSpPr>
          <p:nvPr/>
        </p:nvSpPr>
        <p:spPr bwMode="auto">
          <a:xfrm>
            <a:off x="258763" y="5375275"/>
            <a:ext cx="69564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Cutting Units needed for #1 Com: SM x 8 = 7 x 8</a:t>
            </a:r>
            <a:endParaRPr lang="en-US" altLang="en-US" sz="2800"/>
          </a:p>
          <a:p>
            <a:pPr>
              <a:lnSpc>
                <a:spcPts val="3363"/>
              </a:lnSpc>
              <a:spcBef>
                <a:spcPts val="25"/>
              </a:spcBef>
              <a:buFontTx/>
              <a:buNone/>
            </a:pPr>
            <a:r>
              <a:rPr lang="en-US" altLang="en-US" sz="4200" baseline="2000"/>
              <a:t>24 + 44 = 68 C.U.</a:t>
            </a:r>
            <a:endParaRPr lang="en-US" altLang="en-US" sz="2800"/>
          </a:p>
        </p:txBody>
      </p:sp>
      <p:sp>
        <p:nvSpPr>
          <p:cNvPr id="30744" name="object 5"/>
          <p:cNvSpPr txBox="1">
            <a:spLocks noChangeArrowheads="1"/>
          </p:cNvSpPr>
          <p:nvPr/>
        </p:nvSpPr>
        <p:spPr bwMode="auto">
          <a:xfrm>
            <a:off x="395288" y="1989138"/>
            <a:ext cx="5545137" cy="647700"/>
          </a:xfrm>
          <a:prstGeom prst="rect">
            <a:avLst/>
          </a:prstGeom>
          <a:blipFill>
            <a:blip r:embed="rId3"/>
            <a:tile tx="0" ty="0" sx="100000" sy="100000" flip="none" algn="tl"/>
          </a:blipFill>
          <a:ln>
            <a:solidFill>
              <a:srgbClr val="FF0000"/>
            </a:solid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400"/>
              </a:lnSpc>
              <a:spcBef>
                <a:spcPts val="38"/>
              </a:spcBef>
              <a:buFontTx/>
              <a:buNone/>
            </a:pPr>
            <a:endParaRPr lang="en-US" altLang="en-US" sz="1400" dirty="0">
              <a:latin typeface="Arial" panose="020B0604020202020204" pitchFamily="34" charset="0"/>
            </a:endParaRPr>
          </a:p>
          <a:p>
            <a:pPr algn="ctr">
              <a:lnSpc>
                <a:spcPct val="102000"/>
              </a:lnSpc>
              <a:spcBef>
                <a:spcPct val="0"/>
              </a:spcBef>
              <a:buFontTx/>
              <a:buNone/>
            </a:pPr>
            <a:r>
              <a:rPr lang="en-US" altLang="en-US" sz="1800" dirty="0"/>
              <a:t>3” x 8’ = 24 C.U.</a:t>
            </a:r>
          </a:p>
        </p:txBody>
      </p:sp>
      <p:sp>
        <p:nvSpPr>
          <p:cNvPr id="30745" name="object 4"/>
          <p:cNvSpPr txBox="1">
            <a:spLocks noChangeArrowheads="1"/>
          </p:cNvSpPr>
          <p:nvPr/>
        </p:nvSpPr>
        <p:spPr bwMode="auto">
          <a:xfrm>
            <a:off x="5945187" y="1982788"/>
            <a:ext cx="3024188" cy="647700"/>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0746" name="object 3"/>
          <p:cNvSpPr txBox="1">
            <a:spLocks noChangeArrowheads="1"/>
          </p:cNvSpPr>
          <p:nvPr/>
        </p:nvSpPr>
        <p:spPr bwMode="auto">
          <a:xfrm>
            <a:off x="395288" y="2636838"/>
            <a:ext cx="792162" cy="936625"/>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dirty="0">
              <a:latin typeface="Arial" panose="020B0604020202020204" pitchFamily="34" charset="0"/>
            </a:endParaRPr>
          </a:p>
        </p:txBody>
      </p:sp>
      <p:sp>
        <p:nvSpPr>
          <p:cNvPr id="30747" name="object 2"/>
          <p:cNvSpPr txBox="1">
            <a:spLocks noChangeArrowheads="1"/>
          </p:cNvSpPr>
          <p:nvPr/>
        </p:nvSpPr>
        <p:spPr bwMode="auto">
          <a:xfrm>
            <a:off x="1187450" y="2636838"/>
            <a:ext cx="7777163" cy="936625"/>
          </a:xfrm>
          <a:prstGeom prst="rect">
            <a:avLst/>
          </a:prstGeom>
          <a:blipFill>
            <a:blip r:embed="rId3"/>
            <a:tile tx="0" ty="0" sx="100000" sy="100000" flip="none" algn="tl"/>
          </a:blipFill>
          <a:ln>
            <a:solidFill>
              <a:srgbClr val="FF0000"/>
            </a:solid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550"/>
              </a:lnSpc>
              <a:spcBef>
                <a:spcPts val="25"/>
              </a:spcBef>
              <a:buFontTx/>
              <a:buNone/>
            </a:pPr>
            <a:endParaRPr lang="en-US" altLang="en-US" sz="500" dirty="0">
              <a:latin typeface="Arial" panose="020B0604020202020204" pitchFamily="34" charset="0"/>
            </a:endParaRPr>
          </a:p>
          <a:p>
            <a:pPr algn="ctr">
              <a:lnSpc>
                <a:spcPct val="102000"/>
              </a:lnSpc>
              <a:spcBef>
                <a:spcPts val="2000"/>
              </a:spcBef>
              <a:buFontTx/>
              <a:buNone/>
            </a:pPr>
            <a:r>
              <a:rPr lang="en-US" altLang="en-US" sz="1800" dirty="0"/>
              <a:t>4” x 11’ = 44 C.U.</a:t>
            </a:r>
          </a:p>
        </p:txBody>
      </p:sp>
      <p:sp>
        <p:nvSpPr>
          <p:cNvPr id="49" name="Rectangle 48"/>
          <p:cNvSpPr/>
          <p:nvPr/>
        </p:nvSpPr>
        <p:spPr>
          <a:xfrm>
            <a:off x="2136254" y="265220"/>
            <a:ext cx="4204997" cy="923330"/>
          </a:xfrm>
          <a:prstGeom prst="rect">
            <a:avLst/>
          </a:prstGeom>
          <a:noFill/>
        </p:spPr>
        <p:txBody>
          <a:bodyPr wrap="none">
            <a:spAutoFit/>
          </a:bodyPr>
          <a:lstStyle/>
          <a:p>
            <a:pPr algn="ctr">
              <a:defRPr/>
            </a:pPr>
            <a:r>
              <a:rPr lang="en-US" sz="5400" b="1" spc="50" dirty="0">
                <a:ln w="0"/>
                <a:solidFill>
                  <a:schemeClr val="bg2"/>
                </a:solidFill>
                <a:effectLst>
                  <a:innerShdw blurRad="63500" dist="50800" dir="13500000">
                    <a:srgbClr val="000000">
                      <a:alpha val="50000"/>
                    </a:srgbClr>
                  </a:innerShdw>
                </a:effectLst>
              </a:rPr>
              <a:t>#1 Common</a:t>
            </a:r>
          </a:p>
        </p:txBody>
      </p:sp>
      <p:sp>
        <p:nvSpPr>
          <p:cNvPr id="30727" name="object 41"/>
          <p:cNvSpPr>
            <a:spLocks/>
          </p:cNvSpPr>
          <p:nvPr/>
        </p:nvSpPr>
        <p:spPr bwMode="auto">
          <a:xfrm>
            <a:off x="5940425" y="2349500"/>
            <a:ext cx="431800" cy="215900"/>
          </a:xfrm>
          <a:custGeom>
            <a:avLst/>
            <a:gdLst>
              <a:gd name="T0" fmla="*/ 0 w 432053"/>
              <a:gd name="T1" fmla="*/ 107698 h 216026"/>
              <a:gd name="T2" fmla="*/ 3157 w 432053"/>
              <a:gd name="T3" fmla="*/ 126151 h 216026"/>
              <a:gd name="T4" fmla="*/ 12191 w 432053"/>
              <a:gd name="T5" fmla="*/ 143461 h 216026"/>
              <a:gd name="T6" fmla="*/ 26580 w 432053"/>
              <a:gd name="T7" fmla="*/ 159513 h 216026"/>
              <a:gd name="T8" fmla="*/ 45819 w 432053"/>
              <a:gd name="T9" fmla="*/ 174042 h 216026"/>
              <a:gd name="T10" fmla="*/ 69388 w 432053"/>
              <a:gd name="T11" fmla="*/ 186800 h 216026"/>
              <a:gd name="T12" fmla="*/ 82638 w 432053"/>
              <a:gd name="T13" fmla="*/ 192430 h 216026"/>
              <a:gd name="T14" fmla="*/ 96775 w 432053"/>
              <a:gd name="T15" fmla="*/ 197520 h 216026"/>
              <a:gd name="T16" fmla="*/ 111739 w 432053"/>
              <a:gd name="T17" fmla="*/ 202035 h 216026"/>
              <a:gd name="T18" fmla="*/ 127465 w 432053"/>
              <a:gd name="T19" fmla="*/ 205946 h 216026"/>
              <a:gd name="T20" fmla="*/ 143890 w 432053"/>
              <a:gd name="T21" fmla="*/ 209218 h 216026"/>
              <a:gd name="T22" fmla="*/ 160946 w 432053"/>
              <a:gd name="T23" fmla="*/ 211816 h 216026"/>
              <a:gd name="T24" fmla="*/ 178569 w 432053"/>
              <a:gd name="T25" fmla="*/ 213714 h 216026"/>
              <a:gd name="T26" fmla="*/ 196700 w 432053"/>
              <a:gd name="T27" fmla="*/ 214876 h 216026"/>
              <a:gd name="T28" fmla="*/ 215270 w 432053"/>
              <a:gd name="T29" fmla="*/ 215270 h 216026"/>
              <a:gd name="T30" fmla="*/ 215559 w 432053"/>
              <a:gd name="T31" fmla="*/ 215270 h 216026"/>
              <a:gd name="T32" fmla="*/ 234106 w 432053"/>
              <a:gd name="T33" fmla="*/ 214864 h 216026"/>
              <a:gd name="T34" fmla="*/ 252213 w 432053"/>
              <a:gd name="T35" fmla="*/ 213690 h 216026"/>
              <a:gd name="T36" fmla="*/ 269819 w 432053"/>
              <a:gd name="T37" fmla="*/ 211780 h 216026"/>
              <a:gd name="T38" fmla="*/ 286859 w 432053"/>
              <a:gd name="T39" fmla="*/ 209172 h 216026"/>
              <a:gd name="T40" fmla="*/ 303266 w 432053"/>
              <a:gd name="T41" fmla="*/ 205890 h 216026"/>
              <a:gd name="T42" fmla="*/ 318980 w 432053"/>
              <a:gd name="T43" fmla="*/ 201969 h 216026"/>
              <a:gd name="T44" fmla="*/ 333931 w 432053"/>
              <a:gd name="T45" fmla="*/ 197446 h 216026"/>
              <a:gd name="T46" fmla="*/ 348059 w 432053"/>
              <a:gd name="T47" fmla="*/ 192347 h 216026"/>
              <a:gd name="T48" fmla="*/ 361296 w 432053"/>
              <a:gd name="T49" fmla="*/ 186708 h 216026"/>
              <a:gd name="T50" fmla="*/ 384845 w 432053"/>
              <a:gd name="T51" fmla="*/ 173935 h 216026"/>
              <a:gd name="T52" fmla="*/ 404061 w 432053"/>
              <a:gd name="T53" fmla="*/ 159394 h 216026"/>
              <a:gd name="T54" fmla="*/ 418426 w 432053"/>
              <a:gd name="T55" fmla="*/ 143331 h 216026"/>
              <a:gd name="T56" fmla="*/ 427423 w 432053"/>
              <a:gd name="T57" fmla="*/ 126012 h 216026"/>
              <a:gd name="T58" fmla="*/ 430537 w 432053"/>
              <a:gd name="T59" fmla="*/ 107698 h 216026"/>
              <a:gd name="T60" fmla="*/ 430537 w 432053"/>
              <a:gd name="T61" fmla="*/ 107510 h 216026"/>
              <a:gd name="T62" fmla="*/ 427363 w 432053"/>
              <a:gd name="T63" fmla="*/ 89173 h 216026"/>
              <a:gd name="T64" fmla="*/ 418313 w 432053"/>
              <a:gd name="T65" fmla="*/ 71842 h 216026"/>
              <a:gd name="T66" fmla="*/ 403903 w 432053"/>
              <a:gd name="T67" fmla="*/ 55774 h 216026"/>
              <a:gd name="T68" fmla="*/ 384650 w 432053"/>
              <a:gd name="T69" fmla="*/ 41235 h 216026"/>
              <a:gd name="T70" fmla="*/ 361070 w 432053"/>
              <a:gd name="T71" fmla="*/ 28471 h 216026"/>
              <a:gd name="T72" fmla="*/ 347821 w 432053"/>
              <a:gd name="T73" fmla="*/ 22843 h 216026"/>
              <a:gd name="T74" fmla="*/ 333680 w 432053"/>
              <a:gd name="T75" fmla="*/ 17753 h 216026"/>
              <a:gd name="T76" fmla="*/ 318719 w 432053"/>
              <a:gd name="T77" fmla="*/ 13233 h 216026"/>
              <a:gd name="T78" fmla="*/ 302997 w 432053"/>
              <a:gd name="T79" fmla="*/ 9327 h 216026"/>
              <a:gd name="T80" fmla="*/ 286583 w 432053"/>
              <a:gd name="T81" fmla="*/ 6051 h 216026"/>
              <a:gd name="T82" fmla="*/ 269538 w 432053"/>
              <a:gd name="T83" fmla="*/ 3453 h 216026"/>
              <a:gd name="T84" fmla="*/ 251926 w 432053"/>
              <a:gd name="T85" fmla="*/ 1555 h 216026"/>
              <a:gd name="T86" fmla="*/ 233817 w 432053"/>
              <a:gd name="T87" fmla="*/ 395 h 216026"/>
              <a:gd name="T88" fmla="*/ 215270 w 432053"/>
              <a:gd name="T89" fmla="*/ 0 h 216026"/>
              <a:gd name="T90" fmla="*/ 214894 w 432053"/>
              <a:gd name="T91" fmla="*/ 0 h 216026"/>
              <a:gd name="T92" fmla="*/ 196338 w 432053"/>
              <a:gd name="T93" fmla="*/ 411 h 216026"/>
              <a:gd name="T94" fmla="*/ 178220 w 432053"/>
              <a:gd name="T95" fmla="*/ 1586 h 216026"/>
              <a:gd name="T96" fmla="*/ 160612 w 432053"/>
              <a:gd name="T97" fmla="*/ 3499 h 216026"/>
              <a:gd name="T98" fmla="*/ 143572 w 432053"/>
              <a:gd name="T99" fmla="*/ 6110 h 216026"/>
              <a:gd name="T100" fmla="*/ 127161 w 432053"/>
              <a:gd name="T101" fmla="*/ 9399 h 216026"/>
              <a:gd name="T102" fmla="*/ 111458 w 432053"/>
              <a:gd name="T103" fmla="*/ 13318 h 216026"/>
              <a:gd name="T104" fmla="*/ 96507 w 432053"/>
              <a:gd name="T105" fmla="*/ 17849 h 216026"/>
              <a:gd name="T106" fmla="*/ 82392 w 432053"/>
              <a:gd name="T107" fmla="*/ 22951 h 216026"/>
              <a:gd name="T108" fmla="*/ 69159 w 432053"/>
              <a:gd name="T109" fmla="*/ 28589 h 216026"/>
              <a:gd name="T110" fmla="*/ 45632 w 432053"/>
              <a:gd name="T111" fmla="*/ 41372 h 216026"/>
              <a:gd name="T112" fmla="*/ 26438 w 432053"/>
              <a:gd name="T113" fmla="*/ 55928 h 216026"/>
              <a:gd name="T114" fmla="*/ 12094 w 432053"/>
              <a:gd name="T115" fmla="*/ 72010 h 216026"/>
              <a:gd name="T116" fmla="*/ 3107 w 432053"/>
              <a:gd name="T117" fmla="*/ 89353 h 216026"/>
              <a:gd name="T118" fmla="*/ 0 w 432053"/>
              <a:gd name="T119" fmla="*/ 107698 h 2160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2053" h="216026">
                <a:moveTo>
                  <a:pt x="0" y="108076"/>
                </a:moveTo>
                <a:lnTo>
                  <a:pt x="3169" y="126595"/>
                </a:lnTo>
                <a:lnTo>
                  <a:pt x="12233" y="143965"/>
                </a:lnTo>
                <a:lnTo>
                  <a:pt x="26676" y="160071"/>
                </a:lnTo>
                <a:lnTo>
                  <a:pt x="45981" y="174654"/>
                </a:lnTo>
                <a:lnTo>
                  <a:pt x="69634" y="187454"/>
                </a:lnTo>
                <a:lnTo>
                  <a:pt x="82929" y="193104"/>
                </a:lnTo>
                <a:lnTo>
                  <a:pt x="97117" y="198212"/>
                </a:lnTo>
                <a:lnTo>
                  <a:pt x="112134" y="202743"/>
                </a:lnTo>
                <a:lnTo>
                  <a:pt x="127915" y="206667"/>
                </a:lnTo>
                <a:lnTo>
                  <a:pt x="144396" y="209950"/>
                </a:lnTo>
                <a:lnTo>
                  <a:pt x="161512" y="212560"/>
                </a:lnTo>
                <a:lnTo>
                  <a:pt x="179199" y="214464"/>
                </a:lnTo>
                <a:lnTo>
                  <a:pt x="197392" y="215630"/>
                </a:lnTo>
                <a:lnTo>
                  <a:pt x="216026" y="216026"/>
                </a:lnTo>
                <a:lnTo>
                  <a:pt x="216318" y="216026"/>
                </a:lnTo>
                <a:lnTo>
                  <a:pt x="234929" y="215618"/>
                </a:lnTo>
                <a:lnTo>
                  <a:pt x="253101" y="214440"/>
                </a:lnTo>
                <a:lnTo>
                  <a:pt x="270768" y="212524"/>
                </a:lnTo>
                <a:lnTo>
                  <a:pt x="287868" y="209904"/>
                </a:lnTo>
                <a:lnTo>
                  <a:pt x="304334" y="206611"/>
                </a:lnTo>
                <a:lnTo>
                  <a:pt x="320102" y="202677"/>
                </a:lnTo>
                <a:lnTo>
                  <a:pt x="335107" y="198137"/>
                </a:lnTo>
                <a:lnTo>
                  <a:pt x="349284" y="193021"/>
                </a:lnTo>
                <a:lnTo>
                  <a:pt x="362568" y="187362"/>
                </a:lnTo>
                <a:lnTo>
                  <a:pt x="386200" y="174547"/>
                </a:lnTo>
                <a:lnTo>
                  <a:pt x="405483" y="159952"/>
                </a:lnTo>
                <a:lnTo>
                  <a:pt x="419899" y="143835"/>
                </a:lnTo>
                <a:lnTo>
                  <a:pt x="428928" y="126456"/>
                </a:lnTo>
                <a:lnTo>
                  <a:pt x="432053" y="108076"/>
                </a:lnTo>
                <a:lnTo>
                  <a:pt x="432053" y="107888"/>
                </a:lnTo>
                <a:lnTo>
                  <a:pt x="428868" y="89485"/>
                </a:lnTo>
                <a:lnTo>
                  <a:pt x="419786" y="72094"/>
                </a:lnTo>
                <a:lnTo>
                  <a:pt x="405325" y="55972"/>
                </a:lnTo>
                <a:lnTo>
                  <a:pt x="386005" y="41379"/>
                </a:lnTo>
                <a:lnTo>
                  <a:pt x="362342" y="28573"/>
                </a:lnTo>
                <a:lnTo>
                  <a:pt x="349045" y="22921"/>
                </a:lnTo>
                <a:lnTo>
                  <a:pt x="334856" y="17813"/>
                </a:lnTo>
                <a:lnTo>
                  <a:pt x="319841" y="13281"/>
                </a:lnTo>
                <a:lnTo>
                  <a:pt x="304065" y="9357"/>
                </a:lnTo>
                <a:lnTo>
                  <a:pt x="287591" y="6075"/>
                </a:lnTo>
                <a:lnTo>
                  <a:pt x="270486" y="3465"/>
                </a:lnTo>
                <a:lnTo>
                  <a:pt x="252814" y="1561"/>
                </a:lnTo>
                <a:lnTo>
                  <a:pt x="234639" y="395"/>
                </a:lnTo>
                <a:lnTo>
                  <a:pt x="216026" y="0"/>
                </a:lnTo>
                <a:lnTo>
                  <a:pt x="215650" y="0"/>
                </a:lnTo>
                <a:lnTo>
                  <a:pt x="197028" y="411"/>
                </a:lnTo>
                <a:lnTo>
                  <a:pt x="178848" y="1592"/>
                </a:lnTo>
                <a:lnTo>
                  <a:pt x="161176" y="3511"/>
                </a:lnTo>
                <a:lnTo>
                  <a:pt x="144076" y="6134"/>
                </a:lnTo>
                <a:lnTo>
                  <a:pt x="127611" y="9430"/>
                </a:lnTo>
                <a:lnTo>
                  <a:pt x="111848" y="13366"/>
                </a:lnTo>
                <a:lnTo>
                  <a:pt x="96849" y="17909"/>
                </a:lnTo>
                <a:lnTo>
                  <a:pt x="82680" y="23029"/>
                </a:lnTo>
                <a:lnTo>
                  <a:pt x="69405" y="28691"/>
                </a:lnTo>
                <a:lnTo>
                  <a:pt x="45794" y="41516"/>
                </a:lnTo>
                <a:lnTo>
                  <a:pt x="26532" y="56126"/>
                </a:lnTo>
                <a:lnTo>
                  <a:pt x="12136" y="72262"/>
                </a:lnTo>
                <a:lnTo>
                  <a:pt x="3119" y="89665"/>
                </a:lnTo>
                <a:lnTo>
                  <a:pt x="0" y="108076"/>
                </a:lnTo>
                <a:close/>
              </a:path>
            </a:pathLst>
          </a:custGeom>
          <a:solidFill>
            <a:schemeClr val="bg2">
              <a:lumMod val="50000"/>
            </a:schemeClr>
          </a:solidFill>
          <a:ln>
            <a:noFill/>
          </a:ln>
        </p:spPr>
        <p:txBody>
          <a:bodyPr lIns="0" tIns="0" rIns="0" bIns="0"/>
          <a:lstStyle/>
          <a:p>
            <a:endParaRPr lang="en-US"/>
          </a:p>
        </p:txBody>
      </p:sp>
      <p:sp>
        <p:nvSpPr>
          <p:cNvPr id="30725" name="object 39"/>
          <p:cNvSpPr>
            <a:spLocks/>
          </p:cNvSpPr>
          <p:nvPr/>
        </p:nvSpPr>
        <p:spPr bwMode="auto">
          <a:xfrm>
            <a:off x="7874000" y="1951038"/>
            <a:ext cx="103188" cy="274637"/>
          </a:xfrm>
          <a:custGeom>
            <a:avLst/>
            <a:gdLst>
              <a:gd name="T0" fmla="*/ 19504 w 102362"/>
              <a:gd name="T1" fmla="*/ 83907 h 274066"/>
              <a:gd name="T2" fmla="*/ 8264 w 102362"/>
              <a:gd name="T3" fmla="*/ 86287 h 274066"/>
              <a:gd name="T4" fmla="*/ 16126 w 102362"/>
              <a:gd name="T5" fmla="*/ 94517 h 274066"/>
              <a:gd name="T6" fmla="*/ 19504 w 102362"/>
              <a:gd name="T7" fmla="*/ 83907 h 274066"/>
              <a:gd name="T8" fmla="*/ 8264 w 102362"/>
              <a:gd name="T9" fmla="*/ 86287 h 274066"/>
              <a:gd name="T10" fmla="*/ 14260 w 102362"/>
              <a:gd name="T11" fmla="*/ 97346 h 274066"/>
              <a:gd name="T12" fmla="*/ 32492 w 102362"/>
              <a:gd name="T13" fmla="*/ 81157 h 274066"/>
              <a:gd name="T14" fmla="*/ 311861 w 102362"/>
              <a:gd name="T15" fmla="*/ -166917 h 274066"/>
              <a:gd name="T16" fmla="*/ 302798 w 102362"/>
              <a:gd name="T17" fmla="*/ -176306 h 274066"/>
              <a:gd name="T18" fmla="*/ 23398 w 102362"/>
              <a:gd name="T19" fmla="*/ 71675 h 274066"/>
              <a:gd name="T20" fmla="*/ 5198 w 102362"/>
              <a:gd name="T21" fmla="*/ 87830 h 274066"/>
              <a:gd name="T22" fmla="*/ 0 w 102362"/>
              <a:gd name="T23" fmla="*/ 101205 h 274066"/>
              <a:gd name="T24" fmla="*/ 101555 w 102362"/>
              <a:gd name="T25" fmla="*/ 79728 h 274066"/>
              <a:gd name="T26" fmla="*/ 14260 w 102362"/>
              <a:gd name="T27" fmla="*/ 97346 h 274066"/>
              <a:gd name="T28" fmla="*/ 8264 w 102362"/>
              <a:gd name="T29" fmla="*/ 86287 h 274066"/>
              <a:gd name="T30" fmla="*/ 19504 w 102362"/>
              <a:gd name="T31" fmla="*/ 83907 h 274066"/>
              <a:gd name="T32" fmla="*/ 16126 w 102362"/>
              <a:gd name="T33" fmla="*/ 94517 h 274066"/>
              <a:gd name="T34" fmla="*/ 8264 w 102362"/>
              <a:gd name="T35" fmla="*/ 86287 h 274066"/>
              <a:gd name="T36" fmla="*/ 43314 w 102362"/>
              <a:gd name="T37" fmla="*/ 9130 h 274066"/>
              <a:gd name="T38" fmla="*/ 44380 w 102362"/>
              <a:gd name="T39" fmla="*/ 5659 h 274066"/>
              <a:gd name="T40" fmla="*/ 42382 w 102362"/>
              <a:gd name="T41" fmla="*/ 2055 h 274066"/>
              <a:gd name="T42" fmla="*/ 38917 w 102362"/>
              <a:gd name="T43" fmla="*/ 1027 h 274066"/>
              <a:gd name="T44" fmla="*/ 35452 w 102362"/>
              <a:gd name="T45" fmla="*/ 0 h 274066"/>
              <a:gd name="T46" fmla="*/ 31720 w 102362"/>
              <a:gd name="T47" fmla="*/ 1928 h 274066"/>
              <a:gd name="T48" fmla="*/ 30653 w 102362"/>
              <a:gd name="T49" fmla="*/ 5272 h 274066"/>
              <a:gd name="T50" fmla="*/ 0 w 102362"/>
              <a:gd name="T51" fmla="*/ 101205 h 274066"/>
              <a:gd name="T52" fmla="*/ 5198 w 102362"/>
              <a:gd name="T53" fmla="*/ 87830 h 274066"/>
              <a:gd name="T54" fmla="*/ 23398 w 102362"/>
              <a:gd name="T55" fmla="*/ 71675 h 274066"/>
              <a:gd name="T56" fmla="*/ 43314 w 102362"/>
              <a:gd name="T57" fmla="*/ 9130 h 274066"/>
              <a:gd name="T58" fmla="*/ 105154 w 102362"/>
              <a:gd name="T59" fmla="*/ 78956 h 274066"/>
              <a:gd name="T60" fmla="*/ 107419 w 102362"/>
              <a:gd name="T61" fmla="*/ 75486 h 274066"/>
              <a:gd name="T62" fmla="*/ 106619 w 102362"/>
              <a:gd name="T63" fmla="*/ 72141 h 274066"/>
              <a:gd name="T64" fmla="*/ 105820 w 102362"/>
              <a:gd name="T65" fmla="*/ 68669 h 274066"/>
              <a:gd name="T66" fmla="*/ 102354 w 102362"/>
              <a:gd name="T67" fmla="*/ 66355 h 274066"/>
              <a:gd name="T68" fmla="*/ 98757 w 102362"/>
              <a:gd name="T69" fmla="*/ 67126 h 274066"/>
              <a:gd name="T70" fmla="*/ 32492 w 102362"/>
              <a:gd name="T71" fmla="*/ 81157 h 274066"/>
              <a:gd name="T72" fmla="*/ 14260 w 102362"/>
              <a:gd name="T73" fmla="*/ 97346 h 274066"/>
              <a:gd name="T74" fmla="*/ 101555 w 102362"/>
              <a:gd name="T75" fmla="*/ 79728 h 274066"/>
              <a:gd name="T76" fmla="*/ 105154 w 102362"/>
              <a:gd name="T77" fmla="*/ 78956 h 2740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362" h="274066">
                <a:moveTo>
                  <a:pt x="18586" y="82866"/>
                </a:moveTo>
                <a:lnTo>
                  <a:pt x="7874" y="85216"/>
                </a:lnTo>
                <a:lnTo>
                  <a:pt x="15367" y="93344"/>
                </a:lnTo>
                <a:lnTo>
                  <a:pt x="18586" y="82866"/>
                </a:lnTo>
                <a:close/>
              </a:path>
              <a:path w="102362" h="274066">
                <a:moveTo>
                  <a:pt x="7874" y="85216"/>
                </a:moveTo>
                <a:lnTo>
                  <a:pt x="13589" y="96138"/>
                </a:lnTo>
                <a:lnTo>
                  <a:pt x="30962" y="80150"/>
                </a:lnTo>
                <a:lnTo>
                  <a:pt x="297180" y="-164846"/>
                </a:lnTo>
                <a:lnTo>
                  <a:pt x="288544" y="-174117"/>
                </a:lnTo>
                <a:lnTo>
                  <a:pt x="22297" y="70786"/>
                </a:lnTo>
                <a:lnTo>
                  <a:pt x="4953" y="86740"/>
                </a:lnTo>
                <a:lnTo>
                  <a:pt x="0" y="99949"/>
                </a:lnTo>
                <a:lnTo>
                  <a:pt x="96774" y="78739"/>
                </a:lnTo>
                <a:lnTo>
                  <a:pt x="13589" y="96138"/>
                </a:lnTo>
                <a:lnTo>
                  <a:pt x="7874" y="85216"/>
                </a:lnTo>
                <a:lnTo>
                  <a:pt x="18586" y="82866"/>
                </a:lnTo>
                <a:lnTo>
                  <a:pt x="15367" y="93344"/>
                </a:lnTo>
                <a:lnTo>
                  <a:pt x="7874" y="85216"/>
                </a:lnTo>
                <a:close/>
              </a:path>
              <a:path w="102362" h="274066">
                <a:moveTo>
                  <a:pt x="41275" y="9016"/>
                </a:moveTo>
                <a:lnTo>
                  <a:pt x="42291" y="5587"/>
                </a:lnTo>
                <a:lnTo>
                  <a:pt x="40386" y="2031"/>
                </a:lnTo>
                <a:lnTo>
                  <a:pt x="37084" y="1015"/>
                </a:lnTo>
                <a:lnTo>
                  <a:pt x="33782" y="0"/>
                </a:lnTo>
                <a:lnTo>
                  <a:pt x="30226" y="1904"/>
                </a:lnTo>
                <a:lnTo>
                  <a:pt x="29210" y="5206"/>
                </a:lnTo>
                <a:lnTo>
                  <a:pt x="0" y="99949"/>
                </a:lnTo>
                <a:lnTo>
                  <a:pt x="4953" y="86740"/>
                </a:lnTo>
                <a:lnTo>
                  <a:pt x="22297" y="70786"/>
                </a:lnTo>
                <a:lnTo>
                  <a:pt x="41275" y="9016"/>
                </a:lnTo>
                <a:close/>
              </a:path>
              <a:path w="102362" h="274066">
                <a:moveTo>
                  <a:pt x="100203" y="77977"/>
                </a:moveTo>
                <a:lnTo>
                  <a:pt x="102362" y="74549"/>
                </a:lnTo>
                <a:lnTo>
                  <a:pt x="101600" y="71246"/>
                </a:lnTo>
                <a:lnTo>
                  <a:pt x="100838" y="67817"/>
                </a:lnTo>
                <a:lnTo>
                  <a:pt x="97536" y="65531"/>
                </a:lnTo>
                <a:lnTo>
                  <a:pt x="94107" y="66293"/>
                </a:lnTo>
                <a:lnTo>
                  <a:pt x="30962" y="80150"/>
                </a:lnTo>
                <a:lnTo>
                  <a:pt x="13589" y="96138"/>
                </a:lnTo>
                <a:lnTo>
                  <a:pt x="96774" y="78739"/>
                </a:lnTo>
                <a:lnTo>
                  <a:pt x="100203" y="779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0728" name="object 42"/>
          <p:cNvSpPr>
            <a:spLocks/>
          </p:cNvSpPr>
          <p:nvPr/>
        </p:nvSpPr>
        <p:spPr bwMode="auto">
          <a:xfrm>
            <a:off x="6156325" y="2251075"/>
            <a:ext cx="103188" cy="571500"/>
          </a:xfrm>
          <a:custGeom>
            <a:avLst/>
            <a:gdLst>
              <a:gd name="T0" fmla="*/ 19047 w 103377"/>
              <a:gd name="T1" fmla="*/ 82080 h 571626"/>
              <a:gd name="T2" fmla="*/ 8417 w 103377"/>
              <a:gd name="T3" fmla="*/ 83960 h 571626"/>
              <a:gd name="T4" fmla="*/ 15451 w 103377"/>
              <a:gd name="T5" fmla="*/ 92336 h 571626"/>
              <a:gd name="T6" fmla="*/ 19047 w 103377"/>
              <a:gd name="T7" fmla="*/ 82080 h 571626"/>
              <a:gd name="T8" fmla="*/ 8417 w 103377"/>
              <a:gd name="T9" fmla="*/ 83960 h 571626"/>
              <a:gd name="T10" fmla="*/ 13565 w 103377"/>
              <a:gd name="T11" fmla="*/ 94997 h 571626"/>
              <a:gd name="T12" fmla="*/ 31246 w 103377"/>
              <a:gd name="T13" fmla="*/ 79916 h 571626"/>
              <a:gd name="T14" fmla="*/ 667633 w 103377"/>
              <a:gd name="T15" fmla="*/ -462811 h 571626"/>
              <a:gd name="T16" fmla="*/ 659594 w 103377"/>
              <a:gd name="T17" fmla="*/ -472577 h 571626"/>
              <a:gd name="T18" fmla="*/ 23230 w 103377"/>
              <a:gd name="T19" fmla="*/ 70153 h 571626"/>
              <a:gd name="T20" fmla="*/ 5401 w 103377"/>
              <a:gd name="T21" fmla="*/ 85357 h 571626"/>
              <a:gd name="T22" fmla="*/ 0 w 103377"/>
              <a:gd name="T23" fmla="*/ 98293 h 571626"/>
              <a:gd name="T24" fmla="*/ 96471 w 103377"/>
              <a:gd name="T25" fmla="*/ 81299 h 571626"/>
              <a:gd name="T26" fmla="*/ 13565 w 103377"/>
              <a:gd name="T27" fmla="*/ 94997 h 571626"/>
              <a:gd name="T28" fmla="*/ 8417 w 103377"/>
              <a:gd name="T29" fmla="*/ 83960 h 571626"/>
              <a:gd name="T30" fmla="*/ 19047 w 103377"/>
              <a:gd name="T31" fmla="*/ 82080 h 571626"/>
              <a:gd name="T32" fmla="*/ 15451 w 103377"/>
              <a:gd name="T33" fmla="*/ 92336 h 571626"/>
              <a:gd name="T34" fmla="*/ 8417 w 103377"/>
              <a:gd name="T35" fmla="*/ 83960 h 571626"/>
              <a:gd name="T36" fmla="*/ 44593 w 103377"/>
              <a:gd name="T37" fmla="*/ 9259 h 571626"/>
              <a:gd name="T38" fmla="*/ 45722 w 103377"/>
              <a:gd name="T39" fmla="*/ 5963 h 571626"/>
              <a:gd name="T40" fmla="*/ 44090 w 103377"/>
              <a:gd name="T41" fmla="*/ 2406 h 571626"/>
              <a:gd name="T42" fmla="*/ 40825 w 103377"/>
              <a:gd name="T43" fmla="*/ 1270 h 571626"/>
              <a:gd name="T44" fmla="*/ 37559 w 103377"/>
              <a:gd name="T45" fmla="*/ 0 h 571626"/>
              <a:gd name="T46" fmla="*/ 33915 w 103377"/>
              <a:gd name="T47" fmla="*/ 1777 h 571626"/>
              <a:gd name="T48" fmla="*/ 32786 w 103377"/>
              <a:gd name="T49" fmla="*/ 5074 h 571626"/>
              <a:gd name="T50" fmla="*/ 0 w 103377"/>
              <a:gd name="T51" fmla="*/ 98293 h 571626"/>
              <a:gd name="T52" fmla="*/ 5401 w 103377"/>
              <a:gd name="T53" fmla="*/ 85357 h 571626"/>
              <a:gd name="T54" fmla="*/ 23230 w 103377"/>
              <a:gd name="T55" fmla="*/ 70153 h 571626"/>
              <a:gd name="T56" fmla="*/ 44593 w 103377"/>
              <a:gd name="T57" fmla="*/ 9259 h 571626"/>
              <a:gd name="T58" fmla="*/ 94335 w 103377"/>
              <a:gd name="T59" fmla="*/ 68744 h 571626"/>
              <a:gd name="T60" fmla="*/ 31246 w 103377"/>
              <a:gd name="T61" fmla="*/ 79916 h 571626"/>
              <a:gd name="T62" fmla="*/ 13565 w 103377"/>
              <a:gd name="T63" fmla="*/ 94997 h 571626"/>
              <a:gd name="T64" fmla="*/ 96471 w 103377"/>
              <a:gd name="T65" fmla="*/ 81299 h 571626"/>
              <a:gd name="T66" fmla="*/ 99861 w 103377"/>
              <a:gd name="T67" fmla="*/ 80664 h 571626"/>
              <a:gd name="T68" fmla="*/ 102248 w 103377"/>
              <a:gd name="T69" fmla="*/ 77368 h 571626"/>
              <a:gd name="T70" fmla="*/ 101621 w 103377"/>
              <a:gd name="T71" fmla="*/ 73944 h 571626"/>
              <a:gd name="T72" fmla="*/ 100992 w 103377"/>
              <a:gd name="T73" fmla="*/ 70516 h 571626"/>
              <a:gd name="T74" fmla="*/ 97726 w 103377"/>
              <a:gd name="T75" fmla="*/ 68109 h 571626"/>
              <a:gd name="T76" fmla="*/ 94335 w 103377"/>
              <a:gd name="T77" fmla="*/ 68744 h 5716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377" h="571626">
                <a:moveTo>
                  <a:pt x="19257" y="82188"/>
                </a:moveTo>
                <a:lnTo>
                  <a:pt x="8509" y="84074"/>
                </a:lnTo>
                <a:lnTo>
                  <a:pt x="15621" y="92456"/>
                </a:lnTo>
                <a:lnTo>
                  <a:pt x="19257" y="82188"/>
                </a:lnTo>
                <a:close/>
              </a:path>
              <a:path w="103377" h="571626">
                <a:moveTo>
                  <a:pt x="8509" y="84074"/>
                </a:moveTo>
                <a:lnTo>
                  <a:pt x="13715" y="95123"/>
                </a:lnTo>
                <a:lnTo>
                  <a:pt x="31591" y="80024"/>
                </a:lnTo>
                <a:lnTo>
                  <a:pt x="675004" y="-463423"/>
                </a:lnTo>
                <a:lnTo>
                  <a:pt x="666876" y="-473201"/>
                </a:lnTo>
                <a:lnTo>
                  <a:pt x="23488" y="70243"/>
                </a:lnTo>
                <a:lnTo>
                  <a:pt x="5461" y="85471"/>
                </a:lnTo>
                <a:lnTo>
                  <a:pt x="0" y="98425"/>
                </a:lnTo>
                <a:lnTo>
                  <a:pt x="97536" y="81407"/>
                </a:lnTo>
                <a:lnTo>
                  <a:pt x="13715" y="95123"/>
                </a:lnTo>
                <a:lnTo>
                  <a:pt x="8509" y="84074"/>
                </a:lnTo>
                <a:lnTo>
                  <a:pt x="19257" y="82188"/>
                </a:lnTo>
                <a:lnTo>
                  <a:pt x="15621" y="92456"/>
                </a:lnTo>
                <a:lnTo>
                  <a:pt x="8509" y="84074"/>
                </a:lnTo>
                <a:close/>
              </a:path>
              <a:path w="103377" h="571626">
                <a:moveTo>
                  <a:pt x="45085" y="9271"/>
                </a:moveTo>
                <a:lnTo>
                  <a:pt x="46227" y="5969"/>
                </a:lnTo>
                <a:lnTo>
                  <a:pt x="44576" y="2412"/>
                </a:lnTo>
                <a:lnTo>
                  <a:pt x="41275" y="1270"/>
                </a:lnTo>
                <a:lnTo>
                  <a:pt x="37973" y="0"/>
                </a:lnTo>
                <a:lnTo>
                  <a:pt x="34289" y="1777"/>
                </a:lnTo>
                <a:lnTo>
                  <a:pt x="33147" y="5080"/>
                </a:lnTo>
                <a:lnTo>
                  <a:pt x="0" y="98425"/>
                </a:lnTo>
                <a:lnTo>
                  <a:pt x="5461" y="85471"/>
                </a:lnTo>
                <a:lnTo>
                  <a:pt x="23488" y="70243"/>
                </a:lnTo>
                <a:lnTo>
                  <a:pt x="45085" y="9271"/>
                </a:lnTo>
                <a:close/>
              </a:path>
              <a:path w="103377" h="571626">
                <a:moveTo>
                  <a:pt x="95376" y="68834"/>
                </a:moveTo>
                <a:lnTo>
                  <a:pt x="31591" y="80024"/>
                </a:lnTo>
                <a:lnTo>
                  <a:pt x="13715" y="95123"/>
                </a:lnTo>
                <a:lnTo>
                  <a:pt x="97536" y="81407"/>
                </a:lnTo>
                <a:lnTo>
                  <a:pt x="100964" y="80772"/>
                </a:lnTo>
                <a:lnTo>
                  <a:pt x="103377" y="77470"/>
                </a:lnTo>
                <a:lnTo>
                  <a:pt x="102742" y="74040"/>
                </a:lnTo>
                <a:lnTo>
                  <a:pt x="102107" y="70612"/>
                </a:lnTo>
                <a:lnTo>
                  <a:pt x="98805" y="68199"/>
                </a:lnTo>
                <a:lnTo>
                  <a:pt x="95376" y="688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Freeform 1"/>
          <p:cNvSpPr/>
          <p:nvPr/>
        </p:nvSpPr>
        <p:spPr>
          <a:xfrm>
            <a:off x="6812583" y="1961823"/>
            <a:ext cx="2198193" cy="605764"/>
          </a:xfrm>
          <a:custGeom>
            <a:avLst/>
            <a:gdLst>
              <a:gd name="connsiteX0" fmla="*/ 0 w 2198193"/>
              <a:gd name="connsiteY0" fmla="*/ 12312 h 605764"/>
              <a:gd name="connsiteX1" fmla="*/ 0 w 2198193"/>
              <a:gd name="connsiteY1" fmla="*/ 12312 h 605764"/>
              <a:gd name="connsiteX2" fmla="*/ 950734 w 2198193"/>
              <a:gd name="connsiteY2" fmla="*/ 6256 h 605764"/>
              <a:gd name="connsiteX3" fmla="*/ 1562352 w 2198193"/>
              <a:gd name="connsiteY3" fmla="*/ 6256 h 605764"/>
              <a:gd name="connsiteX4" fmla="*/ 2052858 w 2198193"/>
              <a:gd name="connsiteY4" fmla="*/ 12312 h 605764"/>
              <a:gd name="connsiteX5" fmla="*/ 2077081 w 2198193"/>
              <a:gd name="connsiteY5" fmla="*/ 6256 h 605764"/>
              <a:gd name="connsiteX6" fmla="*/ 2149748 w 2198193"/>
              <a:gd name="connsiteY6" fmla="*/ 12312 h 605764"/>
              <a:gd name="connsiteX7" fmla="*/ 2161859 w 2198193"/>
              <a:gd name="connsiteY7" fmla="*/ 115258 h 605764"/>
              <a:gd name="connsiteX8" fmla="*/ 2180026 w 2198193"/>
              <a:gd name="connsiteY8" fmla="*/ 169758 h 605764"/>
              <a:gd name="connsiteX9" fmla="*/ 2186082 w 2198193"/>
              <a:gd name="connsiteY9" fmla="*/ 200037 h 605764"/>
              <a:gd name="connsiteX10" fmla="*/ 2198193 w 2198193"/>
              <a:gd name="connsiteY10" fmla="*/ 272704 h 605764"/>
              <a:gd name="connsiteX11" fmla="*/ 2180026 w 2198193"/>
              <a:gd name="connsiteY11" fmla="*/ 345372 h 605764"/>
              <a:gd name="connsiteX12" fmla="*/ 2167915 w 2198193"/>
              <a:gd name="connsiteY12" fmla="*/ 363539 h 605764"/>
              <a:gd name="connsiteX13" fmla="*/ 2155804 w 2198193"/>
              <a:gd name="connsiteY13" fmla="*/ 424095 h 605764"/>
              <a:gd name="connsiteX14" fmla="*/ 2161859 w 2198193"/>
              <a:gd name="connsiteY14" fmla="*/ 466484 h 605764"/>
              <a:gd name="connsiteX15" fmla="*/ 2149748 w 2198193"/>
              <a:gd name="connsiteY15" fmla="*/ 508874 h 605764"/>
              <a:gd name="connsiteX16" fmla="*/ 2143692 w 2198193"/>
              <a:gd name="connsiteY16" fmla="*/ 527041 h 605764"/>
              <a:gd name="connsiteX17" fmla="*/ 2095247 w 2198193"/>
              <a:gd name="connsiteY17" fmla="*/ 569430 h 605764"/>
              <a:gd name="connsiteX18" fmla="*/ 2058914 w 2198193"/>
              <a:gd name="connsiteY18" fmla="*/ 581541 h 605764"/>
              <a:gd name="connsiteX19" fmla="*/ 2022580 w 2198193"/>
              <a:gd name="connsiteY19" fmla="*/ 593652 h 605764"/>
              <a:gd name="connsiteX20" fmla="*/ 2004413 w 2198193"/>
              <a:gd name="connsiteY20" fmla="*/ 599708 h 605764"/>
              <a:gd name="connsiteX21" fmla="*/ 1974135 w 2198193"/>
              <a:gd name="connsiteY21" fmla="*/ 605764 h 605764"/>
              <a:gd name="connsiteX22" fmla="*/ 1750077 w 2198193"/>
              <a:gd name="connsiteY22" fmla="*/ 599708 h 605764"/>
              <a:gd name="connsiteX23" fmla="*/ 1683465 w 2198193"/>
              <a:gd name="connsiteY23" fmla="*/ 593652 h 605764"/>
              <a:gd name="connsiteX24" fmla="*/ 1423073 w 2198193"/>
              <a:gd name="connsiteY24" fmla="*/ 587597 h 605764"/>
              <a:gd name="connsiteX25" fmla="*/ 1271682 w 2198193"/>
              <a:gd name="connsiteY25" fmla="*/ 575486 h 605764"/>
              <a:gd name="connsiteX26" fmla="*/ 1235348 w 2198193"/>
              <a:gd name="connsiteY26" fmla="*/ 563374 h 605764"/>
              <a:gd name="connsiteX27" fmla="*/ 1217181 w 2198193"/>
              <a:gd name="connsiteY27" fmla="*/ 557319 h 605764"/>
              <a:gd name="connsiteX28" fmla="*/ 1205070 w 2198193"/>
              <a:gd name="connsiteY28" fmla="*/ 545207 h 605764"/>
              <a:gd name="connsiteX29" fmla="*/ 1138458 w 2198193"/>
              <a:gd name="connsiteY29" fmla="*/ 527041 h 605764"/>
              <a:gd name="connsiteX30" fmla="*/ 1083957 w 2198193"/>
              <a:gd name="connsiteY30" fmla="*/ 508874 h 605764"/>
              <a:gd name="connsiteX31" fmla="*/ 1053679 w 2198193"/>
              <a:gd name="connsiteY31" fmla="*/ 496762 h 605764"/>
              <a:gd name="connsiteX32" fmla="*/ 1005234 w 2198193"/>
              <a:gd name="connsiteY32" fmla="*/ 484651 h 605764"/>
              <a:gd name="connsiteX33" fmla="*/ 962845 w 2198193"/>
              <a:gd name="connsiteY33" fmla="*/ 460429 h 605764"/>
              <a:gd name="connsiteX34" fmla="*/ 950734 w 2198193"/>
              <a:gd name="connsiteY34" fmla="*/ 448317 h 605764"/>
              <a:gd name="connsiteX35" fmla="*/ 914400 w 2198193"/>
              <a:gd name="connsiteY35" fmla="*/ 436206 h 605764"/>
              <a:gd name="connsiteX36" fmla="*/ 890177 w 2198193"/>
              <a:gd name="connsiteY36" fmla="*/ 424095 h 605764"/>
              <a:gd name="connsiteX37" fmla="*/ 872010 w 2198193"/>
              <a:gd name="connsiteY37" fmla="*/ 405928 h 605764"/>
              <a:gd name="connsiteX38" fmla="*/ 853843 w 2198193"/>
              <a:gd name="connsiteY38" fmla="*/ 399872 h 605764"/>
              <a:gd name="connsiteX39" fmla="*/ 793287 w 2198193"/>
              <a:gd name="connsiteY39" fmla="*/ 387761 h 605764"/>
              <a:gd name="connsiteX40" fmla="*/ 756953 w 2198193"/>
              <a:gd name="connsiteY40" fmla="*/ 369594 h 605764"/>
              <a:gd name="connsiteX41" fmla="*/ 738787 w 2198193"/>
              <a:gd name="connsiteY41" fmla="*/ 357483 h 605764"/>
              <a:gd name="connsiteX42" fmla="*/ 696397 w 2198193"/>
              <a:gd name="connsiteY42" fmla="*/ 351427 h 605764"/>
              <a:gd name="connsiteX43" fmla="*/ 654008 w 2198193"/>
              <a:gd name="connsiteY43" fmla="*/ 333260 h 605764"/>
              <a:gd name="connsiteX44" fmla="*/ 629785 w 2198193"/>
              <a:gd name="connsiteY44" fmla="*/ 321149 h 605764"/>
              <a:gd name="connsiteX45" fmla="*/ 581340 w 2198193"/>
              <a:gd name="connsiteY45" fmla="*/ 309038 h 605764"/>
              <a:gd name="connsiteX46" fmla="*/ 557118 w 2198193"/>
              <a:gd name="connsiteY46" fmla="*/ 302982 h 605764"/>
              <a:gd name="connsiteX47" fmla="*/ 496561 w 2198193"/>
              <a:gd name="connsiteY47" fmla="*/ 290871 h 605764"/>
              <a:gd name="connsiteX48" fmla="*/ 478394 w 2198193"/>
              <a:gd name="connsiteY48" fmla="*/ 284815 h 605764"/>
              <a:gd name="connsiteX49" fmla="*/ 442061 w 2198193"/>
              <a:gd name="connsiteY49" fmla="*/ 260593 h 605764"/>
              <a:gd name="connsiteX50" fmla="*/ 411783 w 2198193"/>
              <a:gd name="connsiteY50" fmla="*/ 242426 h 605764"/>
              <a:gd name="connsiteX51" fmla="*/ 369393 w 2198193"/>
              <a:gd name="connsiteY51" fmla="*/ 212148 h 605764"/>
              <a:gd name="connsiteX52" fmla="*/ 351226 w 2198193"/>
              <a:gd name="connsiteY52" fmla="*/ 200037 h 605764"/>
              <a:gd name="connsiteX53" fmla="*/ 339115 w 2198193"/>
              <a:gd name="connsiteY53" fmla="*/ 187925 h 605764"/>
              <a:gd name="connsiteX54" fmla="*/ 320948 w 2198193"/>
              <a:gd name="connsiteY54" fmla="*/ 181870 h 605764"/>
              <a:gd name="connsiteX55" fmla="*/ 302781 w 2198193"/>
              <a:gd name="connsiteY55" fmla="*/ 169758 h 605764"/>
              <a:gd name="connsiteX56" fmla="*/ 272503 w 2198193"/>
              <a:gd name="connsiteY56" fmla="*/ 139480 h 605764"/>
              <a:gd name="connsiteX57" fmla="*/ 236169 w 2198193"/>
              <a:gd name="connsiteY57" fmla="*/ 115258 h 605764"/>
              <a:gd name="connsiteX58" fmla="*/ 218002 w 2198193"/>
              <a:gd name="connsiteY58" fmla="*/ 36535 h 605764"/>
              <a:gd name="connsiteX59" fmla="*/ 230114 w 2198193"/>
              <a:gd name="connsiteY59" fmla="*/ 24423 h 605764"/>
              <a:gd name="connsiteX60" fmla="*/ 248281 w 2198193"/>
              <a:gd name="connsiteY60" fmla="*/ 18368 h 605764"/>
              <a:gd name="connsiteX61" fmla="*/ 260392 w 2198193"/>
              <a:gd name="connsiteY61" fmla="*/ 6256 h 605764"/>
              <a:gd name="connsiteX62" fmla="*/ 296726 w 2198193"/>
              <a:gd name="connsiteY62" fmla="*/ 201 h 605764"/>
              <a:gd name="connsiteX63" fmla="*/ 466283 w 2198193"/>
              <a:gd name="connsiteY63" fmla="*/ 103147 h 6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98193" h="605764">
                <a:moveTo>
                  <a:pt x="0" y="12312"/>
                </a:moveTo>
                <a:lnTo>
                  <a:pt x="0" y="12312"/>
                </a:lnTo>
                <a:lnTo>
                  <a:pt x="950734" y="6256"/>
                </a:lnTo>
                <a:cubicBezTo>
                  <a:pt x="1597988" y="6256"/>
                  <a:pt x="1281494" y="24981"/>
                  <a:pt x="1562352" y="6256"/>
                </a:cubicBezTo>
                <a:lnTo>
                  <a:pt x="2052858" y="12312"/>
                </a:lnTo>
                <a:cubicBezTo>
                  <a:pt x="2061181" y="12312"/>
                  <a:pt x="2068758" y="6256"/>
                  <a:pt x="2077081" y="6256"/>
                </a:cubicBezTo>
                <a:cubicBezTo>
                  <a:pt x="2101387" y="6256"/>
                  <a:pt x="2125526" y="10293"/>
                  <a:pt x="2149748" y="12312"/>
                </a:cubicBezTo>
                <a:cubicBezTo>
                  <a:pt x="2195941" y="43107"/>
                  <a:pt x="2156820" y="9442"/>
                  <a:pt x="2161859" y="115258"/>
                </a:cubicBezTo>
                <a:cubicBezTo>
                  <a:pt x="2162615" y="131143"/>
                  <a:pt x="2176621" y="152732"/>
                  <a:pt x="2180026" y="169758"/>
                </a:cubicBezTo>
                <a:cubicBezTo>
                  <a:pt x="2182045" y="179851"/>
                  <a:pt x="2184626" y="189848"/>
                  <a:pt x="2186082" y="200037"/>
                </a:cubicBezTo>
                <a:cubicBezTo>
                  <a:pt x="2196224" y="271024"/>
                  <a:pt x="2185178" y="233654"/>
                  <a:pt x="2198193" y="272704"/>
                </a:cubicBezTo>
                <a:cubicBezTo>
                  <a:pt x="2195166" y="290869"/>
                  <a:pt x="2190691" y="329374"/>
                  <a:pt x="2180026" y="345372"/>
                </a:cubicBezTo>
                <a:lnTo>
                  <a:pt x="2167915" y="363539"/>
                </a:lnTo>
                <a:cubicBezTo>
                  <a:pt x="2163912" y="379548"/>
                  <a:pt x="2155804" y="409242"/>
                  <a:pt x="2155804" y="424095"/>
                </a:cubicBezTo>
                <a:cubicBezTo>
                  <a:pt x="2155804" y="438368"/>
                  <a:pt x="2159841" y="452354"/>
                  <a:pt x="2161859" y="466484"/>
                </a:cubicBezTo>
                <a:cubicBezTo>
                  <a:pt x="2147335" y="510062"/>
                  <a:pt x="2164964" y="455621"/>
                  <a:pt x="2149748" y="508874"/>
                </a:cubicBezTo>
                <a:cubicBezTo>
                  <a:pt x="2147994" y="515012"/>
                  <a:pt x="2147522" y="521934"/>
                  <a:pt x="2143692" y="527041"/>
                </a:cubicBezTo>
                <a:cubicBezTo>
                  <a:pt x="2136280" y="536923"/>
                  <a:pt x="2111006" y="562426"/>
                  <a:pt x="2095247" y="569430"/>
                </a:cubicBezTo>
                <a:cubicBezTo>
                  <a:pt x="2083581" y="574615"/>
                  <a:pt x="2071025" y="577504"/>
                  <a:pt x="2058914" y="581541"/>
                </a:cubicBezTo>
                <a:lnTo>
                  <a:pt x="2022580" y="593652"/>
                </a:lnTo>
                <a:cubicBezTo>
                  <a:pt x="2016524" y="595671"/>
                  <a:pt x="2010672" y="598456"/>
                  <a:pt x="2004413" y="599708"/>
                </a:cubicBezTo>
                <a:lnTo>
                  <a:pt x="1974135" y="605764"/>
                </a:lnTo>
                <a:lnTo>
                  <a:pt x="1750077" y="599708"/>
                </a:lnTo>
                <a:cubicBezTo>
                  <a:pt x="1727801" y="598780"/>
                  <a:pt x="1705745" y="594477"/>
                  <a:pt x="1683465" y="593652"/>
                </a:cubicBezTo>
                <a:cubicBezTo>
                  <a:pt x="1596704" y="590439"/>
                  <a:pt x="1509870" y="589615"/>
                  <a:pt x="1423073" y="587597"/>
                </a:cubicBezTo>
                <a:cubicBezTo>
                  <a:pt x="1381364" y="585511"/>
                  <a:pt x="1318761" y="588326"/>
                  <a:pt x="1271682" y="575486"/>
                </a:cubicBezTo>
                <a:cubicBezTo>
                  <a:pt x="1259365" y="572127"/>
                  <a:pt x="1247459" y="567411"/>
                  <a:pt x="1235348" y="563374"/>
                </a:cubicBezTo>
                <a:lnTo>
                  <a:pt x="1217181" y="557319"/>
                </a:lnTo>
                <a:cubicBezTo>
                  <a:pt x="1213144" y="553282"/>
                  <a:pt x="1210177" y="547760"/>
                  <a:pt x="1205070" y="545207"/>
                </a:cubicBezTo>
                <a:cubicBezTo>
                  <a:pt x="1184582" y="534963"/>
                  <a:pt x="1160607" y="531470"/>
                  <a:pt x="1138458" y="527041"/>
                </a:cubicBezTo>
                <a:cubicBezTo>
                  <a:pt x="1103130" y="503488"/>
                  <a:pt x="1139186" y="523937"/>
                  <a:pt x="1083957" y="508874"/>
                </a:cubicBezTo>
                <a:cubicBezTo>
                  <a:pt x="1073470" y="506014"/>
                  <a:pt x="1064069" y="499959"/>
                  <a:pt x="1053679" y="496762"/>
                </a:cubicBezTo>
                <a:cubicBezTo>
                  <a:pt x="1037770" y="491867"/>
                  <a:pt x="1020122" y="492095"/>
                  <a:pt x="1005234" y="484651"/>
                </a:cubicBezTo>
                <a:cubicBezTo>
                  <a:pt x="988661" y="476364"/>
                  <a:pt x="977108" y="471840"/>
                  <a:pt x="962845" y="460429"/>
                </a:cubicBezTo>
                <a:cubicBezTo>
                  <a:pt x="958387" y="456862"/>
                  <a:pt x="955841" y="450870"/>
                  <a:pt x="950734" y="448317"/>
                </a:cubicBezTo>
                <a:cubicBezTo>
                  <a:pt x="939315" y="442608"/>
                  <a:pt x="925819" y="441915"/>
                  <a:pt x="914400" y="436206"/>
                </a:cubicBezTo>
                <a:lnTo>
                  <a:pt x="890177" y="424095"/>
                </a:lnTo>
                <a:cubicBezTo>
                  <a:pt x="884121" y="418039"/>
                  <a:pt x="879136" y="410679"/>
                  <a:pt x="872010" y="405928"/>
                </a:cubicBezTo>
                <a:cubicBezTo>
                  <a:pt x="866699" y="402387"/>
                  <a:pt x="859981" y="401626"/>
                  <a:pt x="853843" y="399872"/>
                </a:cubicBezTo>
                <a:cubicBezTo>
                  <a:pt x="828556" y="392647"/>
                  <a:pt x="821828" y="392518"/>
                  <a:pt x="793287" y="387761"/>
                </a:cubicBezTo>
                <a:cubicBezTo>
                  <a:pt x="741219" y="353050"/>
                  <a:pt x="807100" y="394668"/>
                  <a:pt x="756953" y="369594"/>
                </a:cubicBezTo>
                <a:cubicBezTo>
                  <a:pt x="750444" y="366339"/>
                  <a:pt x="745758" y="359574"/>
                  <a:pt x="738787" y="357483"/>
                </a:cubicBezTo>
                <a:cubicBezTo>
                  <a:pt x="725116" y="353382"/>
                  <a:pt x="710527" y="353446"/>
                  <a:pt x="696397" y="351427"/>
                </a:cubicBezTo>
                <a:cubicBezTo>
                  <a:pt x="659582" y="326884"/>
                  <a:pt x="698696" y="350018"/>
                  <a:pt x="654008" y="333260"/>
                </a:cubicBezTo>
                <a:cubicBezTo>
                  <a:pt x="645555" y="330090"/>
                  <a:pt x="638349" y="324004"/>
                  <a:pt x="629785" y="321149"/>
                </a:cubicBezTo>
                <a:cubicBezTo>
                  <a:pt x="613994" y="315885"/>
                  <a:pt x="597488" y="313075"/>
                  <a:pt x="581340" y="309038"/>
                </a:cubicBezTo>
                <a:cubicBezTo>
                  <a:pt x="573266" y="307019"/>
                  <a:pt x="565279" y="304614"/>
                  <a:pt x="557118" y="302982"/>
                </a:cubicBezTo>
                <a:cubicBezTo>
                  <a:pt x="536932" y="298945"/>
                  <a:pt x="516090" y="297381"/>
                  <a:pt x="496561" y="290871"/>
                </a:cubicBezTo>
                <a:lnTo>
                  <a:pt x="478394" y="284815"/>
                </a:lnTo>
                <a:cubicBezTo>
                  <a:pt x="432204" y="238625"/>
                  <a:pt x="485877" y="286882"/>
                  <a:pt x="442061" y="260593"/>
                </a:cubicBezTo>
                <a:cubicBezTo>
                  <a:pt x="400497" y="235655"/>
                  <a:pt x="463246" y="259582"/>
                  <a:pt x="411783" y="242426"/>
                </a:cubicBezTo>
                <a:cubicBezTo>
                  <a:pt x="383046" y="213689"/>
                  <a:pt x="398393" y="221814"/>
                  <a:pt x="369393" y="212148"/>
                </a:cubicBezTo>
                <a:cubicBezTo>
                  <a:pt x="363337" y="208111"/>
                  <a:pt x="356909" y="204584"/>
                  <a:pt x="351226" y="200037"/>
                </a:cubicBezTo>
                <a:cubicBezTo>
                  <a:pt x="346768" y="196470"/>
                  <a:pt x="344011" y="190862"/>
                  <a:pt x="339115" y="187925"/>
                </a:cubicBezTo>
                <a:cubicBezTo>
                  <a:pt x="333641" y="184641"/>
                  <a:pt x="327004" y="183888"/>
                  <a:pt x="320948" y="181870"/>
                </a:cubicBezTo>
                <a:cubicBezTo>
                  <a:pt x="314892" y="177833"/>
                  <a:pt x="308258" y="174551"/>
                  <a:pt x="302781" y="169758"/>
                </a:cubicBezTo>
                <a:cubicBezTo>
                  <a:pt x="292039" y="160359"/>
                  <a:pt x="284379" y="147397"/>
                  <a:pt x="272503" y="139480"/>
                </a:cubicBezTo>
                <a:lnTo>
                  <a:pt x="236169" y="115258"/>
                </a:lnTo>
                <a:cubicBezTo>
                  <a:pt x="211386" y="78082"/>
                  <a:pt x="202676" y="82514"/>
                  <a:pt x="218002" y="36535"/>
                </a:cubicBezTo>
                <a:cubicBezTo>
                  <a:pt x="219808" y="31118"/>
                  <a:pt x="225218" y="27361"/>
                  <a:pt x="230114" y="24423"/>
                </a:cubicBezTo>
                <a:cubicBezTo>
                  <a:pt x="235588" y="21139"/>
                  <a:pt x="242225" y="20386"/>
                  <a:pt x="248281" y="18368"/>
                </a:cubicBezTo>
                <a:cubicBezTo>
                  <a:pt x="252318" y="14331"/>
                  <a:pt x="255496" y="9193"/>
                  <a:pt x="260392" y="6256"/>
                </a:cubicBezTo>
                <a:cubicBezTo>
                  <a:pt x="273675" y="-1714"/>
                  <a:pt x="282260" y="201"/>
                  <a:pt x="296726" y="201"/>
                </a:cubicBezTo>
                <a:lnTo>
                  <a:pt x="466283" y="103147"/>
                </a:lnTo>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369094" y="2706866"/>
            <a:ext cx="842032" cy="886583"/>
          </a:xfrm>
          <a:custGeom>
            <a:avLst/>
            <a:gdLst>
              <a:gd name="connsiteX0" fmla="*/ 6355 w 842032"/>
              <a:gd name="connsiteY0" fmla="*/ 0 h 886583"/>
              <a:gd name="connsiteX1" fmla="*/ 6355 w 842032"/>
              <a:gd name="connsiteY1" fmla="*/ 0 h 886583"/>
              <a:gd name="connsiteX2" fmla="*/ 72967 w 842032"/>
              <a:gd name="connsiteY2" fmla="*/ 48445 h 886583"/>
              <a:gd name="connsiteX3" fmla="*/ 109301 w 842032"/>
              <a:gd name="connsiteY3" fmla="*/ 60557 h 886583"/>
              <a:gd name="connsiteX4" fmla="*/ 139579 w 842032"/>
              <a:gd name="connsiteY4" fmla="*/ 90835 h 886583"/>
              <a:gd name="connsiteX5" fmla="*/ 151690 w 842032"/>
              <a:gd name="connsiteY5" fmla="*/ 109002 h 886583"/>
              <a:gd name="connsiteX6" fmla="*/ 169857 w 842032"/>
              <a:gd name="connsiteY6" fmla="*/ 127168 h 886583"/>
              <a:gd name="connsiteX7" fmla="*/ 194080 w 842032"/>
              <a:gd name="connsiteY7" fmla="*/ 163502 h 886583"/>
              <a:gd name="connsiteX8" fmla="*/ 218302 w 842032"/>
              <a:gd name="connsiteY8" fmla="*/ 199836 h 886583"/>
              <a:gd name="connsiteX9" fmla="*/ 230413 w 842032"/>
              <a:gd name="connsiteY9" fmla="*/ 218003 h 886583"/>
              <a:gd name="connsiteX10" fmla="*/ 260691 w 842032"/>
              <a:gd name="connsiteY10" fmla="*/ 248281 h 886583"/>
              <a:gd name="connsiteX11" fmla="*/ 284914 w 842032"/>
              <a:gd name="connsiteY11" fmla="*/ 284615 h 886583"/>
              <a:gd name="connsiteX12" fmla="*/ 297025 w 842032"/>
              <a:gd name="connsiteY12" fmla="*/ 302782 h 886583"/>
              <a:gd name="connsiteX13" fmla="*/ 321248 w 842032"/>
              <a:gd name="connsiteY13" fmla="*/ 320949 h 886583"/>
              <a:gd name="connsiteX14" fmla="*/ 333359 w 842032"/>
              <a:gd name="connsiteY14" fmla="*/ 339115 h 886583"/>
              <a:gd name="connsiteX15" fmla="*/ 345470 w 842032"/>
              <a:gd name="connsiteY15" fmla="*/ 351227 h 886583"/>
              <a:gd name="connsiteX16" fmla="*/ 369693 w 842032"/>
              <a:gd name="connsiteY16" fmla="*/ 381505 h 886583"/>
              <a:gd name="connsiteX17" fmla="*/ 387860 w 842032"/>
              <a:gd name="connsiteY17" fmla="*/ 411783 h 886583"/>
              <a:gd name="connsiteX18" fmla="*/ 412082 w 842032"/>
              <a:gd name="connsiteY18" fmla="*/ 448117 h 886583"/>
              <a:gd name="connsiteX19" fmla="*/ 424193 w 842032"/>
              <a:gd name="connsiteY19" fmla="*/ 466284 h 886583"/>
              <a:gd name="connsiteX20" fmla="*/ 436305 w 842032"/>
              <a:gd name="connsiteY20" fmla="*/ 478395 h 886583"/>
              <a:gd name="connsiteX21" fmla="*/ 472638 w 842032"/>
              <a:gd name="connsiteY21" fmla="*/ 526840 h 886583"/>
              <a:gd name="connsiteX22" fmla="*/ 484750 w 842032"/>
              <a:gd name="connsiteY22" fmla="*/ 545007 h 886583"/>
              <a:gd name="connsiteX23" fmla="*/ 521083 w 842032"/>
              <a:gd name="connsiteY23" fmla="*/ 581341 h 886583"/>
              <a:gd name="connsiteX24" fmla="*/ 533195 w 842032"/>
              <a:gd name="connsiteY24" fmla="*/ 593452 h 886583"/>
              <a:gd name="connsiteX25" fmla="*/ 539250 w 842032"/>
              <a:gd name="connsiteY25" fmla="*/ 617674 h 886583"/>
              <a:gd name="connsiteX26" fmla="*/ 587695 w 842032"/>
              <a:gd name="connsiteY26" fmla="*/ 660064 h 886583"/>
              <a:gd name="connsiteX27" fmla="*/ 599807 w 842032"/>
              <a:gd name="connsiteY27" fmla="*/ 672175 h 886583"/>
              <a:gd name="connsiteX28" fmla="*/ 611918 w 842032"/>
              <a:gd name="connsiteY28" fmla="*/ 690342 h 886583"/>
              <a:gd name="connsiteX29" fmla="*/ 648252 w 842032"/>
              <a:gd name="connsiteY29" fmla="*/ 714564 h 886583"/>
              <a:gd name="connsiteX30" fmla="*/ 660363 w 842032"/>
              <a:gd name="connsiteY30" fmla="*/ 726676 h 886583"/>
              <a:gd name="connsiteX31" fmla="*/ 678530 w 842032"/>
              <a:gd name="connsiteY31" fmla="*/ 732731 h 886583"/>
              <a:gd name="connsiteX32" fmla="*/ 696697 w 842032"/>
              <a:gd name="connsiteY32" fmla="*/ 744843 h 886583"/>
              <a:gd name="connsiteX33" fmla="*/ 733031 w 842032"/>
              <a:gd name="connsiteY33" fmla="*/ 763009 h 886583"/>
              <a:gd name="connsiteX34" fmla="*/ 745142 w 842032"/>
              <a:gd name="connsiteY34" fmla="*/ 775121 h 886583"/>
              <a:gd name="connsiteX35" fmla="*/ 781476 w 842032"/>
              <a:gd name="connsiteY35" fmla="*/ 799343 h 886583"/>
              <a:gd name="connsiteX36" fmla="*/ 811754 w 842032"/>
              <a:gd name="connsiteY36" fmla="*/ 817510 h 886583"/>
              <a:gd name="connsiteX37" fmla="*/ 817809 w 842032"/>
              <a:gd name="connsiteY37" fmla="*/ 835677 h 886583"/>
              <a:gd name="connsiteX38" fmla="*/ 835976 w 842032"/>
              <a:gd name="connsiteY38" fmla="*/ 841733 h 886583"/>
              <a:gd name="connsiteX39" fmla="*/ 842032 w 842032"/>
              <a:gd name="connsiteY39" fmla="*/ 865955 h 886583"/>
              <a:gd name="connsiteX40" fmla="*/ 823865 w 842032"/>
              <a:gd name="connsiteY40" fmla="*/ 878066 h 886583"/>
              <a:gd name="connsiteX41" fmla="*/ 696697 w 842032"/>
              <a:gd name="connsiteY41" fmla="*/ 878066 h 886583"/>
              <a:gd name="connsiteX42" fmla="*/ 630085 w 842032"/>
              <a:gd name="connsiteY42" fmla="*/ 878066 h 886583"/>
              <a:gd name="connsiteX43" fmla="*/ 545306 w 842032"/>
              <a:gd name="connsiteY43" fmla="*/ 872011 h 886583"/>
              <a:gd name="connsiteX44" fmla="*/ 387860 w 842032"/>
              <a:gd name="connsiteY44" fmla="*/ 865955 h 886583"/>
              <a:gd name="connsiteX45" fmla="*/ 272803 w 842032"/>
              <a:gd name="connsiteY45" fmla="*/ 859900 h 886583"/>
              <a:gd name="connsiteX46" fmla="*/ 18466 w 842032"/>
              <a:gd name="connsiteY46" fmla="*/ 853844 h 886583"/>
              <a:gd name="connsiteX47" fmla="*/ 299 w 842032"/>
              <a:gd name="connsiteY47" fmla="*/ 805399 h 886583"/>
              <a:gd name="connsiteX48" fmla="*/ 12411 w 842032"/>
              <a:gd name="connsiteY48" fmla="*/ 769065 h 886583"/>
              <a:gd name="connsiteX49" fmla="*/ 18466 w 842032"/>
              <a:gd name="connsiteY49" fmla="*/ 720620 h 886583"/>
              <a:gd name="connsiteX50" fmla="*/ 18466 w 842032"/>
              <a:gd name="connsiteY50" fmla="*/ 684286 h 886583"/>
              <a:gd name="connsiteX51" fmla="*/ 24522 w 842032"/>
              <a:gd name="connsiteY51" fmla="*/ 587396 h 886583"/>
              <a:gd name="connsiteX52" fmla="*/ 36633 w 842032"/>
              <a:gd name="connsiteY52" fmla="*/ 551062 h 886583"/>
              <a:gd name="connsiteX53" fmla="*/ 30578 w 842032"/>
              <a:gd name="connsiteY53" fmla="*/ 520784 h 886583"/>
              <a:gd name="connsiteX54" fmla="*/ 30578 w 842032"/>
              <a:gd name="connsiteY54" fmla="*/ 478395 h 886583"/>
              <a:gd name="connsiteX55" fmla="*/ 24522 w 842032"/>
              <a:gd name="connsiteY55" fmla="*/ 399672 h 886583"/>
              <a:gd name="connsiteX56" fmla="*/ 30578 w 842032"/>
              <a:gd name="connsiteY56" fmla="*/ 357282 h 886583"/>
              <a:gd name="connsiteX57" fmla="*/ 24522 w 842032"/>
              <a:gd name="connsiteY57" fmla="*/ 339115 h 886583"/>
              <a:gd name="connsiteX58" fmla="*/ 18466 w 842032"/>
              <a:gd name="connsiteY58" fmla="*/ 314893 h 886583"/>
              <a:gd name="connsiteX59" fmla="*/ 12411 w 842032"/>
              <a:gd name="connsiteY59" fmla="*/ 254337 h 886583"/>
              <a:gd name="connsiteX60" fmla="*/ 18466 w 842032"/>
              <a:gd name="connsiteY60" fmla="*/ 218003 h 886583"/>
              <a:gd name="connsiteX61" fmla="*/ 24522 w 842032"/>
              <a:gd name="connsiteY61" fmla="*/ 102946 h 886583"/>
              <a:gd name="connsiteX62" fmla="*/ 30578 w 842032"/>
              <a:gd name="connsiteY62" fmla="*/ 54501 h 886583"/>
              <a:gd name="connsiteX63" fmla="*/ 66911 w 842032"/>
              <a:gd name="connsiteY63" fmla="*/ 42390 h 886583"/>
              <a:gd name="connsiteX64" fmla="*/ 85078 w 842032"/>
              <a:gd name="connsiteY64" fmla="*/ 48445 h 886583"/>
              <a:gd name="connsiteX65" fmla="*/ 97189 w 842032"/>
              <a:gd name="connsiteY65" fmla="*/ 121113 h 88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42032" h="886583">
                <a:moveTo>
                  <a:pt x="6355" y="0"/>
                </a:moveTo>
                <a:lnTo>
                  <a:pt x="6355" y="0"/>
                </a:lnTo>
                <a:cubicBezTo>
                  <a:pt x="28559" y="16148"/>
                  <a:pt x="49303" y="34525"/>
                  <a:pt x="72967" y="48445"/>
                </a:cubicBezTo>
                <a:cubicBezTo>
                  <a:pt x="83971" y="54918"/>
                  <a:pt x="109301" y="60557"/>
                  <a:pt x="109301" y="60557"/>
                </a:cubicBezTo>
                <a:cubicBezTo>
                  <a:pt x="119394" y="70650"/>
                  <a:pt x="131662" y="78959"/>
                  <a:pt x="139579" y="90835"/>
                </a:cubicBezTo>
                <a:cubicBezTo>
                  <a:pt x="143616" y="96891"/>
                  <a:pt x="147031" y="103411"/>
                  <a:pt x="151690" y="109002"/>
                </a:cubicBezTo>
                <a:cubicBezTo>
                  <a:pt x="157172" y="115581"/>
                  <a:pt x="164599" y="120408"/>
                  <a:pt x="169857" y="127168"/>
                </a:cubicBezTo>
                <a:cubicBezTo>
                  <a:pt x="178794" y="138658"/>
                  <a:pt x="186006" y="151391"/>
                  <a:pt x="194080" y="163502"/>
                </a:cubicBezTo>
                <a:lnTo>
                  <a:pt x="218302" y="199836"/>
                </a:lnTo>
                <a:cubicBezTo>
                  <a:pt x="222339" y="205892"/>
                  <a:pt x="225267" y="212857"/>
                  <a:pt x="230413" y="218003"/>
                </a:cubicBezTo>
                <a:cubicBezTo>
                  <a:pt x="240506" y="228096"/>
                  <a:pt x="252774" y="236405"/>
                  <a:pt x="260691" y="248281"/>
                </a:cubicBezTo>
                <a:lnTo>
                  <a:pt x="284914" y="284615"/>
                </a:lnTo>
                <a:cubicBezTo>
                  <a:pt x="288951" y="290671"/>
                  <a:pt x="291203" y="298415"/>
                  <a:pt x="297025" y="302782"/>
                </a:cubicBezTo>
                <a:cubicBezTo>
                  <a:pt x="305099" y="308838"/>
                  <a:pt x="314111" y="313812"/>
                  <a:pt x="321248" y="320949"/>
                </a:cubicBezTo>
                <a:cubicBezTo>
                  <a:pt x="326394" y="326095"/>
                  <a:pt x="328813" y="333432"/>
                  <a:pt x="333359" y="339115"/>
                </a:cubicBezTo>
                <a:cubicBezTo>
                  <a:pt x="336926" y="343573"/>
                  <a:pt x="341903" y="346769"/>
                  <a:pt x="345470" y="351227"/>
                </a:cubicBezTo>
                <a:cubicBezTo>
                  <a:pt x="376016" y="389411"/>
                  <a:pt x="340457" y="352272"/>
                  <a:pt x="369693" y="381505"/>
                </a:cubicBezTo>
                <a:cubicBezTo>
                  <a:pt x="381271" y="416243"/>
                  <a:pt x="367909" y="385182"/>
                  <a:pt x="387860" y="411783"/>
                </a:cubicBezTo>
                <a:cubicBezTo>
                  <a:pt x="396594" y="423428"/>
                  <a:pt x="404008" y="436006"/>
                  <a:pt x="412082" y="448117"/>
                </a:cubicBezTo>
                <a:cubicBezTo>
                  <a:pt x="416119" y="454173"/>
                  <a:pt x="419047" y="461138"/>
                  <a:pt x="424193" y="466284"/>
                </a:cubicBezTo>
                <a:lnTo>
                  <a:pt x="436305" y="478395"/>
                </a:lnTo>
                <a:cubicBezTo>
                  <a:pt x="452057" y="525657"/>
                  <a:pt x="426254" y="457268"/>
                  <a:pt x="472638" y="526840"/>
                </a:cubicBezTo>
                <a:cubicBezTo>
                  <a:pt x="476675" y="532896"/>
                  <a:pt x="479915" y="539567"/>
                  <a:pt x="484750" y="545007"/>
                </a:cubicBezTo>
                <a:cubicBezTo>
                  <a:pt x="496129" y="557808"/>
                  <a:pt x="508972" y="569230"/>
                  <a:pt x="521083" y="581341"/>
                </a:cubicBezTo>
                <a:lnTo>
                  <a:pt x="533195" y="593452"/>
                </a:lnTo>
                <a:cubicBezTo>
                  <a:pt x="535213" y="601526"/>
                  <a:pt x="534634" y="610749"/>
                  <a:pt x="539250" y="617674"/>
                </a:cubicBezTo>
                <a:cubicBezTo>
                  <a:pt x="560592" y="649687"/>
                  <a:pt x="564833" y="641775"/>
                  <a:pt x="587695" y="660064"/>
                </a:cubicBezTo>
                <a:cubicBezTo>
                  <a:pt x="592153" y="663631"/>
                  <a:pt x="596240" y="667717"/>
                  <a:pt x="599807" y="672175"/>
                </a:cubicBezTo>
                <a:cubicBezTo>
                  <a:pt x="604354" y="677858"/>
                  <a:pt x="606441" y="685549"/>
                  <a:pt x="611918" y="690342"/>
                </a:cubicBezTo>
                <a:cubicBezTo>
                  <a:pt x="622872" y="699927"/>
                  <a:pt x="637960" y="704271"/>
                  <a:pt x="648252" y="714564"/>
                </a:cubicBezTo>
                <a:cubicBezTo>
                  <a:pt x="652289" y="718601"/>
                  <a:pt x="655467" y="723739"/>
                  <a:pt x="660363" y="726676"/>
                </a:cubicBezTo>
                <a:cubicBezTo>
                  <a:pt x="665837" y="729960"/>
                  <a:pt x="672474" y="730713"/>
                  <a:pt x="678530" y="732731"/>
                </a:cubicBezTo>
                <a:cubicBezTo>
                  <a:pt x="684586" y="736768"/>
                  <a:pt x="690187" y="741588"/>
                  <a:pt x="696697" y="744843"/>
                </a:cubicBezTo>
                <a:cubicBezTo>
                  <a:pt x="726545" y="759767"/>
                  <a:pt x="704106" y="739869"/>
                  <a:pt x="733031" y="763009"/>
                </a:cubicBezTo>
                <a:cubicBezTo>
                  <a:pt x="737489" y="766576"/>
                  <a:pt x="740574" y="771695"/>
                  <a:pt x="745142" y="775121"/>
                </a:cubicBezTo>
                <a:cubicBezTo>
                  <a:pt x="756787" y="783855"/>
                  <a:pt x="771184" y="789050"/>
                  <a:pt x="781476" y="799343"/>
                </a:cubicBezTo>
                <a:cubicBezTo>
                  <a:pt x="798100" y="815969"/>
                  <a:pt x="788171" y="809650"/>
                  <a:pt x="811754" y="817510"/>
                </a:cubicBezTo>
                <a:cubicBezTo>
                  <a:pt x="813772" y="823566"/>
                  <a:pt x="813296" y="831163"/>
                  <a:pt x="817809" y="835677"/>
                </a:cubicBezTo>
                <a:cubicBezTo>
                  <a:pt x="822323" y="840191"/>
                  <a:pt x="831988" y="836749"/>
                  <a:pt x="835976" y="841733"/>
                </a:cubicBezTo>
                <a:cubicBezTo>
                  <a:pt x="841175" y="848232"/>
                  <a:pt x="840013" y="857881"/>
                  <a:pt x="842032" y="865955"/>
                </a:cubicBezTo>
                <a:cubicBezTo>
                  <a:pt x="835976" y="869992"/>
                  <a:pt x="830375" y="874811"/>
                  <a:pt x="823865" y="878066"/>
                </a:cubicBezTo>
                <a:cubicBezTo>
                  <a:pt x="786981" y="896508"/>
                  <a:pt x="721971" y="879470"/>
                  <a:pt x="696697" y="878066"/>
                </a:cubicBezTo>
                <a:cubicBezTo>
                  <a:pt x="661364" y="889844"/>
                  <a:pt x="689267" y="883446"/>
                  <a:pt x="630085" y="878066"/>
                </a:cubicBezTo>
                <a:cubicBezTo>
                  <a:pt x="601870" y="875501"/>
                  <a:pt x="573602" y="873426"/>
                  <a:pt x="545306" y="872011"/>
                </a:cubicBezTo>
                <a:cubicBezTo>
                  <a:pt x="492851" y="869388"/>
                  <a:pt x="440329" y="868287"/>
                  <a:pt x="387860" y="865955"/>
                </a:cubicBezTo>
                <a:lnTo>
                  <a:pt x="272803" y="859900"/>
                </a:lnTo>
                <a:lnTo>
                  <a:pt x="18466" y="853844"/>
                </a:lnTo>
                <a:cubicBezTo>
                  <a:pt x="7419" y="837273"/>
                  <a:pt x="-1796" y="828445"/>
                  <a:pt x="299" y="805399"/>
                </a:cubicBezTo>
                <a:cubicBezTo>
                  <a:pt x="1455" y="792685"/>
                  <a:pt x="12411" y="769065"/>
                  <a:pt x="12411" y="769065"/>
                </a:cubicBezTo>
                <a:cubicBezTo>
                  <a:pt x="14429" y="752917"/>
                  <a:pt x="18466" y="736894"/>
                  <a:pt x="18466" y="720620"/>
                </a:cubicBezTo>
                <a:cubicBezTo>
                  <a:pt x="18466" y="672175"/>
                  <a:pt x="2319" y="732731"/>
                  <a:pt x="18466" y="684286"/>
                </a:cubicBezTo>
                <a:cubicBezTo>
                  <a:pt x="20485" y="651989"/>
                  <a:pt x="20150" y="619459"/>
                  <a:pt x="24522" y="587396"/>
                </a:cubicBezTo>
                <a:cubicBezTo>
                  <a:pt x="26247" y="574747"/>
                  <a:pt x="36633" y="551062"/>
                  <a:pt x="36633" y="551062"/>
                </a:cubicBezTo>
                <a:cubicBezTo>
                  <a:pt x="34615" y="540969"/>
                  <a:pt x="30578" y="531077"/>
                  <a:pt x="30578" y="520784"/>
                </a:cubicBezTo>
                <a:cubicBezTo>
                  <a:pt x="30578" y="467558"/>
                  <a:pt x="45096" y="521954"/>
                  <a:pt x="30578" y="478395"/>
                </a:cubicBezTo>
                <a:cubicBezTo>
                  <a:pt x="28559" y="452154"/>
                  <a:pt x="24522" y="425991"/>
                  <a:pt x="24522" y="399672"/>
                </a:cubicBezTo>
                <a:cubicBezTo>
                  <a:pt x="24522" y="385399"/>
                  <a:pt x="30578" y="371555"/>
                  <a:pt x="30578" y="357282"/>
                </a:cubicBezTo>
                <a:cubicBezTo>
                  <a:pt x="30578" y="350899"/>
                  <a:pt x="26276" y="345253"/>
                  <a:pt x="24522" y="339115"/>
                </a:cubicBezTo>
                <a:cubicBezTo>
                  <a:pt x="22235" y="331113"/>
                  <a:pt x="20485" y="322967"/>
                  <a:pt x="18466" y="314893"/>
                </a:cubicBezTo>
                <a:cubicBezTo>
                  <a:pt x="16448" y="294708"/>
                  <a:pt x="12411" y="274623"/>
                  <a:pt x="12411" y="254337"/>
                </a:cubicBezTo>
                <a:cubicBezTo>
                  <a:pt x="12411" y="242059"/>
                  <a:pt x="17487" y="230242"/>
                  <a:pt x="18466" y="218003"/>
                </a:cubicBezTo>
                <a:cubicBezTo>
                  <a:pt x="21529" y="179720"/>
                  <a:pt x="21685" y="141246"/>
                  <a:pt x="24522" y="102946"/>
                </a:cubicBezTo>
                <a:cubicBezTo>
                  <a:pt x="25724" y="86716"/>
                  <a:pt x="21245" y="67833"/>
                  <a:pt x="30578" y="54501"/>
                </a:cubicBezTo>
                <a:cubicBezTo>
                  <a:pt x="37899" y="44043"/>
                  <a:pt x="66911" y="42390"/>
                  <a:pt x="66911" y="42390"/>
                </a:cubicBezTo>
                <a:lnTo>
                  <a:pt x="85078" y="48445"/>
                </a:lnTo>
                <a:lnTo>
                  <a:pt x="97189" y="121113"/>
                </a:lnTo>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30744"/>
                                        </p:tgtEl>
                                        <p:attrNameLst>
                                          <p:attrName>ppt_x</p:attrName>
                                          <p:attrName>ppt_y</p:attrName>
                                        </p:attrNameLst>
                                      </p:cBhvr>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0 0 L 0 0.25 E" pathEditMode="relative" ptsTypes="">
                                      <p:cBhvr>
                                        <p:cTn id="9" dur="2000" fill="hold"/>
                                        <p:tgtEl>
                                          <p:spTgt spid="3074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4" grpId="0" animBg="1"/>
      <p:bldP spid="307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3174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N</a:t>
            </a:r>
            <a:r>
              <a:rPr lang="en-US" altLang="zh-TW" sz="2400" baseline="30000">
                <a:solidFill>
                  <a:schemeClr val="bg1"/>
                </a:solidFill>
                <a:latin typeface="Trebuchet MS" panose="020B0603020202020204" pitchFamily="34" charset="0"/>
              </a:rPr>
              <a:t>o</a:t>
            </a:r>
            <a:r>
              <a:rPr lang="en-US" altLang="zh-TW" sz="2400">
                <a:solidFill>
                  <a:schemeClr val="bg1"/>
                </a:solidFill>
                <a:latin typeface="Trebuchet MS" panose="020B0603020202020204" pitchFamily="34" charset="0"/>
              </a:rPr>
              <a:t> 1 COMMON APPLICATIONS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31748" name="Picture 14" descr="NHLA - H logo revers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1790700"/>
            <a:ext cx="4814888"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object 24"/>
          <p:cNvSpPr>
            <a:spLocks noChangeArrowheads="1"/>
          </p:cNvSpPr>
          <p:nvPr/>
        </p:nvSpPr>
        <p:spPr bwMode="auto">
          <a:xfrm>
            <a:off x="5160963" y="1790700"/>
            <a:ext cx="3983037" cy="47466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1797050"/>
            <a:ext cx="902017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32772"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EXAMPLE OF N</a:t>
            </a:r>
            <a:r>
              <a:rPr lang="en-US" altLang="zh-TW" sz="2400" baseline="30000">
                <a:solidFill>
                  <a:schemeClr val="bg1"/>
                </a:solidFill>
                <a:latin typeface="Trebuchet MS" panose="020B0603020202020204" pitchFamily="34" charset="0"/>
              </a:rPr>
              <a:t>o</a:t>
            </a:r>
            <a:r>
              <a:rPr lang="en-US" altLang="zh-TW" sz="2400">
                <a:solidFill>
                  <a:schemeClr val="bg1"/>
                </a:solidFill>
                <a:latin typeface="Trebuchet MS" panose="020B0603020202020204" pitchFamily="34" charset="0"/>
              </a:rPr>
              <a:t> 2 COMMON (RED OAK)</a:t>
            </a:r>
          </a:p>
        </p:txBody>
      </p:sp>
      <p:pic>
        <p:nvPicPr>
          <p:cNvPr id="32773"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18" y="600393"/>
            <a:ext cx="8206740" cy="6149340"/>
          </a:xfrm>
          <a:prstGeom prst="rect">
            <a:avLst/>
          </a:prstGeom>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33796" name="TextBox 8"/>
          <p:cNvSpPr txBox="1">
            <a:spLocks noChangeArrowheads="1"/>
          </p:cNvSpPr>
          <p:nvPr/>
        </p:nvSpPr>
        <p:spPr bwMode="auto">
          <a:xfrm>
            <a:off x="8524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N</a:t>
            </a:r>
            <a:r>
              <a:rPr lang="en-US" altLang="zh-TW" sz="2400" baseline="30000">
                <a:solidFill>
                  <a:schemeClr val="bg1"/>
                </a:solidFill>
                <a:latin typeface="Trebuchet MS" panose="020B0603020202020204" pitchFamily="34" charset="0"/>
              </a:rPr>
              <a:t>o</a:t>
            </a:r>
            <a:r>
              <a:rPr lang="en-US" altLang="zh-TW" sz="2400">
                <a:solidFill>
                  <a:schemeClr val="bg1"/>
                </a:solidFill>
                <a:latin typeface="Trebuchet MS" panose="020B0603020202020204" pitchFamily="34" charset="0"/>
              </a:rPr>
              <a:t> 2 COMMON REQUIREMENTS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33797"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11"/>
          <p:cNvSpPr txBox="1">
            <a:spLocks noChangeArrowheads="1"/>
          </p:cNvSpPr>
          <p:nvPr/>
        </p:nvSpPr>
        <p:spPr bwMode="auto">
          <a:xfrm>
            <a:off x="611188" y="5805488"/>
            <a:ext cx="78486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zh-TW" sz="2400">
                <a:latin typeface="Arial" panose="020B0604020202020204" pitchFamily="34" charset="0"/>
                <a:ea typeface="SimSun" panose="02010600030101010101" pitchFamily="2" charset="-122"/>
              </a:rPr>
              <a:t>2A Common is clear cuttings </a:t>
            </a:r>
          </a:p>
          <a:p>
            <a:pPr algn="ctr" eaLnBrk="1" hangingPunct="1">
              <a:spcBef>
                <a:spcPct val="0"/>
              </a:spcBef>
              <a:buFontTx/>
              <a:buNone/>
            </a:pPr>
            <a:r>
              <a:rPr lang="en-US" altLang="zh-TW" sz="2400">
                <a:latin typeface="Arial" panose="020B0604020202020204" pitchFamily="34" charset="0"/>
                <a:ea typeface="SimSun" panose="02010600030101010101" pitchFamily="2" charset="-122"/>
              </a:rPr>
              <a:t>2</a:t>
            </a:r>
            <a:r>
              <a:rPr lang="en-GB" altLang="zh-TW" sz="2400">
                <a:latin typeface="Arial" panose="020B0604020202020204" pitchFamily="34" charset="0"/>
                <a:ea typeface="SimSun" panose="02010600030101010101" pitchFamily="2" charset="-122"/>
              </a:rPr>
              <a:t>B Common is sound</a:t>
            </a:r>
            <a:endParaRPr lang="en-GB" altLang="zh-TW" sz="240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no2-comm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587375"/>
            <a:ext cx="80391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34820"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N</a:t>
            </a:r>
            <a:r>
              <a:rPr lang="en-US" altLang="zh-TW" sz="2400" baseline="30000">
                <a:solidFill>
                  <a:schemeClr val="bg1"/>
                </a:solidFill>
                <a:latin typeface="Trebuchet MS" panose="020B0603020202020204" pitchFamily="34" charset="0"/>
              </a:rPr>
              <a:t>o</a:t>
            </a:r>
            <a:r>
              <a:rPr lang="en-US" altLang="zh-TW" sz="2400">
                <a:solidFill>
                  <a:schemeClr val="bg1"/>
                </a:solidFill>
                <a:latin typeface="Trebuchet MS" panose="020B0603020202020204" pitchFamily="34" charset="0"/>
              </a:rPr>
              <a:t> 2 COMMON REQUIREMENTS</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34821"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bject 40"/>
          <p:cNvSpPr>
            <a:spLocks noChangeArrowheads="1"/>
          </p:cNvSpPr>
          <p:nvPr/>
        </p:nvSpPr>
        <p:spPr bwMode="auto">
          <a:xfrm>
            <a:off x="7016750" y="244475"/>
            <a:ext cx="981075" cy="1031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5843" name="object 41"/>
          <p:cNvSpPr>
            <a:spLocks/>
          </p:cNvSpPr>
          <p:nvPr/>
        </p:nvSpPr>
        <p:spPr bwMode="auto">
          <a:xfrm>
            <a:off x="395288" y="1989138"/>
            <a:ext cx="8569325" cy="1439862"/>
          </a:xfrm>
          <a:custGeom>
            <a:avLst/>
            <a:gdLst>
              <a:gd name="T0" fmla="*/ 0 w 8568944"/>
              <a:gd name="T1" fmla="*/ 1438277 h 1440179"/>
              <a:gd name="T2" fmla="*/ 8571230 w 8568944"/>
              <a:gd name="T3" fmla="*/ 1438277 h 1440179"/>
              <a:gd name="T4" fmla="*/ 8571230 w 8568944"/>
              <a:gd name="T5" fmla="*/ 0 h 1440179"/>
              <a:gd name="T6" fmla="*/ 0 w 8568944"/>
              <a:gd name="T7" fmla="*/ 0 h 1440179"/>
              <a:gd name="T8" fmla="*/ 0 w 8568944"/>
              <a:gd name="T9" fmla="*/ 1438277 h 1440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440179">
                <a:moveTo>
                  <a:pt x="0" y="1440179"/>
                </a:moveTo>
                <a:lnTo>
                  <a:pt x="8568944" y="1440179"/>
                </a:lnTo>
                <a:lnTo>
                  <a:pt x="8568944" y="0"/>
                </a:lnTo>
                <a:lnTo>
                  <a:pt x="0" y="0"/>
                </a:lnTo>
                <a:lnTo>
                  <a:pt x="0" y="1440179"/>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5844" name="object 42"/>
          <p:cNvSpPr>
            <a:spLocks/>
          </p:cNvSpPr>
          <p:nvPr/>
        </p:nvSpPr>
        <p:spPr bwMode="auto">
          <a:xfrm>
            <a:off x="395288" y="1989138"/>
            <a:ext cx="8569325" cy="1439862"/>
          </a:xfrm>
          <a:custGeom>
            <a:avLst/>
            <a:gdLst>
              <a:gd name="T0" fmla="*/ 0 w 8568944"/>
              <a:gd name="T1" fmla="*/ 1438277 h 1440179"/>
              <a:gd name="T2" fmla="*/ 8571230 w 8568944"/>
              <a:gd name="T3" fmla="*/ 1438277 h 1440179"/>
              <a:gd name="T4" fmla="*/ 8571230 w 8568944"/>
              <a:gd name="T5" fmla="*/ 0 h 1440179"/>
              <a:gd name="T6" fmla="*/ 0 w 8568944"/>
              <a:gd name="T7" fmla="*/ 0 h 1440179"/>
              <a:gd name="T8" fmla="*/ 0 w 8568944"/>
              <a:gd name="T9" fmla="*/ 1438277 h 1440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8944" h="1440179">
                <a:moveTo>
                  <a:pt x="0" y="1440179"/>
                </a:moveTo>
                <a:lnTo>
                  <a:pt x="8568944" y="1440179"/>
                </a:lnTo>
                <a:lnTo>
                  <a:pt x="8568944" y="0"/>
                </a:lnTo>
                <a:lnTo>
                  <a:pt x="0" y="0"/>
                </a:lnTo>
                <a:lnTo>
                  <a:pt x="0" y="144017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46" name="object 44"/>
          <p:cNvSpPr>
            <a:spLocks/>
          </p:cNvSpPr>
          <p:nvPr/>
        </p:nvSpPr>
        <p:spPr bwMode="auto">
          <a:xfrm>
            <a:off x="1908175" y="2035175"/>
            <a:ext cx="215900" cy="282575"/>
          </a:xfrm>
          <a:custGeom>
            <a:avLst/>
            <a:gdLst>
              <a:gd name="T0" fmla="*/ 187568 w 216281"/>
              <a:gd name="T1" fmla="*/ 0 h 282575"/>
              <a:gd name="T2" fmla="*/ 200307 w 216281"/>
              <a:gd name="T3" fmla="*/ 15602 h 282575"/>
              <a:gd name="T4" fmla="*/ 199005 w 216281"/>
              <a:gd name="T5" fmla="*/ 4806 h 282575"/>
              <a:gd name="T6" fmla="*/ 187568 w 216281"/>
              <a:gd name="T7" fmla="*/ 0 h 282575"/>
              <a:gd name="T8" fmla="*/ 120259 w 216281"/>
              <a:gd name="T9" fmla="*/ -14496 h 282575"/>
              <a:gd name="T10" fmla="*/ 123527 w 216281"/>
              <a:gd name="T11" fmla="*/ -13099 h 282575"/>
              <a:gd name="T12" fmla="*/ 201563 w 216281"/>
              <a:gd name="T13" fmla="*/ 18650 h 282575"/>
              <a:gd name="T14" fmla="*/ 208978 w 216281"/>
              <a:gd name="T15" fmla="*/ 8998 h 282575"/>
              <a:gd name="T16" fmla="*/ 197504 w 216281"/>
              <a:gd name="T17" fmla="*/ -7628 h 282575"/>
              <a:gd name="T18" fmla="*/ 10052 w 216281"/>
              <a:gd name="T19" fmla="*/ -257701 h 282575"/>
              <a:gd name="T20" fmla="*/ 0 w 216281"/>
              <a:gd name="T21" fmla="*/ -249954 h 282575"/>
              <a:gd name="T22" fmla="*/ 187568 w 216281"/>
              <a:gd name="T23" fmla="*/ 0 h 282575"/>
              <a:gd name="T24" fmla="*/ 199005 w 216281"/>
              <a:gd name="T25" fmla="*/ 4806 h 282575"/>
              <a:gd name="T26" fmla="*/ 200307 w 216281"/>
              <a:gd name="T27" fmla="*/ 15602 h 282575"/>
              <a:gd name="T28" fmla="*/ 187568 w 216281"/>
              <a:gd name="T29" fmla="*/ 0 h 282575"/>
              <a:gd name="T30" fmla="*/ 128303 w 216281"/>
              <a:gd name="T31" fmla="*/ -24910 h 282575"/>
              <a:gd name="T32" fmla="*/ 125161 w 216281"/>
              <a:gd name="T33" fmla="*/ -26180 h 282575"/>
              <a:gd name="T34" fmla="*/ 121517 w 216281"/>
              <a:gd name="T35" fmla="*/ -24656 h 282575"/>
              <a:gd name="T36" fmla="*/ 120134 w 216281"/>
              <a:gd name="T37" fmla="*/ -21481 h 282575"/>
              <a:gd name="T38" fmla="*/ 118751 w 216281"/>
              <a:gd name="T39" fmla="*/ -18179 h 282575"/>
              <a:gd name="T40" fmla="*/ 120259 w 216281"/>
              <a:gd name="T41" fmla="*/ -14496 h 282575"/>
              <a:gd name="T42" fmla="*/ 211491 w 216281"/>
              <a:gd name="T43" fmla="*/ 11030 h 282575"/>
              <a:gd name="T44" fmla="*/ 214005 w 216281"/>
              <a:gd name="T45" fmla="*/ 24873 h 282575"/>
              <a:gd name="T46" fmla="*/ 202317 w 216281"/>
              <a:gd name="T47" fmla="*/ -73424 h 282575"/>
              <a:gd name="T48" fmla="*/ 201816 w 216281"/>
              <a:gd name="T49" fmla="*/ -76980 h 282575"/>
              <a:gd name="T50" fmla="*/ 198674 w 216281"/>
              <a:gd name="T51" fmla="*/ -79393 h 282575"/>
              <a:gd name="T52" fmla="*/ 195280 w 216281"/>
              <a:gd name="T53" fmla="*/ -79012 h 282575"/>
              <a:gd name="T54" fmla="*/ 191888 w 216281"/>
              <a:gd name="T55" fmla="*/ -78631 h 282575"/>
              <a:gd name="T56" fmla="*/ 189374 w 216281"/>
              <a:gd name="T57" fmla="*/ -75456 h 282575"/>
              <a:gd name="T58" fmla="*/ 189751 w 216281"/>
              <a:gd name="T59" fmla="*/ -71900 h 282575"/>
              <a:gd name="T60" fmla="*/ 197504 w 216281"/>
              <a:gd name="T61" fmla="*/ -7628 h 282575"/>
              <a:gd name="T62" fmla="*/ 208978 w 216281"/>
              <a:gd name="T63" fmla="*/ 8998 h 282575"/>
              <a:gd name="T64" fmla="*/ 201563 w 216281"/>
              <a:gd name="T65" fmla="*/ 18650 h 282575"/>
              <a:gd name="T66" fmla="*/ 123527 w 216281"/>
              <a:gd name="T67" fmla="*/ -13099 h 282575"/>
              <a:gd name="T68" fmla="*/ 214005 w 216281"/>
              <a:gd name="T69" fmla="*/ 24873 h 282575"/>
              <a:gd name="T70" fmla="*/ 211491 w 216281"/>
              <a:gd name="T71" fmla="*/ 11030 h 282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281" h="282575">
                <a:moveTo>
                  <a:pt x="189563" y="0"/>
                </a:moveTo>
                <a:lnTo>
                  <a:pt x="202437" y="15602"/>
                </a:lnTo>
                <a:lnTo>
                  <a:pt x="201121" y="4806"/>
                </a:lnTo>
                <a:lnTo>
                  <a:pt x="189563" y="0"/>
                </a:lnTo>
                <a:close/>
              </a:path>
              <a:path w="216281" h="282575">
                <a:moveTo>
                  <a:pt x="121538" y="-14496"/>
                </a:moveTo>
                <a:lnTo>
                  <a:pt x="124841" y="-13099"/>
                </a:lnTo>
                <a:lnTo>
                  <a:pt x="203707" y="18650"/>
                </a:lnTo>
                <a:lnTo>
                  <a:pt x="211200" y="8998"/>
                </a:lnTo>
                <a:lnTo>
                  <a:pt x="199605" y="-7628"/>
                </a:lnTo>
                <a:lnTo>
                  <a:pt x="10160" y="-257701"/>
                </a:lnTo>
                <a:lnTo>
                  <a:pt x="0" y="-249954"/>
                </a:lnTo>
                <a:lnTo>
                  <a:pt x="189563" y="0"/>
                </a:lnTo>
                <a:lnTo>
                  <a:pt x="201121" y="4806"/>
                </a:lnTo>
                <a:lnTo>
                  <a:pt x="202437" y="15602"/>
                </a:lnTo>
                <a:lnTo>
                  <a:pt x="189563" y="0"/>
                </a:lnTo>
                <a:lnTo>
                  <a:pt x="129667" y="-24910"/>
                </a:lnTo>
                <a:lnTo>
                  <a:pt x="126492" y="-26180"/>
                </a:lnTo>
                <a:lnTo>
                  <a:pt x="122809" y="-24656"/>
                </a:lnTo>
                <a:lnTo>
                  <a:pt x="121412" y="-21481"/>
                </a:lnTo>
                <a:lnTo>
                  <a:pt x="120014" y="-18179"/>
                </a:lnTo>
                <a:lnTo>
                  <a:pt x="121538" y="-14496"/>
                </a:lnTo>
                <a:close/>
              </a:path>
              <a:path w="216281" h="282575">
                <a:moveTo>
                  <a:pt x="213741" y="11030"/>
                </a:moveTo>
                <a:lnTo>
                  <a:pt x="216281" y="24873"/>
                </a:lnTo>
                <a:lnTo>
                  <a:pt x="204469" y="-73424"/>
                </a:lnTo>
                <a:lnTo>
                  <a:pt x="203962" y="-76980"/>
                </a:lnTo>
                <a:lnTo>
                  <a:pt x="200787" y="-79393"/>
                </a:lnTo>
                <a:lnTo>
                  <a:pt x="197357" y="-79012"/>
                </a:lnTo>
                <a:lnTo>
                  <a:pt x="193929" y="-78631"/>
                </a:lnTo>
                <a:lnTo>
                  <a:pt x="191388" y="-75456"/>
                </a:lnTo>
                <a:lnTo>
                  <a:pt x="191769" y="-71900"/>
                </a:lnTo>
                <a:lnTo>
                  <a:pt x="199605" y="-7628"/>
                </a:lnTo>
                <a:lnTo>
                  <a:pt x="211200" y="8998"/>
                </a:lnTo>
                <a:lnTo>
                  <a:pt x="203707" y="18650"/>
                </a:lnTo>
                <a:lnTo>
                  <a:pt x="124841" y="-13099"/>
                </a:lnTo>
                <a:lnTo>
                  <a:pt x="216281" y="24873"/>
                </a:lnTo>
                <a:lnTo>
                  <a:pt x="213741" y="110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5848" name="object 46"/>
          <p:cNvSpPr>
            <a:spLocks/>
          </p:cNvSpPr>
          <p:nvPr/>
        </p:nvSpPr>
        <p:spPr bwMode="auto">
          <a:xfrm>
            <a:off x="1403350" y="2205038"/>
            <a:ext cx="4752975" cy="936625"/>
          </a:xfrm>
          <a:custGeom>
            <a:avLst/>
            <a:gdLst>
              <a:gd name="T0" fmla="*/ 0 w 4752467"/>
              <a:gd name="T1" fmla="*/ 939234 h 936104"/>
              <a:gd name="T2" fmla="*/ 4755515 w 4752467"/>
              <a:gd name="T3" fmla="*/ 939234 h 936104"/>
              <a:gd name="T4" fmla="*/ 4755515 w 4752467"/>
              <a:gd name="T5" fmla="*/ 0 h 936104"/>
              <a:gd name="T6" fmla="*/ 0 w 4752467"/>
              <a:gd name="T7" fmla="*/ 0 h 936104"/>
              <a:gd name="T8" fmla="*/ 0 w 4752467"/>
              <a:gd name="T9" fmla="*/ 939234 h 936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2467" h="936104">
                <a:moveTo>
                  <a:pt x="0" y="936104"/>
                </a:moveTo>
                <a:lnTo>
                  <a:pt x="4752467" y="936104"/>
                </a:lnTo>
                <a:lnTo>
                  <a:pt x="4752467" y="0"/>
                </a:lnTo>
                <a:lnTo>
                  <a:pt x="0" y="0"/>
                </a:lnTo>
                <a:lnTo>
                  <a:pt x="0" y="936104"/>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5851" name="object 49"/>
          <p:cNvSpPr>
            <a:spLocks/>
          </p:cNvSpPr>
          <p:nvPr/>
        </p:nvSpPr>
        <p:spPr bwMode="auto">
          <a:xfrm>
            <a:off x="6223000" y="3302000"/>
            <a:ext cx="2238375" cy="109538"/>
          </a:xfrm>
          <a:custGeom>
            <a:avLst/>
            <a:gdLst>
              <a:gd name="T0" fmla="*/ 0 w 2237253"/>
              <a:gd name="T1" fmla="*/ 111143 h 109220"/>
              <a:gd name="T2" fmla="*/ 93232 w 2237253"/>
              <a:gd name="T3" fmla="*/ 102813 h 109220"/>
              <a:gd name="T4" fmla="*/ 186271 w 2237253"/>
              <a:gd name="T5" fmla="*/ 94525 h 109220"/>
              <a:gd name="T6" fmla="*/ 278939 w 2237253"/>
              <a:gd name="T7" fmla="*/ 86322 h 109220"/>
              <a:gd name="T8" fmla="*/ 371042 w 2237253"/>
              <a:gd name="T9" fmla="*/ 78243 h 109220"/>
              <a:gd name="T10" fmla="*/ 462393 w 2237253"/>
              <a:gd name="T11" fmla="*/ 70331 h 109220"/>
              <a:gd name="T12" fmla="*/ 552807 w 2237253"/>
              <a:gd name="T13" fmla="*/ 62628 h 109220"/>
              <a:gd name="T14" fmla="*/ 642096 w 2237253"/>
              <a:gd name="T15" fmla="*/ 55174 h 109220"/>
              <a:gd name="T16" fmla="*/ 730073 w 2237253"/>
              <a:gd name="T17" fmla="*/ 48013 h 109220"/>
              <a:gd name="T18" fmla="*/ 816551 w 2237253"/>
              <a:gd name="T19" fmla="*/ 41185 h 109220"/>
              <a:gd name="T20" fmla="*/ 901344 w 2237253"/>
              <a:gd name="T21" fmla="*/ 34732 h 109220"/>
              <a:gd name="T22" fmla="*/ 984261 w 2237253"/>
              <a:gd name="T23" fmla="*/ 28695 h 109220"/>
              <a:gd name="T24" fmla="*/ 1065120 w 2237253"/>
              <a:gd name="T25" fmla="*/ 23117 h 109220"/>
              <a:gd name="T26" fmla="*/ 1143728 w 2237253"/>
              <a:gd name="T27" fmla="*/ 18039 h 109220"/>
              <a:gd name="T28" fmla="*/ 1219904 w 2237253"/>
              <a:gd name="T29" fmla="*/ 13504 h 109220"/>
              <a:gd name="T30" fmla="*/ 1293456 w 2237253"/>
              <a:gd name="T31" fmla="*/ 9551 h 109220"/>
              <a:gd name="T32" fmla="*/ 1364199 w 2237253"/>
              <a:gd name="T33" fmla="*/ 6224 h 109220"/>
              <a:gd name="T34" fmla="*/ 1431947 w 2237253"/>
              <a:gd name="T35" fmla="*/ 3561 h 109220"/>
              <a:gd name="T36" fmla="*/ 1496511 w 2237253"/>
              <a:gd name="T37" fmla="*/ 1613 h 109220"/>
              <a:gd name="T38" fmla="*/ 1557704 w 2237253"/>
              <a:gd name="T39" fmla="*/ 408 h 109220"/>
              <a:gd name="T40" fmla="*/ 1615339 w 2237253"/>
              <a:gd name="T41" fmla="*/ 0 h 109220"/>
              <a:gd name="T42" fmla="*/ 1670725 w 2237253"/>
              <a:gd name="T43" fmla="*/ 110 h 109220"/>
              <a:gd name="T44" fmla="*/ 1725157 w 2237253"/>
              <a:gd name="T45" fmla="*/ 482 h 109220"/>
              <a:gd name="T46" fmla="*/ 1778360 w 2237253"/>
              <a:gd name="T47" fmla="*/ 1166 h 109220"/>
              <a:gd name="T48" fmla="*/ 1830061 w 2237253"/>
              <a:gd name="T49" fmla="*/ 2214 h 109220"/>
              <a:gd name="T50" fmla="*/ 1879991 w 2237253"/>
              <a:gd name="T51" fmla="*/ 3683 h 109220"/>
              <a:gd name="T52" fmla="*/ 1927877 w 2237253"/>
              <a:gd name="T53" fmla="*/ 5613 h 109220"/>
              <a:gd name="T54" fmla="*/ 1973447 w 2237253"/>
              <a:gd name="T55" fmla="*/ 8066 h 109220"/>
              <a:gd name="T56" fmla="*/ 2016427 w 2237253"/>
              <a:gd name="T57" fmla="*/ 11095 h 109220"/>
              <a:gd name="T58" fmla="*/ 2056546 w 2237253"/>
              <a:gd name="T59" fmla="*/ 14748 h 109220"/>
              <a:gd name="T60" fmla="*/ 2127115 w 2237253"/>
              <a:gd name="T61" fmla="*/ 24137 h 109220"/>
              <a:gd name="T62" fmla="*/ 2182975 w 2237253"/>
              <a:gd name="T63" fmla="*/ 36655 h 109220"/>
              <a:gd name="T64" fmla="*/ 2221951 w 2237253"/>
              <a:gd name="T65" fmla="*/ 52722 h 109220"/>
              <a:gd name="T66" fmla="*/ 2243994 w 2237253"/>
              <a:gd name="T67" fmla="*/ 84382 h 109220"/>
              <a:gd name="T68" fmla="*/ 2240540 w 2237253"/>
              <a:gd name="T69" fmla="*/ 97162 h 109220"/>
              <a:gd name="T70" fmla="*/ 2231234 w 2237253"/>
              <a:gd name="T71" fmla="*/ 111143 h 109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37253" h="109220">
                <a:moveTo>
                  <a:pt x="0" y="109220"/>
                </a:moveTo>
                <a:lnTo>
                  <a:pt x="92950" y="101035"/>
                </a:lnTo>
                <a:lnTo>
                  <a:pt x="185713" y="92891"/>
                </a:lnTo>
                <a:lnTo>
                  <a:pt x="278100" y="84829"/>
                </a:lnTo>
                <a:lnTo>
                  <a:pt x="369926" y="76890"/>
                </a:lnTo>
                <a:lnTo>
                  <a:pt x="461004" y="69115"/>
                </a:lnTo>
                <a:lnTo>
                  <a:pt x="551146" y="61545"/>
                </a:lnTo>
                <a:lnTo>
                  <a:pt x="640167" y="54220"/>
                </a:lnTo>
                <a:lnTo>
                  <a:pt x="727880" y="47183"/>
                </a:lnTo>
                <a:lnTo>
                  <a:pt x="814099" y="40472"/>
                </a:lnTo>
                <a:lnTo>
                  <a:pt x="898636" y="34131"/>
                </a:lnTo>
                <a:lnTo>
                  <a:pt x="981305" y="28199"/>
                </a:lnTo>
                <a:lnTo>
                  <a:pt x="1061920" y="22717"/>
                </a:lnTo>
                <a:lnTo>
                  <a:pt x="1140293" y="17727"/>
                </a:lnTo>
                <a:lnTo>
                  <a:pt x="1216240" y="13270"/>
                </a:lnTo>
                <a:lnTo>
                  <a:pt x="1289571" y="9386"/>
                </a:lnTo>
                <a:lnTo>
                  <a:pt x="1360102" y="6116"/>
                </a:lnTo>
                <a:lnTo>
                  <a:pt x="1427646" y="3501"/>
                </a:lnTo>
                <a:lnTo>
                  <a:pt x="1492016" y="1583"/>
                </a:lnTo>
                <a:lnTo>
                  <a:pt x="1553025" y="402"/>
                </a:lnTo>
                <a:lnTo>
                  <a:pt x="1610487" y="0"/>
                </a:lnTo>
                <a:lnTo>
                  <a:pt x="1665707" y="110"/>
                </a:lnTo>
                <a:lnTo>
                  <a:pt x="1719975" y="476"/>
                </a:lnTo>
                <a:lnTo>
                  <a:pt x="1773018" y="1148"/>
                </a:lnTo>
                <a:lnTo>
                  <a:pt x="1824565" y="2178"/>
                </a:lnTo>
                <a:lnTo>
                  <a:pt x="1874345" y="3617"/>
                </a:lnTo>
                <a:lnTo>
                  <a:pt x="1922087" y="5517"/>
                </a:lnTo>
                <a:lnTo>
                  <a:pt x="1967519" y="7928"/>
                </a:lnTo>
                <a:lnTo>
                  <a:pt x="2010370" y="10903"/>
                </a:lnTo>
                <a:lnTo>
                  <a:pt x="2050369" y="14493"/>
                </a:lnTo>
                <a:lnTo>
                  <a:pt x="2120725" y="23720"/>
                </a:lnTo>
                <a:lnTo>
                  <a:pt x="2176418" y="36022"/>
                </a:lnTo>
                <a:lnTo>
                  <a:pt x="2215276" y="51810"/>
                </a:lnTo>
                <a:lnTo>
                  <a:pt x="2237253" y="82923"/>
                </a:lnTo>
                <a:lnTo>
                  <a:pt x="2233810" y="95482"/>
                </a:lnTo>
                <a:lnTo>
                  <a:pt x="2224532" y="10922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52" name="object 50"/>
          <p:cNvSpPr>
            <a:spLocks/>
          </p:cNvSpPr>
          <p:nvPr/>
        </p:nvSpPr>
        <p:spPr bwMode="auto">
          <a:xfrm>
            <a:off x="6019800" y="3335338"/>
            <a:ext cx="1647825" cy="573087"/>
          </a:xfrm>
          <a:custGeom>
            <a:avLst/>
            <a:gdLst>
              <a:gd name="T0" fmla="*/ 0 w 1648586"/>
              <a:gd name="T1" fmla="*/ 567070 h 571880"/>
              <a:gd name="T2" fmla="*/ 3925 w 1648586"/>
              <a:gd name="T3" fmla="*/ 579161 h 571880"/>
              <a:gd name="T4" fmla="*/ 1611746 w 1648586"/>
              <a:gd name="T5" fmla="*/ 39121 h 571880"/>
              <a:gd name="T6" fmla="*/ 1630729 w 1648586"/>
              <a:gd name="T7" fmla="*/ 31767 h 571880"/>
              <a:gd name="T8" fmla="*/ 1630094 w 1648586"/>
              <a:gd name="T9" fmla="*/ 19421 h 571880"/>
              <a:gd name="T10" fmla="*/ 1644025 w 1648586"/>
              <a:gd name="T11" fmla="*/ 21478 h 571880"/>
              <a:gd name="T12" fmla="*/ 1547265 w 1648586"/>
              <a:gd name="T13" fmla="*/ 640 h 571880"/>
              <a:gd name="T14" fmla="*/ 1543846 w 1648586"/>
              <a:gd name="T15" fmla="*/ 0 h 571880"/>
              <a:gd name="T16" fmla="*/ 1540554 w 1648586"/>
              <a:gd name="T17" fmla="*/ 2188 h 571880"/>
              <a:gd name="T18" fmla="*/ 1539795 w 1648586"/>
              <a:gd name="T19" fmla="*/ 5659 h 571880"/>
              <a:gd name="T20" fmla="*/ 1539034 w 1648586"/>
              <a:gd name="T21" fmla="*/ 9130 h 571880"/>
              <a:gd name="T22" fmla="*/ 1541315 w 1648586"/>
              <a:gd name="T23" fmla="*/ 12474 h 571880"/>
              <a:gd name="T24" fmla="*/ 1544734 w 1648586"/>
              <a:gd name="T25" fmla="*/ 13248 h 571880"/>
              <a:gd name="T26" fmla="*/ 1607946 w 1648586"/>
              <a:gd name="T27" fmla="*/ 26861 h 571880"/>
              <a:gd name="T28" fmla="*/ 1627308 w 1648586"/>
              <a:gd name="T29" fmla="*/ 21221 h 571880"/>
              <a:gd name="T30" fmla="*/ 1620124 w 1648586"/>
              <a:gd name="T31" fmla="*/ 29485 h 571880"/>
              <a:gd name="T32" fmla="*/ 1607946 w 1648586"/>
              <a:gd name="T33" fmla="*/ 26861 h 571880"/>
              <a:gd name="T34" fmla="*/ 0 w 1648586"/>
              <a:gd name="T35" fmla="*/ 567070 h 571880"/>
              <a:gd name="T36" fmla="*/ 1569049 w 1648586"/>
              <a:gd name="T37" fmla="*/ 88230 h 571880"/>
              <a:gd name="T38" fmla="*/ 1566770 w 1648586"/>
              <a:gd name="T39" fmla="*/ 90803 h 571880"/>
              <a:gd name="T40" fmla="*/ 1567024 w 1648586"/>
              <a:gd name="T41" fmla="*/ 94918 h 571880"/>
              <a:gd name="T42" fmla="*/ 1569683 w 1648586"/>
              <a:gd name="T43" fmla="*/ 97234 h 571880"/>
              <a:gd name="T44" fmla="*/ 1572343 w 1648586"/>
              <a:gd name="T45" fmla="*/ 99678 h 571880"/>
              <a:gd name="T46" fmla="*/ 1576269 w 1648586"/>
              <a:gd name="T47" fmla="*/ 99420 h 571880"/>
              <a:gd name="T48" fmla="*/ 1578548 w 1648586"/>
              <a:gd name="T49" fmla="*/ 96719 h 571880"/>
              <a:gd name="T50" fmla="*/ 1644025 w 1648586"/>
              <a:gd name="T51" fmla="*/ 21478 h 571880"/>
              <a:gd name="T52" fmla="*/ 1630094 w 1648586"/>
              <a:gd name="T53" fmla="*/ 19421 h 571880"/>
              <a:gd name="T54" fmla="*/ 1634020 w 1648586"/>
              <a:gd name="T55" fmla="*/ 31638 h 571880"/>
              <a:gd name="T56" fmla="*/ 1630094 w 1648586"/>
              <a:gd name="T57" fmla="*/ 19421 h 571880"/>
              <a:gd name="T58" fmla="*/ 1630729 w 1648586"/>
              <a:gd name="T59" fmla="*/ 31767 h 571880"/>
              <a:gd name="T60" fmla="*/ 1611746 w 1648586"/>
              <a:gd name="T61" fmla="*/ 39121 h 571880"/>
              <a:gd name="T62" fmla="*/ 1569049 w 1648586"/>
              <a:gd name="T63" fmla="*/ 88230 h 571880"/>
              <a:gd name="T64" fmla="*/ 1627308 w 1648586"/>
              <a:gd name="T65" fmla="*/ 21221 h 571880"/>
              <a:gd name="T66" fmla="*/ 1607946 w 1648586"/>
              <a:gd name="T67" fmla="*/ 26861 h 571880"/>
              <a:gd name="T68" fmla="*/ 1620124 w 1648586"/>
              <a:gd name="T69" fmla="*/ 29485 h 571880"/>
              <a:gd name="T70" fmla="*/ 1627308 w 1648586"/>
              <a:gd name="T71" fmla="*/ 21221 h 571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8586" h="571880">
                <a:moveTo>
                  <a:pt x="0" y="559942"/>
                </a:moveTo>
                <a:lnTo>
                  <a:pt x="3937" y="571880"/>
                </a:lnTo>
                <a:lnTo>
                  <a:pt x="1616217" y="38629"/>
                </a:lnTo>
                <a:lnTo>
                  <a:pt x="1635252" y="31368"/>
                </a:lnTo>
                <a:lnTo>
                  <a:pt x="1634617" y="19176"/>
                </a:lnTo>
                <a:lnTo>
                  <a:pt x="1648586" y="21208"/>
                </a:lnTo>
                <a:lnTo>
                  <a:pt x="1551558" y="634"/>
                </a:lnTo>
                <a:lnTo>
                  <a:pt x="1548129" y="0"/>
                </a:lnTo>
                <a:lnTo>
                  <a:pt x="1544827" y="2158"/>
                </a:lnTo>
                <a:lnTo>
                  <a:pt x="1544066" y="5587"/>
                </a:lnTo>
                <a:lnTo>
                  <a:pt x="1543303" y="9016"/>
                </a:lnTo>
                <a:lnTo>
                  <a:pt x="1545590" y="12318"/>
                </a:lnTo>
                <a:lnTo>
                  <a:pt x="1549019" y="13080"/>
                </a:lnTo>
                <a:lnTo>
                  <a:pt x="1612407" y="26524"/>
                </a:lnTo>
                <a:lnTo>
                  <a:pt x="1631823" y="20954"/>
                </a:lnTo>
                <a:lnTo>
                  <a:pt x="1624619" y="29114"/>
                </a:lnTo>
                <a:lnTo>
                  <a:pt x="1612407" y="26524"/>
                </a:lnTo>
                <a:lnTo>
                  <a:pt x="0" y="559942"/>
                </a:lnTo>
                <a:close/>
              </a:path>
              <a:path w="1648586" h="571880">
                <a:moveTo>
                  <a:pt x="1573402" y="87121"/>
                </a:moveTo>
                <a:lnTo>
                  <a:pt x="1571117" y="89662"/>
                </a:lnTo>
                <a:lnTo>
                  <a:pt x="1571371" y="93725"/>
                </a:lnTo>
                <a:lnTo>
                  <a:pt x="1574038" y="96012"/>
                </a:lnTo>
                <a:lnTo>
                  <a:pt x="1576704" y="98425"/>
                </a:lnTo>
                <a:lnTo>
                  <a:pt x="1580642" y="98170"/>
                </a:lnTo>
                <a:lnTo>
                  <a:pt x="1582927" y="95503"/>
                </a:lnTo>
                <a:lnTo>
                  <a:pt x="1648586" y="21208"/>
                </a:lnTo>
                <a:lnTo>
                  <a:pt x="1634617" y="19176"/>
                </a:lnTo>
                <a:lnTo>
                  <a:pt x="1638553" y="31241"/>
                </a:lnTo>
                <a:lnTo>
                  <a:pt x="1634617" y="19176"/>
                </a:lnTo>
                <a:lnTo>
                  <a:pt x="1635252" y="31368"/>
                </a:lnTo>
                <a:lnTo>
                  <a:pt x="1616217" y="38629"/>
                </a:lnTo>
                <a:lnTo>
                  <a:pt x="1573402" y="87121"/>
                </a:lnTo>
                <a:close/>
              </a:path>
              <a:path w="1648586" h="571880">
                <a:moveTo>
                  <a:pt x="1631823" y="20954"/>
                </a:moveTo>
                <a:lnTo>
                  <a:pt x="1612407" y="26524"/>
                </a:lnTo>
                <a:lnTo>
                  <a:pt x="1624619" y="29114"/>
                </a:lnTo>
                <a:lnTo>
                  <a:pt x="1631823" y="209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5853" name="object 51"/>
          <p:cNvSpPr>
            <a:spLocks/>
          </p:cNvSpPr>
          <p:nvPr/>
        </p:nvSpPr>
        <p:spPr bwMode="auto">
          <a:xfrm>
            <a:off x="395288" y="3141663"/>
            <a:ext cx="4244975" cy="284162"/>
          </a:xfrm>
          <a:custGeom>
            <a:avLst/>
            <a:gdLst>
              <a:gd name="T0" fmla="*/ 2048809 w 4244416"/>
              <a:gd name="T1" fmla="*/ 112727 h 284607"/>
              <a:gd name="T2" fmla="*/ 2148264 w 4244416"/>
              <a:gd name="T3" fmla="*/ 107310 h 284607"/>
              <a:gd name="T4" fmla="*/ 2252540 w 4244416"/>
              <a:gd name="T5" fmla="*/ 84273 h 284607"/>
              <a:gd name="T6" fmla="*/ 2279902 w 4244416"/>
              <a:gd name="T7" fmla="*/ 37000 h 284607"/>
              <a:gd name="T8" fmla="*/ 2295751 w 4244416"/>
              <a:gd name="T9" fmla="*/ 10830 h 284607"/>
              <a:gd name="T10" fmla="*/ 2376600 w 4244416"/>
              <a:gd name="T11" fmla="*/ 0 h 284607"/>
              <a:gd name="T12" fmla="*/ 2450790 w 4244416"/>
              <a:gd name="T13" fmla="*/ 2651 h 284607"/>
              <a:gd name="T14" fmla="*/ 2538840 w 4244416"/>
              <a:gd name="T15" fmla="*/ 9921 h 284607"/>
              <a:gd name="T16" fmla="*/ 2637685 w 4244416"/>
              <a:gd name="T17" fmla="*/ 20804 h 284607"/>
              <a:gd name="T18" fmla="*/ 2744251 w 4244416"/>
              <a:gd name="T19" fmla="*/ 34280 h 284607"/>
              <a:gd name="T20" fmla="*/ 2855466 w 4244416"/>
              <a:gd name="T21" fmla="*/ 49334 h 284607"/>
              <a:gd name="T22" fmla="*/ 2968255 w 4244416"/>
              <a:gd name="T23" fmla="*/ 64949 h 284607"/>
              <a:gd name="T24" fmla="*/ 3079542 w 4244416"/>
              <a:gd name="T25" fmla="*/ 80112 h 284607"/>
              <a:gd name="T26" fmla="*/ 3186262 w 4244416"/>
              <a:gd name="T27" fmla="*/ 93806 h 284607"/>
              <a:gd name="T28" fmla="*/ 3285340 w 4244416"/>
              <a:gd name="T29" fmla="*/ 105017 h 284607"/>
              <a:gd name="T30" fmla="*/ 3373701 w 4244416"/>
              <a:gd name="T31" fmla="*/ 112727 h 284607"/>
              <a:gd name="T32" fmla="*/ 3454115 w 4244416"/>
              <a:gd name="T33" fmla="*/ 116553 h 284607"/>
              <a:gd name="T34" fmla="*/ 3531358 w 4244416"/>
              <a:gd name="T35" fmla="*/ 117269 h 284607"/>
              <a:gd name="T36" fmla="*/ 3605269 w 4244416"/>
              <a:gd name="T37" fmla="*/ 115724 h 284607"/>
              <a:gd name="T38" fmla="*/ 3675683 w 4244416"/>
              <a:gd name="T39" fmla="*/ 112764 h 284607"/>
              <a:gd name="T40" fmla="*/ 3742437 w 4244416"/>
              <a:gd name="T41" fmla="*/ 109237 h 284607"/>
              <a:gd name="T42" fmla="*/ 3805365 w 4244416"/>
              <a:gd name="T43" fmla="*/ 105989 h 284607"/>
              <a:gd name="T44" fmla="*/ 3864308 w 4244416"/>
              <a:gd name="T45" fmla="*/ 103866 h 284607"/>
              <a:gd name="T46" fmla="*/ 3919095 w 4244416"/>
              <a:gd name="T47" fmla="*/ 103718 h 284607"/>
              <a:gd name="T48" fmla="*/ 3969567 w 4244416"/>
              <a:gd name="T49" fmla="*/ 106389 h 284607"/>
              <a:gd name="T50" fmla="*/ 4015560 w 4244416"/>
              <a:gd name="T51" fmla="*/ 112727 h 284607"/>
              <a:gd name="T52" fmla="*/ 4057485 w 4244416"/>
              <a:gd name="T53" fmla="*/ 124345 h 284607"/>
              <a:gd name="T54" fmla="*/ 4095689 w 4244416"/>
              <a:gd name="T55" fmla="*/ 141197 h 284607"/>
              <a:gd name="T56" fmla="*/ 4130009 w 4244416"/>
              <a:gd name="T57" fmla="*/ 161763 h 284607"/>
              <a:gd name="T58" fmla="*/ 4160277 w 4244416"/>
              <a:gd name="T59" fmla="*/ 184523 h 284607"/>
              <a:gd name="T60" fmla="*/ 4186333 w 4244416"/>
              <a:gd name="T61" fmla="*/ 207953 h 284607"/>
              <a:gd name="T62" fmla="*/ 4217168 w 4244416"/>
              <a:gd name="T63" fmla="*/ 241032 h 284607"/>
              <a:gd name="T64" fmla="*/ 4242028 w 4244416"/>
              <a:gd name="T65" fmla="*/ 273291 h 284607"/>
              <a:gd name="T66" fmla="*/ 4247770 w 4244416"/>
              <a:gd name="T67" fmla="*/ 281947 h 2846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244416" h="284607">
                <a:moveTo>
                  <a:pt x="0" y="56896"/>
                </a:moveTo>
                <a:lnTo>
                  <a:pt x="2047189" y="113791"/>
                </a:lnTo>
                <a:lnTo>
                  <a:pt x="2101564" y="111694"/>
                </a:lnTo>
                <a:lnTo>
                  <a:pt x="2146566" y="108322"/>
                </a:lnTo>
                <a:lnTo>
                  <a:pt x="2212036" y="98348"/>
                </a:lnTo>
                <a:lnTo>
                  <a:pt x="2250760" y="85068"/>
                </a:lnTo>
                <a:lnTo>
                  <a:pt x="2276630" y="53371"/>
                </a:lnTo>
                <a:lnTo>
                  <a:pt x="2278102" y="37348"/>
                </a:lnTo>
                <a:lnTo>
                  <a:pt x="2279107" y="29815"/>
                </a:lnTo>
                <a:lnTo>
                  <a:pt x="2293939" y="10932"/>
                </a:lnTo>
                <a:lnTo>
                  <a:pt x="2322630" y="2932"/>
                </a:lnTo>
                <a:lnTo>
                  <a:pt x="2374722" y="0"/>
                </a:lnTo>
                <a:lnTo>
                  <a:pt x="2409863" y="690"/>
                </a:lnTo>
                <a:lnTo>
                  <a:pt x="2448852" y="2675"/>
                </a:lnTo>
                <a:lnTo>
                  <a:pt x="2491304" y="5827"/>
                </a:lnTo>
                <a:lnTo>
                  <a:pt x="2536836" y="10017"/>
                </a:lnTo>
                <a:lnTo>
                  <a:pt x="2585063" y="15118"/>
                </a:lnTo>
                <a:lnTo>
                  <a:pt x="2635603" y="21002"/>
                </a:lnTo>
                <a:lnTo>
                  <a:pt x="2688072" y="27540"/>
                </a:lnTo>
                <a:lnTo>
                  <a:pt x="2742085" y="34604"/>
                </a:lnTo>
                <a:lnTo>
                  <a:pt x="2797259" y="42067"/>
                </a:lnTo>
                <a:lnTo>
                  <a:pt x="2853210" y="49799"/>
                </a:lnTo>
                <a:lnTo>
                  <a:pt x="2909555" y="57674"/>
                </a:lnTo>
                <a:lnTo>
                  <a:pt x="2965909" y="65562"/>
                </a:lnTo>
                <a:lnTo>
                  <a:pt x="3021889" y="73336"/>
                </a:lnTo>
                <a:lnTo>
                  <a:pt x="3077111" y="80867"/>
                </a:lnTo>
                <a:lnTo>
                  <a:pt x="3131191" y="88028"/>
                </a:lnTo>
                <a:lnTo>
                  <a:pt x="3183746" y="94691"/>
                </a:lnTo>
                <a:lnTo>
                  <a:pt x="3234392" y="100726"/>
                </a:lnTo>
                <a:lnTo>
                  <a:pt x="3282745" y="106007"/>
                </a:lnTo>
                <a:lnTo>
                  <a:pt x="3328421" y="110405"/>
                </a:lnTo>
                <a:lnTo>
                  <a:pt x="3371037" y="113791"/>
                </a:lnTo>
                <a:lnTo>
                  <a:pt x="3411596" y="116168"/>
                </a:lnTo>
                <a:lnTo>
                  <a:pt x="3451385" y="117653"/>
                </a:lnTo>
                <a:lnTo>
                  <a:pt x="3490382" y="118353"/>
                </a:lnTo>
                <a:lnTo>
                  <a:pt x="3528568" y="118376"/>
                </a:lnTo>
                <a:lnTo>
                  <a:pt x="3565920" y="117828"/>
                </a:lnTo>
                <a:lnTo>
                  <a:pt x="3602420" y="116816"/>
                </a:lnTo>
                <a:lnTo>
                  <a:pt x="3638046" y="115447"/>
                </a:lnTo>
                <a:lnTo>
                  <a:pt x="3672779" y="113828"/>
                </a:lnTo>
                <a:lnTo>
                  <a:pt x="3706596" y="112066"/>
                </a:lnTo>
                <a:lnTo>
                  <a:pt x="3739480" y="110267"/>
                </a:lnTo>
                <a:lnTo>
                  <a:pt x="3771407" y="108539"/>
                </a:lnTo>
                <a:lnTo>
                  <a:pt x="3802359" y="106988"/>
                </a:lnTo>
                <a:lnTo>
                  <a:pt x="3832315" y="105722"/>
                </a:lnTo>
                <a:lnTo>
                  <a:pt x="3861254" y="104846"/>
                </a:lnTo>
                <a:lnTo>
                  <a:pt x="3889155" y="104469"/>
                </a:lnTo>
                <a:lnTo>
                  <a:pt x="3915999" y="104696"/>
                </a:lnTo>
                <a:lnTo>
                  <a:pt x="3941764" y="105635"/>
                </a:lnTo>
                <a:lnTo>
                  <a:pt x="3966431" y="107393"/>
                </a:lnTo>
                <a:lnTo>
                  <a:pt x="3989979" y="110076"/>
                </a:lnTo>
                <a:lnTo>
                  <a:pt x="4012387" y="113791"/>
                </a:lnTo>
                <a:lnTo>
                  <a:pt x="4033789" y="118898"/>
                </a:lnTo>
                <a:lnTo>
                  <a:pt x="4054281" y="125518"/>
                </a:lnTo>
                <a:lnTo>
                  <a:pt x="4073843" y="133459"/>
                </a:lnTo>
                <a:lnTo>
                  <a:pt x="4092455" y="142529"/>
                </a:lnTo>
                <a:lnTo>
                  <a:pt x="4110095" y="152536"/>
                </a:lnTo>
                <a:lnTo>
                  <a:pt x="4126745" y="163289"/>
                </a:lnTo>
                <a:lnTo>
                  <a:pt x="4142383" y="174595"/>
                </a:lnTo>
                <a:lnTo>
                  <a:pt x="4156990" y="186263"/>
                </a:lnTo>
                <a:lnTo>
                  <a:pt x="4170545" y="198100"/>
                </a:lnTo>
                <a:lnTo>
                  <a:pt x="4183027" y="209915"/>
                </a:lnTo>
                <a:lnTo>
                  <a:pt x="4194417" y="221515"/>
                </a:lnTo>
                <a:lnTo>
                  <a:pt x="4213838" y="243305"/>
                </a:lnTo>
                <a:lnTo>
                  <a:pt x="4228646" y="261935"/>
                </a:lnTo>
                <a:lnTo>
                  <a:pt x="4238678" y="275869"/>
                </a:lnTo>
                <a:lnTo>
                  <a:pt x="4243771" y="283572"/>
                </a:lnTo>
                <a:lnTo>
                  <a:pt x="4244416" y="284607"/>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55" name="object 53"/>
          <p:cNvSpPr>
            <a:spLocks/>
          </p:cNvSpPr>
          <p:nvPr/>
        </p:nvSpPr>
        <p:spPr bwMode="auto">
          <a:xfrm>
            <a:off x="6156325" y="2276475"/>
            <a:ext cx="144463" cy="360363"/>
          </a:xfrm>
          <a:custGeom>
            <a:avLst/>
            <a:gdLst>
              <a:gd name="T0" fmla="*/ 413 w 144017"/>
              <a:gd name="T1" fmla="*/ 161664 h 360045"/>
              <a:gd name="T2" fmla="*/ 3612 w 144017"/>
              <a:gd name="T3" fmla="*/ 124787 h 360045"/>
              <a:gd name="T4" fmla="*/ 9683 w 144017"/>
              <a:gd name="T5" fmla="*/ 91108 h 360045"/>
              <a:gd name="T6" fmla="*/ 18283 w 144017"/>
              <a:gd name="T7" fmla="*/ 61471 h 360045"/>
              <a:gd name="T8" fmla="*/ 29075 w 144017"/>
              <a:gd name="T9" fmla="*/ 36710 h 360045"/>
              <a:gd name="T10" fmla="*/ 41720 w 144017"/>
              <a:gd name="T11" fmla="*/ 17670 h 360045"/>
              <a:gd name="T12" fmla="*/ 55876 w 144017"/>
              <a:gd name="T13" fmla="*/ 5179 h 360045"/>
              <a:gd name="T14" fmla="*/ 71203 w 144017"/>
              <a:gd name="T15" fmla="*/ 76 h 360045"/>
              <a:gd name="T16" fmla="*/ 81207 w 144017"/>
              <a:gd name="T17" fmla="*/ 1025 h 360045"/>
              <a:gd name="T18" fmla="*/ 96147 w 144017"/>
              <a:gd name="T19" fmla="*/ 8915 h 360045"/>
              <a:gd name="T20" fmla="*/ 109793 w 144017"/>
              <a:gd name="T21" fmla="*/ 23889 h 360045"/>
              <a:gd name="T22" fmla="*/ 121801 w 144017"/>
              <a:gd name="T23" fmla="*/ 45114 h 360045"/>
              <a:gd name="T24" fmla="*/ 131836 w 144017"/>
              <a:gd name="T25" fmla="*/ 71745 h 360045"/>
              <a:gd name="T26" fmla="*/ 139554 w 144017"/>
              <a:gd name="T27" fmla="*/ 102952 h 360045"/>
              <a:gd name="T28" fmla="*/ 144616 w 144017"/>
              <a:gd name="T29" fmla="*/ 137890 h 360045"/>
              <a:gd name="T30" fmla="*/ 146683 w 144017"/>
              <a:gd name="T31" fmla="*/ 175727 h 360045"/>
              <a:gd name="T32" fmla="*/ 146298 w 144017"/>
              <a:gd name="T33" fmla="*/ 200408 h 360045"/>
              <a:gd name="T34" fmla="*/ 143097 w 144017"/>
              <a:gd name="T35" fmla="*/ 237268 h 360045"/>
              <a:gd name="T36" fmla="*/ 137021 w 144017"/>
              <a:gd name="T37" fmla="*/ 270934 h 360045"/>
              <a:gd name="T38" fmla="*/ 128410 w 144017"/>
              <a:gd name="T39" fmla="*/ 300563 h 360045"/>
              <a:gd name="T40" fmla="*/ 117607 w 144017"/>
              <a:gd name="T41" fmla="*/ 325314 h 360045"/>
              <a:gd name="T42" fmla="*/ 104949 w 144017"/>
              <a:gd name="T43" fmla="*/ 344345 h 360045"/>
              <a:gd name="T44" fmla="*/ 90780 w 144017"/>
              <a:gd name="T45" fmla="*/ 356816 h 360045"/>
              <a:gd name="T46" fmla="*/ 75437 w 144017"/>
              <a:gd name="T47" fmla="*/ 361884 h 360045"/>
              <a:gd name="T48" fmla="*/ 65502 w 144017"/>
              <a:gd name="T49" fmla="*/ 360929 h 360045"/>
              <a:gd name="T50" fmla="*/ 50554 w 144017"/>
              <a:gd name="T51" fmla="*/ 353033 h 360045"/>
              <a:gd name="T52" fmla="*/ 36903 w 144017"/>
              <a:gd name="T53" fmla="*/ 338044 h 360045"/>
              <a:gd name="T54" fmla="*/ 24889 w 144017"/>
              <a:gd name="T55" fmla="*/ 316805 h 360045"/>
              <a:gd name="T56" fmla="*/ 14854 w 144017"/>
              <a:gd name="T57" fmla="*/ 290157 h 360045"/>
              <a:gd name="T58" fmla="*/ 7140 w 144017"/>
              <a:gd name="T59" fmla="*/ 258942 h 360045"/>
              <a:gd name="T60" fmla="*/ 2081 w 144017"/>
              <a:gd name="T61" fmla="*/ 223999 h 360045"/>
              <a:gd name="T62" fmla="*/ 28 w 144017"/>
              <a:gd name="T63" fmla="*/ 186173 h 3600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017" h="360045">
                <a:moveTo>
                  <a:pt x="0" y="180086"/>
                </a:moveTo>
                <a:lnTo>
                  <a:pt x="407" y="160810"/>
                </a:lnTo>
                <a:lnTo>
                  <a:pt x="1604" y="142123"/>
                </a:lnTo>
                <a:lnTo>
                  <a:pt x="3546" y="124127"/>
                </a:lnTo>
                <a:lnTo>
                  <a:pt x="6194" y="106927"/>
                </a:lnTo>
                <a:lnTo>
                  <a:pt x="9504" y="90628"/>
                </a:lnTo>
                <a:lnTo>
                  <a:pt x="13436" y="75333"/>
                </a:lnTo>
                <a:lnTo>
                  <a:pt x="17947" y="61147"/>
                </a:lnTo>
                <a:lnTo>
                  <a:pt x="22996" y="48174"/>
                </a:lnTo>
                <a:lnTo>
                  <a:pt x="28541" y="36518"/>
                </a:lnTo>
                <a:lnTo>
                  <a:pt x="34541" y="26283"/>
                </a:lnTo>
                <a:lnTo>
                  <a:pt x="40953" y="17574"/>
                </a:lnTo>
                <a:lnTo>
                  <a:pt x="47736" y="10495"/>
                </a:lnTo>
                <a:lnTo>
                  <a:pt x="54849" y="5149"/>
                </a:lnTo>
                <a:lnTo>
                  <a:pt x="62249" y="1641"/>
                </a:lnTo>
                <a:lnTo>
                  <a:pt x="69895" y="76"/>
                </a:lnTo>
                <a:lnTo>
                  <a:pt x="72009" y="0"/>
                </a:lnTo>
                <a:lnTo>
                  <a:pt x="79714" y="1019"/>
                </a:lnTo>
                <a:lnTo>
                  <a:pt x="87185" y="4010"/>
                </a:lnTo>
                <a:lnTo>
                  <a:pt x="94380" y="8867"/>
                </a:lnTo>
                <a:lnTo>
                  <a:pt x="101257" y="15486"/>
                </a:lnTo>
                <a:lnTo>
                  <a:pt x="107774" y="23763"/>
                </a:lnTo>
                <a:lnTo>
                  <a:pt x="113890" y="33594"/>
                </a:lnTo>
                <a:lnTo>
                  <a:pt x="119562" y="44874"/>
                </a:lnTo>
                <a:lnTo>
                  <a:pt x="124750" y="57500"/>
                </a:lnTo>
                <a:lnTo>
                  <a:pt x="129412" y="71367"/>
                </a:lnTo>
                <a:lnTo>
                  <a:pt x="133505" y="86371"/>
                </a:lnTo>
                <a:lnTo>
                  <a:pt x="136988" y="102407"/>
                </a:lnTo>
                <a:lnTo>
                  <a:pt x="139820" y="119373"/>
                </a:lnTo>
                <a:lnTo>
                  <a:pt x="141958" y="137162"/>
                </a:lnTo>
                <a:lnTo>
                  <a:pt x="143361" y="155672"/>
                </a:lnTo>
                <a:lnTo>
                  <a:pt x="143987" y="174798"/>
                </a:lnTo>
                <a:lnTo>
                  <a:pt x="144017" y="180086"/>
                </a:lnTo>
                <a:lnTo>
                  <a:pt x="143609" y="199349"/>
                </a:lnTo>
                <a:lnTo>
                  <a:pt x="142411" y="218027"/>
                </a:lnTo>
                <a:lnTo>
                  <a:pt x="140467" y="236015"/>
                </a:lnTo>
                <a:lnTo>
                  <a:pt x="137816" y="253209"/>
                </a:lnTo>
                <a:lnTo>
                  <a:pt x="134502" y="269503"/>
                </a:lnTo>
                <a:lnTo>
                  <a:pt x="130566" y="284793"/>
                </a:lnTo>
                <a:lnTo>
                  <a:pt x="126050" y="298975"/>
                </a:lnTo>
                <a:lnTo>
                  <a:pt x="120995" y="311943"/>
                </a:lnTo>
                <a:lnTo>
                  <a:pt x="115444" y="323595"/>
                </a:lnTo>
                <a:lnTo>
                  <a:pt x="109438" y="333823"/>
                </a:lnTo>
                <a:lnTo>
                  <a:pt x="103020" y="342525"/>
                </a:lnTo>
                <a:lnTo>
                  <a:pt x="96230" y="349596"/>
                </a:lnTo>
                <a:lnTo>
                  <a:pt x="89111" y="354931"/>
                </a:lnTo>
                <a:lnTo>
                  <a:pt x="81704" y="358425"/>
                </a:lnTo>
                <a:lnTo>
                  <a:pt x="74051" y="359973"/>
                </a:lnTo>
                <a:lnTo>
                  <a:pt x="72009" y="360045"/>
                </a:lnTo>
                <a:lnTo>
                  <a:pt x="64298" y="359023"/>
                </a:lnTo>
                <a:lnTo>
                  <a:pt x="56823" y="356029"/>
                </a:lnTo>
                <a:lnTo>
                  <a:pt x="49624" y="351168"/>
                </a:lnTo>
                <a:lnTo>
                  <a:pt x="42744" y="344542"/>
                </a:lnTo>
                <a:lnTo>
                  <a:pt x="36224" y="336258"/>
                </a:lnTo>
                <a:lnTo>
                  <a:pt x="30106" y="326419"/>
                </a:lnTo>
                <a:lnTo>
                  <a:pt x="24431" y="315131"/>
                </a:lnTo>
                <a:lnTo>
                  <a:pt x="19243" y="302498"/>
                </a:lnTo>
                <a:lnTo>
                  <a:pt x="14581" y="288624"/>
                </a:lnTo>
                <a:lnTo>
                  <a:pt x="10489" y="273615"/>
                </a:lnTo>
                <a:lnTo>
                  <a:pt x="7008" y="257574"/>
                </a:lnTo>
                <a:lnTo>
                  <a:pt x="4179" y="240606"/>
                </a:lnTo>
                <a:lnTo>
                  <a:pt x="2045" y="222816"/>
                </a:lnTo>
                <a:lnTo>
                  <a:pt x="647" y="204309"/>
                </a:lnTo>
                <a:lnTo>
                  <a:pt x="28" y="185189"/>
                </a:lnTo>
                <a:lnTo>
                  <a:pt x="0" y="180086"/>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56" name="object 54"/>
          <p:cNvSpPr>
            <a:spLocks/>
          </p:cNvSpPr>
          <p:nvPr/>
        </p:nvSpPr>
        <p:spPr bwMode="auto">
          <a:xfrm>
            <a:off x="6300788" y="1989138"/>
            <a:ext cx="2663825" cy="1295400"/>
          </a:xfrm>
          <a:custGeom>
            <a:avLst/>
            <a:gdLst>
              <a:gd name="T0" fmla="*/ 0 w 2664333"/>
              <a:gd name="T1" fmla="*/ 1291596 h 1296162"/>
              <a:gd name="T2" fmla="*/ 2661285 w 2664333"/>
              <a:gd name="T3" fmla="*/ 1291596 h 1296162"/>
              <a:gd name="T4" fmla="*/ 2661285 w 2664333"/>
              <a:gd name="T5" fmla="*/ 0 h 1296162"/>
              <a:gd name="T6" fmla="*/ 0 w 2664333"/>
              <a:gd name="T7" fmla="*/ 0 h 1296162"/>
              <a:gd name="T8" fmla="*/ 0 w 2664333"/>
              <a:gd name="T9" fmla="*/ 1291596 h 1296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4333" h="1296162">
                <a:moveTo>
                  <a:pt x="0" y="1296162"/>
                </a:moveTo>
                <a:lnTo>
                  <a:pt x="2664333" y="1296162"/>
                </a:lnTo>
                <a:lnTo>
                  <a:pt x="2664333" y="0"/>
                </a:lnTo>
                <a:lnTo>
                  <a:pt x="0" y="0"/>
                </a:lnTo>
                <a:lnTo>
                  <a:pt x="0" y="1296162"/>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5857" name="object 55"/>
          <p:cNvSpPr>
            <a:spLocks/>
          </p:cNvSpPr>
          <p:nvPr/>
        </p:nvSpPr>
        <p:spPr bwMode="auto">
          <a:xfrm>
            <a:off x="6300788" y="1989138"/>
            <a:ext cx="2663825" cy="1295400"/>
          </a:xfrm>
          <a:custGeom>
            <a:avLst/>
            <a:gdLst>
              <a:gd name="T0" fmla="*/ 0 w 2664333"/>
              <a:gd name="T1" fmla="*/ 1291596 h 1296162"/>
              <a:gd name="T2" fmla="*/ 2661285 w 2664333"/>
              <a:gd name="T3" fmla="*/ 1291596 h 1296162"/>
              <a:gd name="T4" fmla="*/ 2661285 w 2664333"/>
              <a:gd name="T5" fmla="*/ 0 h 1296162"/>
              <a:gd name="T6" fmla="*/ 0 w 2664333"/>
              <a:gd name="T7" fmla="*/ 0 h 1296162"/>
              <a:gd name="T8" fmla="*/ 0 w 2664333"/>
              <a:gd name="T9" fmla="*/ 1291596 h 1296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4333" h="1296162">
                <a:moveTo>
                  <a:pt x="0" y="1296162"/>
                </a:moveTo>
                <a:lnTo>
                  <a:pt x="2664333" y="1296162"/>
                </a:lnTo>
                <a:lnTo>
                  <a:pt x="2664333" y="0"/>
                </a:lnTo>
                <a:lnTo>
                  <a:pt x="0" y="0"/>
                </a:lnTo>
                <a:lnTo>
                  <a:pt x="0" y="129616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60" name="object 58"/>
          <p:cNvSpPr>
            <a:spLocks/>
          </p:cNvSpPr>
          <p:nvPr/>
        </p:nvSpPr>
        <p:spPr bwMode="auto">
          <a:xfrm>
            <a:off x="395288" y="2492375"/>
            <a:ext cx="1008062" cy="292100"/>
          </a:xfrm>
          <a:custGeom>
            <a:avLst/>
            <a:gdLst>
              <a:gd name="T0" fmla="*/ 1008062 w 1008062"/>
              <a:gd name="T1" fmla="*/ 293378 h 291845"/>
              <a:gd name="T2" fmla="*/ 0 w 1008062"/>
              <a:gd name="T3" fmla="*/ 0 h 291845"/>
              <a:gd name="T4" fmla="*/ 0 60000 65536"/>
              <a:gd name="T5" fmla="*/ 0 60000 65536"/>
            </a:gdLst>
            <a:ahLst/>
            <a:cxnLst>
              <a:cxn ang="T4">
                <a:pos x="T0" y="T1"/>
              </a:cxn>
              <a:cxn ang="T5">
                <a:pos x="T2" y="T3"/>
              </a:cxn>
            </a:cxnLst>
            <a:rect l="0" t="0" r="r" b="b"/>
            <a:pathLst>
              <a:path w="1008062" h="291845">
                <a:moveTo>
                  <a:pt x="1008062" y="291845"/>
                </a:moveTo>
                <a:lnTo>
                  <a:pt x="0"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61" name="object 59"/>
          <p:cNvSpPr>
            <a:spLocks/>
          </p:cNvSpPr>
          <p:nvPr/>
        </p:nvSpPr>
        <p:spPr bwMode="auto">
          <a:xfrm>
            <a:off x="395288" y="2784475"/>
            <a:ext cx="1008062" cy="68263"/>
          </a:xfrm>
          <a:custGeom>
            <a:avLst/>
            <a:gdLst>
              <a:gd name="T0" fmla="*/ 1008062 w 1008062"/>
              <a:gd name="T1" fmla="*/ 0 h 68199"/>
              <a:gd name="T2" fmla="*/ 0 w 1008062"/>
              <a:gd name="T3" fmla="*/ 68583 h 68199"/>
              <a:gd name="T4" fmla="*/ 0 60000 65536"/>
              <a:gd name="T5" fmla="*/ 0 60000 65536"/>
            </a:gdLst>
            <a:ahLst/>
            <a:cxnLst>
              <a:cxn ang="T4">
                <a:pos x="T0" y="T1"/>
              </a:cxn>
              <a:cxn ang="T5">
                <a:pos x="T2" y="T3"/>
              </a:cxn>
            </a:cxnLst>
            <a:rect l="0" t="0" r="r" b="b"/>
            <a:pathLst>
              <a:path w="1008062" h="68199">
                <a:moveTo>
                  <a:pt x="1008062" y="0"/>
                </a:moveTo>
                <a:lnTo>
                  <a:pt x="0" y="68199"/>
                </a:lnTo>
              </a:path>
            </a:pathLst>
          </a:custGeom>
          <a:noFill/>
          <a:ln w="2857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object 16"/>
          <p:cNvSpPr txBox="1"/>
          <p:nvPr/>
        </p:nvSpPr>
        <p:spPr>
          <a:xfrm>
            <a:off x="1627188" y="1487488"/>
            <a:ext cx="598487"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15" name="object 15"/>
          <p:cNvSpPr txBox="1"/>
          <p:nvPr/>
        </p:nvSpPr>
        <p:spPr>
          <a:xfrm>
            <a:off x="6524625" y="1560513"/>
            <a:ext cx="492125"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a:t>
            </a:r>
            <a:endParaRPr sz="1800">
              <a:latin typeface="Calibri"/>
              <a:cs typeface="Calibri"/>
            </a:endParaRPr>
          </a:p>
        </p:txBody>
      </p:sp>
      <p:sp>
        <p:nvSpPr>
          <p:cNvPr id="35864" name="object 14"/>
          <p:cNvSpPr txBox="1">
            <a:spLocks noChangeArrowheads="1"/>
          </p:cNvSpPr>
          <p:nvPr/>
        </p:nvSpPr>
        <p:spPr bwMode="auto">
          <a:xfrm>
            <a:off x="4175125" y="1622425"/>
            <a:ext cx="2317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9’</a:t>
            </a:r>
            <a:endParaRPr lang="en-US" altLang="en-US" sz="1800"/>
          </a:p>
        </p:txBody>
      </p:sp>
      <p:sp>
        <p:nvSpPr>
          <p:cNvPr id="35865" name="object 13"/>
          <p:cNvSpPr txBox="1">
            <a:spLocks noChangeArrowheads="1"/>
          </p:cNvSpPr>
          <p:nvPr/>
        </p:nvSpPr>
        <p:spPr bwMode="auto">
          <a:xfrm>
            <a:off x="149225" y="2632075"/>
            <a:ext cx="269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7”</a:t>
            </a:r>
            <a:endParaRPr lang="en-US" altLang="en-US" sz="1800"/>
          </a:p>
        </p:txBody>
      </p:sp>
      <p:sp>
        <p:nvSpPr>
          <p:cNvPr id="12" name="object 12"/>
          <p:cNvSpPr txBox="1"/>
          <p:nvPr/>
        </p:nvSpPr>
        <p:spPr>
          <a:xfrm>
            <a:off x="5372100" y="379253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11" name="object 11"/>
          <p:cNvSpPr txBox="1"/>
          <p:nvPr/>
        </p:nvSpPr>
        <p:spPr>
          <a:xfrm>
            <a:off x="258763" y="4465638"/>
            <a:ext cx="2195512" cy="369887"/>
          </a:xfrm>
          <a:prstGeom prst="rect">
            <a:avLst/>
          </a:prstGeom>
        </p:spPr>
        <p:txBody>
          <a:bodyPr lIns="0" tIns="0" rIns="0" bIns="0"/>
          <a:lstStyle/>
          <a:p>
            <a:pPr marL="12700">
              <a:lnSpc>
                <a:spcPts val="2950"/>
              </a:lnSpc>
              <a:spcBef>
                <a:spcPts val="147"/>
              </a:spcBef>
              <a:defRPr/>
            </a:pPr>
            <a:r>
              <a:rPr sz="4200" baseline="2925" dirty="0">
                <a:latin typeface="Calibri"/>
                <a:cs typeface="Calibri"/>
              </a:rPr>
              <a:t>SM</a:t>
            </a:r>
            <a:r>
              <a:rPr sz="4200" spc="-36" baseline="2925" dirty="0">
                <a:latin typeface="Calibri"/>
                <a:cs typeface="Calibri"/>
              </a:rPr>
              <a:t> </a:t>
            </a:r>
            <a:r>
              <a:rPr sz="4200" baseline="2925" dirty="0">
                <a:latin typeface="Calibri"/>
                <a:cs typeface="Calibri"/>
              </a:rPr>
              <a:t>= 7”</a:t>
            </a:r>
            <a:r>
              <a:rPr sz="4200" spc="-5" baseline="2925" dirty="0">
                <a:latin typeface="Calibri"/>
                <a:cs typeface="Calibri"/>
              </a:rPr>
              <a:t> </a:t>
            </a:r>
            <a:r>
              <a:rPr sz="4200" baseline="2925" dirty="0">
                <a:latin typeface="Calibri"/>
                <a:cs typeface="Calibri"/>
              </a:rPr>
              <a:t>x</a:t>
            </a:r>
            <a:r>
              <a:rPr sz="4200" spc="-12" baseline="2925" dirty="0">
                <a:latin typeface="Calibri"/>
                <a:cs typeface="Calibri"/>
              </a:rPr>
              <a:t> </a:t>
            </a:r>
            <a:r>
              <a:rPr sz="4200" baseline="2925" dirty="0">
                <a:latin typeface="Calibri"/>
                <a:cs typeface="Calibri"/>
              </a:rPr>
              <a:t>9’</a:t>
            </a:r>
            <a:r>
              <a:rPr sz="4200" spc="25" baseline="2925" dirty="0">
                <a:latin typeface="Calibri"/>
                <a:cs typeface="Calibri"/>
              </a:rPr>
              <a:t> </a:t>
            </a:r>
            <a:r>
              <a:rPr sz="4200" baseline="2925" dirty="0">
                <a:latin typeface="Calibri"/>
                <a:cs typeface="Calibri"/>
              </a:rPr>
              <a:t>÷</a:t>
            </a:r>
            <a:endParaRPr sz="2800" dirty="0">
              <a:latin typeface="Calibri"/>
              <a:cs typeface="Calibri"/>
            </a:endParaRPr>
          </a:p>
        </p:txBody>
      </p:sp>
      <p:sp>
        <p:nvSpPr>
          <p:cNvPr id="10" name="object 10"/>
          <p:cNvSpPr txBox="1"/>
          <p:nvPr/>
        </p:nvSpPr>
        <p:spPr>
          <a:xfrm>
            <a:off x="2428875" y="4456113"/>
            <a:ext cx="1049338" cy="379412"/>
          </a:xfrm>
          <a:prstGeom prst="rect">
            <a:avLst/>
          </a:prstGeom>
        </p:spPr>
        <p:txBody>
          <a:bodyPr lIns="0" tIns="0" rIns="0" bIns="0"/>
          <a:lstStyle/>
          <a:p>
            <a:pPr marL="12700">
              <a:lnSpc>
                <a:spcPts val="2950"/>
              </a:lnSpc>
              <a:spcBef>
                <a:spcPts val="147"/>
              </a:spcBef>
              <a:defRPr/>
            </a:pPr>
            <a:r>
              <a:rPr sz="4200" baseline="2925" dirty="0">
                <a:latin typeface="Calibri"/>
                <a:cs typeface="Calibri"/>
              </a:rPr>
              <a:t>12</a:t>
            </a:r>
            <a:r>
              <a:rPr sz="4200" spc="19" baseline="2925" dirty="0">
                <a:latin typeface="Calibri"/>
                <a:cs typeface="Calibri"/>
              </a:rPr>
              <a:t> </a:t>
            </a:r>
            <a:r>
              <a:rPr sz="4200" baseline="2925" dirty="0">
                <a:latin typeface="Calibri"/>
                <a:cs typeface="Calibri"/>
              </a:rPr>
              <a:t>= 5’</a:t>
            </a:r>
            <a:endParaRPr sz="2800" dirty="0">
              <a:latin typeface="Calibri"/>
              <a:cs typeface="Calibri"/>
            </a:endParaRPr>
          </a:p>
        </p:txBody>
      </p:sp>
      <p:sp>
        <p:nvSpPr>
          <p:cNvPr id="9" name="object 9"/>
          <p:cNvSpPr txBox="1"/>
          <p:nvPr/>
        </p:nvSpPr>
        <p:spPr>
          <a:xfrm>
            <a:off x="258763" y="4892675"/>
            <a:ext cx="4879975" cy="379413"/>
          </a:xfrm>
          <a:prstGeom prst="rect">
            <a:avLst/>
          </a:prstGeom>
        </p:spPr>
        <p:txBody>
          <a:bodyPr lIns="0" tIns="0" rIns="0" bIns="0"/>
          <a:lstStyle/>
          <a:p>
            <a:pPr marL="12700">
              <a:lnSpc>
                <a:spcPts val="2950"/>
              </a:lnSpc>
              <a:spcBef>
                <a:spcPts val="147"/>
              </a:spcBef>
              <a:defRPr/>
            </a:pPr>
            <a:r>
              <a:rPr sz="4200" baseline="2925" dirty="0">
                <a:latin typeface="Calibri"/>
                <a:cs typeface="Calibri"/>
              </a:rPr>
              <a:t>N</a:t>
            </a:r>
            <a:r>
              <a:rPr sz="4200" spc="-9" baseline="2925" dirty="0">
                <a:latin typeface="Calibri"/>
                <a:cs typeface="Calibri"/>
              </a:rPr>
              <a:t>u</a:t>
            </a:r>
            <a:r>
              <a:rPr sz="4200" baseline="2925" dirty="0">
                <a:latin typeface="Calibri"/>
                <a:cs typeface="Calibri"/>
              </a:rPr>
              <a:t>mber</a:t>
            </a:r>
            <a:r>
              <a:rPr sz="4200" spc="-78" baseline="2925" dirty="0">
                <a:latin typeface="Calibri"/>
                <a:cs typeface="Calibri"/>
              </a:rPr>
              <a:t> </a:t>
            </a:r>
            <a:r>
              <a:rPr sz="4200" baseline="2925" dirty="0">
                <a:latin typeface="Calibri"/>
                <a:cs typeface="Calibri"/>
              </a:rPr>
              <a:t>of</a:t>
            </a:r>
            <a:r>
              <a:rPr sz="4200" spc="-23" baseline="2925" dirty="0">
                <a:latin typeface="Calibri"/>
                <a:cs typeface="Calibri"/>
              </a:rPr>
              <a:t> </a:t>
            </a:r>
            <a:r>
              <a:rPr sz="4200" baseline="2925" dirty="0">
                <a:latin typeface="Calibri"/>
                <a:cs typeface="Calibri"/>
              </a:rPr>
              <a:t>Cu</a:t>
            </a:r>
            <a:r>
              <a:rPr sz="4200" spc="-39"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gs</a:t>
            </a:r>
            <a:r>
              <a:rPr sz="4200" spc="-33" baseline="2925" dirty="0">
                <a:latin typeface="Calibri"/>
                <a:cs typeface="Calibri"/>
              </a:rPr>
              <a:t> </a:t>
            </a:r>
            <a:r>
              <a:rPr sz="4200" spc="-59" baseline="2925" dirty="0">
                <a:latin typeface="Calibri"/>
                <a:cs typeface="Calibri"/>
              </a:rPr>
              <a:t>f</a:t>
            </a:r>
            <a:r>
              <a:rPr sz="4200" baseline="2925" dirty="0">
                <a:latin typeface="Calibri"/>
                <a:cs typeface="Calibri"/>
              </a:rPr>
              <a:t>or</a:t>
            </a:r>
            <a:r>
              <a:rPr sz="4200" spc="-33" baseline="2925" dirty="0">
                <a:latin typeface="Calibri"/>
                <a:cs typeface="Calibri"/>
              </a:rPr>
              <a:t> </a:t>
            </a:r>
            <a:r>
              <a:rPr sz="4200" baseline="2925" dirty="0">
                <a:latin typeface="Calibri"/>
                <a:cs typeface="Calibri"/>
              </a:rPr>
              <a:t>#2A</a:t>
            </a:r>
            <a:r>
              <a:rPr sz="4200" spc="-14" baseline="2925" dirty="0">
                <a:latin typeface="Calibri"/>
                <a:cs typeface="Calibri"/>
              </a:rPr>
              <a:t> </a:t>
            </a:r>
            <a:r>
              <a:rPr sz="4200" baseline="2925" dirty="0">
                <a:latin typeface="Calibri"/>
                <a:cs typeface="Calibri"/>
              </a:rPr>
              <a:t>Com:</a:t>
            </a:r>
            <a:endParaRPr sz="2800" dirty="0">
              <a:latin typeface="Calibri"/>
              <a:cs typeface="Calibri"/>
            </a:endParaRPr>
          </a:p>
        </p:txBody>
      </p:sp>
      <p:sp>
        <p:nvSpPr>
          <p:cNvPr id="8" name="object 8"/>
          <p:cNvSpPr txBox="1"/>
          <p:nvPr/>
        </p:nvSpPr>
        <p:spPr>
          <a:xfrm>
            <a:off x="5141913" y="4892675"/>
            <a:ext cx="3219450" cy="379413"/>
          </a:xfrm>
          <a:prstGeom prst="rect">
            <a:avLst/>
          </a:prstGeom>
        </p:spPr>
        <p:txBody>
          <a:bodyPr lIns="0" tIns="0" rIns="0" bIns="0"/>
          <a:lstStyle/>
          <a:p>
            <a:pPr marL="12700">
              <a:lnSpc>
                <a:spcPts val="2950"/>
              </a:lnSpc>
              <a:spcBef>
                <a:spcPts val="147"/>
              </a:spcBef>
              <a:defRPr/>
            </a:pPr>
            <a:r>
              <a:rPr sz="4200" baseline="2925" dirty="0">
                <a:latin typeface="Calibri"/>
                <a:cs typeface="Calibri"/>
              </a:rPr>
              <a:t>SM</a:t>
            </a:r>
            <a:r>
              <a:rPr sz="4200" spc="8" baseline="2925" dirty="0">
                <a:latin typeface="Calibri"/>
                <a:cs typeface="Calibri"/>
              </a:rPr>
              <a:t> </a:t>
            </a:r>
            <a:r>
              <a:rPr sz="4200" baseline="2925" dirty="0">
                <a:latin typeface="Calibri"/>
                <a:cs typeface="Calibri"/>
              </a:rPr>
              <a:t>÷ 2 = 2</a:t>
            </a:r>
            <a:r>
              <a:rPr sz="4200" spc="9" baseline="2925" dirty="0">
                <a:latin typeface="Calibri"/>
                <a:cs typeface="Calibri"/>
              </a:rPr>
              <a:t> </a:t>
            </a:r>
            <a:r>
              <a:rPr sz="4200" baseline="2925" dirty="0">
                <a:latin typeface="Calibri"/>
                <a:cs typeface="Calibri"/>
              </a:rPr>
              <a:t>cu</a:t>
            </a:r>
            <a:r>
              <a:rPr sz="4200" spc="-34"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gs</a:t>
            </a:r>
            <a:endParaRPr sz="2800" dirty="0">
              <a:latin typeface="Calibri"/>
              <a:cs typeface="Calibri"/>
            </a:endParaRPr>
          </a:p>
        </p:txBody>
      </p:sp>
      <p:sp>
        <p:nvSpPr>
          <p:cNvPr id="35871" name="object 7"/>
          <p:cNvSpPr txBox="1">
            <a:spLocks noChangeArrowheads="1"/>
          </p:cNvSpPr>
          <p:nvPr/>
        </p:nvSpPr>
        <p:spPr bwMode="auto">
          <a:xfrm>
            <a:off x="258763" y="5318125"/>
            <a:ext cx="78644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Cutting Units needed for #2A Com: SM x 6 = 5 x 6 = 30</a:t>
            </a:r>
            <a:endParaRPr lang="en-US" altLang="en-US" sz="2800"/>
          </a:p>
          <a:p>
            <a:pPr>
              <a:lnSpc>
                <a:spcPts val="3363"/>
              </a:lnSpc>
              <a:spcBef>
                <a:spcPts val="25"/>
              </a:spcBef>
              <a:buFontTx/>
              <a:buNone/>
            </a:pPr>
            <a:r>
              <a:rPr lang="en-US" altLang="en-US" sz="4200" baseline="2000"/>
              <a:t>20 + 15 = 35 C.U.</a:t>
            </a:r>
            <a:endParaRPr lang="en-US" altLang="en-US" sz="2800"/>
          </a:p>
          <a:p>
            <a:pPr>
              <a:lnSpc>
                <a:spcPts val="3363"/>
              </a:lnSpc>
              <a:spcBef>
                <a:spcPct val="0"/>
              </a:spcBef>
              <a:buFontTx/>
              <a:buNone/>
            </a:pPr>
            <a:r>
              <a:rPr lang="en-US" altLang="en-US" sz="4200" b="1" baseline="2000">
                <a:solidFill>
                  <a:srgbClr val="FF0000"/>
                </a:solidFill>
              </a:rPr>
              <a:t>Clear-face cuttings</a:t>
            </a:r>
            <a:endParaRPr lang="en-US" altLang="en-US" sz="2800"/>
          </a:p>
        </p:txBody>
      </p:sp>
      <p:sp>
        <p:nvSpPr>
          <p:cNvPr id="6" name="object 6"/>
          <p:cNvSpPr txBox="1"/>
          <p:nvPr/>
        </p:nvSpPr>
        <p:spPr>
          <a:xfrm>
            <a:off x="8128000" y="5318125"/>
            <a:ext cx="666750" cy="381000"/>
          </a:xfrm>
          <a:prstGeom prst="rect">
            <a:avLst/>
          </a:prstGeom>
        </p:spPr>
        <p:txBody>
          <a:bodyPr lIns="0" tIns="0" rIns="0" bIns="0"/>
          <a:lstStyle/>
          <a:p>
            <a:pPr marL="12700">
              <a:lnSpc>
                <a:spcPts val="2950"/>
              </a:lnSpc>
              <a:spcBef>
                <a:spcPts val="147"/>
              </a:spcBef>
              <a:defRPr/>
            </a:pPr>
            <a:r>
              <a:rPr sz="4200" baseline="2925" dirty="0">
                <a:latin typeface="Calibri"/>
                <a:cs typeface="Calibri"/>
              </a:rPr>
              <a:t>C</a:t>
            </a:r>
            <a:r>
              <a:rPr sz="4200" spc="-25" baseline="2925" dirty="0">
                <a:latin typeface="Calibri"/>
                <a:cs typeface="Calibri"/>
              </a:rPr>
              <a:t>.</a:t>
            </a:r>
            <a:r>
              <a:rPr sz="4200" spc="-39" baseline="2925" dirty="0">
                <a:latin typeface="Calibri"/>
                <a:cs typeface="Calibri"/>
              </a:rPr>
              <a:t>U</a:t>
            </a:r>
            <a:r>
              <a:rPr sz="4200" baseline="2925" dirty="0">
                <a:latin typeface="Calibri"/>
                <a:cs typeface="Calibri"/>
              </a:rPr>
              <a:t>.</a:t>
            </a:r>
            <a:endParaRPr sz="2800">
              <a:latin typeface="Calibri"/>
              <a:cs typeface="Calibri"/>
            </a:endParaRPr>
          </a:p>
        </p:txBody>
      </p:sp>
      <p:sp>
        <p:nvSpPr>
          <p:cNvPr id="4" name="object 4"/>
          <p:cNvSpPr txBox="1"/>
          <p:nvPr/>
        </p:nvSpPr>
        <p:spPr>
          <a:xfrm>
            <a:off x="395288" y="1989138"/>
            <a:ext cx="5905500" cy="1295400"/>
          </a:xfrm>
          <a:prstGeom prst="rect">
            <a:avLst/>
          </a:prstGeom>
        </p:spPr>
        <p:txBody>
          <a:bodyPr lIns="0" tIns="0" rIns="0" bIns="0"/>
          <a:lstStyle/>
          <a:p>
            <a:pPr>
              <a:lnSpc>
                <a:spcPts val="1000"/>
              </a:lnSpc>
              <a:defRPr/>
            </a:pPr>
            <a:endParaRPr sz="1000" dirty="0"/>
          </a:p>
        </p:txBody>
      </p:sp>
      <p:sp>
        <p:nvSpPr>
          <p:cNvPr id="3" name="object 3"/>
          <p:cNvSpPr txBox="1"/>
          <p:nvPr/>
        </p:nvSpPr>
        <p:spPr>
          <a:xfrm>
            <a:off x="6300788" y="1989138"/>
            <a:ext cx="2663825" cy="1295400"/>
          </a:xfrm>
          <a:prstGeom prst="rect">
            <a:avLst/>
          </a:prstGeom>
          <a:blipFill>
            <a:blip r:embed="rId3"/>
            <a:tile tx="0" ty="0" sx="100000" sy="100000" flip="none" algn="tl"/>
          </a:blipFill>
        </p:spPr>
        <p:txBody>
          <a:bodyPr lIns="0" tIns="0" rIns="0" bIns="0"/>
          <a:lstStyle/>
          <a:p>
            <a:pPr>
              <a:lnSpc>
                <a:spcPts val="950"/>
              </a:lnSpc>
              <a:spcBef>
                <a:spcPts val="43"/>
              </a:spcBef>
              <a:defRPr/>
            </a:pPr>
            <a:endParaRPr sz="950" dirty="0"/>
          </a:p>
          <a:p>
            <a:pPr marL="522097">
              <a:lnSpc>
                <a:spcPct val="101725"/>
              </a:lnSpc>
              <a:spcBef>
                <a:spcPts val="3000"/>
              </a:spcBef>
              <a:defRPr/>
            </a:pPr>
            <a:r>
              <a:rPr sz="1800" dirty="0">
                <a:latin typeface="Calibri"/>
                <a:cs typeface="Calibri"/>
              </a:rPr>
              <a:t>6”</a:t>
            </a:r>
            <a:r>
              <a:rPr sz="1800" spc="-4" dirty="0">
                <a:latin typeface="Calibri"/>
                <a:cs typeface="Calibri"/>
              </a:rPr>
              <a:t> </a:t>
            </a:r>
            <a:r>
              <a:rPr sz="1800" dirty="0">
                <a:latin typeface="Calibri"/>
                <a:cs typeface="Calibri"/>
              </a:rPr>
              <a:t>x 2</a:t>
            </a:r>
            <a:r>
              <a:rPr sz="1800" spc="4" dirty="0">
                <a:latin typeface="Calibri"/>
                <a:cs typeface="Calibri"/>
              </a:rPr>
              <a:t>½</a:t>
            </a:r>
            <a:r>
              <a:rPr sz="1800" dirty="0">
                <a:latin typeface="Calibri"/>
                <a:cs typeface="Calibri"/>
              </a:rPr>
              <a:t>’</a:t>
            </a:r>
            <a:r>
              <a:rPr sz="1800" spc="4" dirty="0">
                <a:latin typeface="Calibri"/>
                <a:cs typeface="Calibri"/>
              </a:rPr>
              <a:t> </a:t>
            </a:r>
            <a:r>
              <a:rPr sz="1800" dirty="0">
                <a:latin typeface="Calibri"/>
                <a:cs typeface="Calibri"/>
              </a:rPr>
              <a:t>= 15</a:t>
            </a:r>
            <a:r>
              <a:rPr sz="1800" spc="14"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35876" name="object 2"/>
          <p:cNvSpPr txBox="1">
            <a:spLocks noChangeArrowheads="1"/>
          </p:cNvSpPr>
          <p:nvPr/>
        </p:nvSpPr>
        <p:spPr bwMode="auto">
          <a:xfrm>
            <a:off x="6286442" y="3302000"/>
            <a:ext cx="2678171" cy="127000"/>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60" name="Rectangle 59"/>
          <p:cNvSpPr/>
          <p:nvPr/>
        </p:nvSpPr>
        <p:spPr>
          <a:xfrm>
            <a:off x="1895835" y="265220"/>
            <a:ext cx="4685835" cy="923330"/>
          </a:xfrm>
          <a:prstGeom prst="rect">
            <a:avLst/>
          </a:prstGeom>
          <a:noFill/>
        </p:spPr>
        <p:txBody>
          <a:bodyPr wrap="none">
            <a:spAutoFit/>
          </a:bodyPr>
          <a:lstStyle/>
          <a:p>
            <a:pPr algn="ctr">
              <a:defRPr/>
            </a:pPr>
            <a:r>
              <a:rPr lang="en-US" sz="5400" b="1" spc="50" dirty="0">
                <a:ln w="0"/>
                <a:solidFill>
                  <a:schemeClr val="bg2"/>
                </a:solidFill>
                <a:effectLst>
                  <a:innerShdw blurRad="63500" dist="50800" dir="13500000">
                    <a:srgbClr val="000000">
                      <a:alpha val="50000"/>
                    </a:srgbClr>
                  </a:innerShdw>
                </a:effectLst>
              </a:rPr>
              <a:t>#2A Common</a:t>
            </a:r>
          </a:p>
        </p:txBody>
      </p:sp>
      <p:sp>
        <p:nvSpPr>
          <p:cNvPr id="35849" name="object 47"/>
          <p:cNvSpPr>
            <a:spLocks/>
          </p:cNvSpPr>
          <p:nvPr/>
        </p:nvSpPr>
        <p:spPr bwMode="auto">
          <a:xfrm>
            <a:off x="1403350" y="2205038"/>
            <a:ext cx="4752975" cy="936625"/>
          </a:xfrm>
          <a:custGeom>
            <a:avLst/>
            <a:gdLst>
              <a:gd name="T0" fmla="*/ 0 w 4752467"/>
              <a:gd name="T1" fmla="*/ 939234 h 936104"/>
              <a:gd name="T2" fmla="*/ 4755515 w 4752467"/>
              <a:gd name="T3" fmla="*/ 939234 h 936104"/>
              <a:gd name="T4" fmla="*/ 4755515 w 4752467"/>
              <a:gd name="T5" fmla="*/ 0 h 936104"/>
              <a:gd name="T6" fmla="*/ 0 w 4752467"/>
              <a:gd name="T7" fmla="*/ 0 h 936104"/>
              <a:gd name="T8" fmla="*/ 0 w 4752467"/>
              <a:gd name="T9" fmla="*/ 939234 h 936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2467" h="936104">
                <a:moveTo>
                  <a:pt x="0" y="936104"/>
                </a:moveTo>
                <a:lnTo>
                  <a:pt x="4752467" y="936104"/>
                </a:lnTo>
                <a:lnTo>
                  <a:pt x="4752467" y="0"/>
                </a:lnTo>
                <a:lnTo>
                  <a:pt x="0" y="0"/>
                </a:lnTo>
                <a:lnTo>
                  <a:pt x="0" y="936104"/>
                </a:lnTo>
                <a:close/>
              </a:path>
            </a:pathLst>
          </a:custGeom>
          <a:blipFill>
            <a:blip r:embed="rId3"/>
            <a:tile tx="0" ty="0" sx="100000" sy="100000" flip="none" algn="tl"/>
          </a:blipFill>
          <a:ln w="25399">
            <a:solidFill>
              <a:srgbClr val="000000"/>
            </a:solidFill>
            <a:round/>
            <a:headEnd/>
            <a:tailEnd/>
          </a:ln>
        </p:spPr>
        <p:txBody>
          <a:bodyPr lIns="0" tIns="0" rIns="0" bIns="0"/>
          <a:lstStyle/>
          <a:p>
            <a:pPr algn="ctr">
              <a:lnSpc>
                <a:spcPct val="200000"/>
              </a:lnSpc>
            </a:pPr>
            <a:r>
              <a:rPr lang="en-US" dirty="0" smtClean="0"/>
              <a:t>4” x 5’ = 20 C.U.</a:t>
            </a:r>
            <a:endParaRPr lang="en-US" dirty="0"/>
          </a:p>
        </p:txBody>
      </p:sp>
      <p:sp>
        <p:nvSpPr>
          <p:cNvPr id="5" name="Rectangle 4"/>
          <p:cNvSpPr/>
          <p:nvPr/>
        </p:nvSpPr>
        <p:spPr>
          <a:xfrm>
            <a:off x="404754" y="1989138"/>
            <a:ext cx="5881688" cy="215900"/>
          </a:xfrm>
          <a:prstGeom prst="rect">
            <a:avLst/>
          </a:prstGeom>
          <a:blipFill>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156325" y="2218342"/>
            <a:ext cx="130117" cy="1203812"/>
          </a:xfrm>
          <a:prstGeom prst="rect">
            <a:avLst/>
          </a:prstGeom>
          <a:blipFill>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54" name="object 52"/>
          <p:cNvSpPr>
            <a:spLocks/>
          </p:cNvSpPr>
          <p:nvPr/>
        </p:nvSpPr>
        <p:spPr bwMode="auto">
          <a:xfrm>
            <a:off x="6156325" y="2276475"/>
            <a:ext cx="144463" cy="360363"/>
          </a:xfrm>
          <a:custGeom>
            <a:avLst/>
            <a:gdLst>
              <a:gd name="T0" fmla="*/ 0 w 144017"/>
              <a:gd name="T1" fmla="*/ 181042 h 360045"/>
              <a:gd name="T2" fmla="*/ 659 w 144017"/>
              <a:gd name="T3" fmla="*/ 205394 h 360045"/>
              <a:gd name="T4" fmla="*/ 2081 w 144017"/>
              <a:gd name="T5" fmla="*/ 223999 h 360045"/>
              <a:gd name="T6" fmla="*/ 4257 w 144017"/>
              <a:gd name="T7" fmla="*/ 241884 h 360045"/>
              <a:gd name="T8" fmla="*/ 7140 w 144017"/>
              <a:gd name="T9" fmla="*/ 258942 h 360045"/>
              <a:gd name="T10" fmla="*/ 10686 w 144017"/>
              <a:gd name="T11" fmla="*/ 275069 h 360045"/>
              <a:gd name="T12" fmla="*/ 14854 w 144017"/>
              <a:gd name="T13" fmla="*/ 290157 h 360045"/>
              <a:gd name="T14" fmla="*/ 19604 w 144017"/>
              <a:gd name="T15" fmla="*/ 304104 h 360045"/>
              <a:gd name="T16" fmla="*/ 24889 w 144017"/>
              <a:gd name="T17" fmla="*/ 316805 h 360045"/>
              <a:gd name="T18" fmla="*/ 30670 w 144017"/>
              <a:gd name="T19" fmla="*/ 328153 h 360045"/>
              <a:gd name="T20" fmla="*/ 43544 w 144017"/>
              <a:gd name="T21" fmla="*/ 346372 h 360045"/>
              <a:gd name="T22" fmla="*/ 57888 w 144017"/>
              <a:gd name="T23" fmla="*/ 357920 h 360045"/>
              <a:gd name="T24" fmla="*/ 73357 w 144017"/>
              <a:gd name="T25" fmla="*/ 361957 h 360045"/>
              <a:gd name="T26" fmla="*/ 75437 w 144017"/>
              <a:gd name="T27" fmla="*/ 361884 h 360045"/>
              <a:gd name="T28" fmla="*/ 90780 w 144017"/>
              <a:gd name="T29" fmla="*/ 356816 h 360045"/>
              <a:gd name="T30" fmla="*/ 104949 w 144017"/>
              <a:gd name="T31" fmla="*/ 344345 h 360045"/>
              <a:gd name="T32" fmla="*/ 117607 w 144017"/>
              <a:gd name="T33" fmla="*/ 325314 h 360045"/>
              <a:gd name="T34" fmla="*/ 123261 w 144017"/>
              <a:gd name="T35" fmla="*/ 313600 h 360045"/>
              <a:gd name="T36" fmla="*/ 128410 w 144017"/>
              <a:gd name="T37" fmla="*/ 300563 h 360045"/>
              <a:gd name="T38" fmla="*/ 133011 w 144017"/>
              <a:gd name="T39" fmla="*/ 286306 h 360045"/>
              <a:gd name="T40" fmla="*/ 137021 w 144017"/>
              <a:gd name="T41" fmla="*/ 270934 h 360045"/>
              <a:gd name="T42" fmla="*/ 140396 w 144017"/>
              <a:gd name="T43" fmla="*/ 254554 h 360045"/>
              <a:gd name="T44" fmla="*/ 143097 w 144017"/>
              <a:gd name="T45" fmla="*/ 237268 h 360045"/>
              <a:gd name="T46" fmla="*/ 145078 w 144017"/>
              <a:gd name="T47" fmla="*/ 219185 h 360045"/>
              <a:gd name="T48" fmla="*/ 146298 w 144017"/>
              <a:gd name="T49" fmla="*/ 200408 h 360045"/>
              <a:gd name="T50" fmla="*/ 146714 w 144017"/>
              <a:gd name="T51" fmla="*/ 181042 h 360045"/>
              <a:gd name="T52" fmla="*/ 146683 w 144017"/>
              <a:gd name="T53" fmla="*/ 175727 h 360045"/>
              <a:gd name="T54" fmla="*/ 146045 w 144017"/>
              <a:gd name="T55" fmla="*/ 156499 h 360045"/>
              <a:gd name="T56" fmla="*/ 144616 w 144017"/>
              <a:gd name="T57" fmla="*/ 137890 h 360045"/>
              <a:gd name="T58" fmla="*/ 142438 w 144017"/>
              <a:gd name="T59" fmla="*/ 120008 h 360045"/>
              <a:gd name="T60" fmla="*/ 139554 w 144017"/>
              <a:gd name="T61" fmla="*/ 102952 h 360045"/>
              <a:gd name="T62" fmla="*/ 136005 w 144017"/>
              <a:gd name="T63" fmla="*/ 86829 h 360045"/>
              <a:gd name="T64" fmla="*/ 131836 w 144017"/>
              <a:gd name="T65" fmla="*/ 71745 h 360045"/>
              <a:gd name="T66" fmla="*/ 127086 w 144017"/>
              <a:gd name="T67" fmla="*/ 57806 h 360045"/>
              <a:gd name="T68" fmla="*/ 121801 w 144017"/>
              <a:gd name="T69" fmla="*/ 45114 h 360045"/>
              <a:gd name="T70" fmla="*/ 116023 w 144017"/>
              <a:gd name="T71" fmla="*/ 33774 h 360045"/>
              <a:gd name="T72" fmla="*/ 103154 w 144017"/>
              <a:gd name="T73" fmla="*/ 15570 h 360045"/>
              <a:gd name="T74" fmla="*/ 88818 w 144017"/>
              <a:gd name="T75" fmla="*/ 4034 h 360045"/>
              <a:gd name="T76" fmla="*/ 73357 w 144017"/>
              <a:gd name="T77" fmla="*/ 0 h 360045"/>
              <a:gd name="T78" fmla="*/ 71203 w 144017"/>
              <a:gd name="T79" fmla="*/ 76 h 360045"/>
              <a:gd name="T80" fmla="*/ 55876 w 144017"/>
              <a:gd name="T81" fmla="*/ 5179 h 360045"/>
              <a:gd name="T82" fmla="*/ 41720 w 144017"/>
              <a:gd name="T83" fmla="*/ 17670 h 360045"/>
              <a:gd name="T84" fmla="*/ 29075 w 144017"/>
              <a:gd name="T85" fmla="*/ 36710 h 360045"/>
              <a:gd name="T86" fmla="*/ 23426 w 144017"/>
              <a:gd name="T87" fmla="*/ 48432 h 360045"/>
              <a:gd name="T88" fmla="*/ 18283 w 144017"/>
              <a:gd name="T89" fmla="*/ 61471 h 360045"/>
              <a:gd name="T90" fmla="*/ 13688 w 144017"/>
              <a:gd name="T91" fmla="*/ 75735 h 360045"/>
              <a:gd name="T92" fmla="*/ 9683 w 144017"/>
              <a:gd name="T93" fmla="*/ 91108 h 360045"/>
              <a:gd name="T94" fmla="*/ 6308 w 144017"/>
              <a:gd name="T95" fmla="*/ 107496 h 360045"/>
              <a:gd name="T96" fmla="*/ 3612 w 144017"/>
              <a:gd name="T97" fmla="*/ 124787 h 360045"/>
              <a:gd name="T98" fmla="*/ 1634 w 144017"/>
              <a:gd name="T99" fmla="*/ 142879 h 360045"/>
              <a:gd name="T100" fmla="*/ 413 w 144017"/>
              <a:gd name="T101" fmla="*/ 161664 h 360045"/>
              <a:gd name="T102" fmla="*/ 0 w 144017"/>
              <a:gd name="T103" fmla="*/ 181042 h 3600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4017" h="360045">
                <a:moveTo>
                  <a:pt x="0" y="180086"/>
                </a:moveTo>
                <a:lnTo>
                  <a:pt x="647" y="204309"/>
                </a:lnTo>
                <a:lnTo>
                  <a:pt x="2045" y="222816"/>
                </a:lnTo>
                <a:lnTo>
                  <a:pt x="4179" y="240606"/>
                </a:lnTo>
                <a:lnTo>
                  <a:pt x="7008" y="257574"/>
                </a:lnTo>
                <a:lnTo>
                  <a:pt x="10489" y="273615"/>
                </a:lnTo>
                <a:lnTo>
                  <a:pt x="14581" y="288624"/>
                </a:lnTo>
                <a:lnTo>
                  <a:pt x="19243" y="302498"/>
                </a:lnTo>
                <a:lnTo>
                  <a:pt x="24431" y="315131"/>
                </a:lnTo>
                <a:lnTo>
                  <a:pt x="30106" y="326419"/>
                </a:lnTo>
                <a:lnTo>
                  <a:pt x="42744" y="344542"/>
                </a:lnTo>
                <a:lnTo>
                  <a:pt x="56823" y="356029"/>
                </a:lnTo>
                <a:lnTo>
                  <a:pt x="72009" y="360045"/>
                </a:lnTo>
                <a:lnTo>
                  <a:pt x="74051" y="359973"/>
                </a:lnTo>
                <a:lnTo>
                  <a:pt x="89111" y="354931"/>
                </a:lnTo>
                <a:lnTo>
                  <a:pt x="103020" y="342525"/>
                </a:lnTo>
                <a:lnTo>
                  <a:pt x="115444" y="323595"/>
                </a:lnTo>
                <a:lnTo>
                  <a:pt x="120995" y="311943"/>
                </a:lnTo>
                <a:lnTo>
                  <a:pt x="126050" y="298975"/>
                </a:lnTo>
                <a:lnTo>
                  <a:pt x="130566" y="284793"/>
                </a:lnTo>
                <a:lnTo>
                  <a:pt x="134502" y="269503"/>
                </a:lnTo>
                <a:lnTo>
                  <a:pt x="137816" y="253209"/>
                </a:lnTo>
                <a:lnTo>
                  <a:pt x="140467" y="236015"/>
                </a:lnTo>
                <a:lnTo>
                  <a:pt x="142411" y="218027"/>
                </a:lnTo>
                <a:lnTo>
                  <a:pt x="143609" y="199349"/>
                </a:lnTo>
                <a:lnTo>
                  <a:pt x="144017" y="180086"/>
                </a:lnTo>
                <a:lnTo>
                  <a:pt x="143987" y="174798"/>
                </a:lnTo>
                <a:lnTo>
                  <a:pt x="143361" y="155672"/>
                </a:lnTo>
                <a:lnTo>
                  <a:pt x="141958" y="137162"/>
                </a:lnTo>
                <a:lnTo>
                  <a:pt x="139820" y="119373"/>
                </a:lnTo>
                <a:lnTo>
                  <a:pt x="136988" y="102407"/>
                </a:lnTo>
                <a:lnTo>
                  <a:pt x="133505" y="86371"/>
                </a:lnTo>
                <a:lnTo>
                  <a:pt x="129412" y="71367"/>
                </a:lnTo>
                <a:lnTo>
                  <a:pt x="124750" y="57500"/>
                </a:lnTo>
                <a:lnTo>
                  <a:pt x="119562" y="44874"/>
                </a:lnTo>
                <a:lnTo>
                  <a:pt x="113890" y="33594"/>
                </a:lnTo>
                <a:lnTo>
                  <a:pt x="101257" y="15486"/>
                </a:lnTo>
                <a:lnTo>
                  <a:pt x="87185" y="4010"/>
                </a:lnTo>
                <a:lnTo>
                  <a:pt x="72009" y="0"/>
                </a:lnTo>
                <a:lnTo>
                  <a:pt x="69895" y="76"/>
                </a:lnTo>
                <a:lnTo>
                  <a:pt x="54849" y="5149"/>
                </a:lnTo>
                <a:lnTo>
                  <a:pt x="40953" y="17574"/>
                </a:lnTo>
                <a:lnTo>
                  <a:pt x="28541" y="36518"/>
                </a:lnTo>
                <a:lnTo>
                  <a:pt x="22996" y="48174"/>
                </a:lnTo>
                <a:lnTo>
                  <a:pt x="17947" y="61147"/>
                </a:lnTo>
                <a:lnTo>
                  <a:pt x="13436" y="75333"/>
                </a:lnTo>
                <a:lnTo>
                  <a:pt x="9504" y="90628"/>
                </a:lnTo>
                <a:lnTo>
                  <a:pt x="6194" y="106927"/>
                </a:lnTo>
                <a:lnTo>
                  <a:pt x="3546" y="124127"/>
                </a:lnTo>
                <a:lnTo>
                  <a:pt x="1604" y="142123"/>
                </a:lnTo>
                <a:lnTo>
                  <a:pt x="407" y="160810"/>
                </a:lnTo>
                <a:lnTo>
                  <a:pt x="0" y="180086"/>
                </a:lnTo>
                <a:close/>
              </a:path>
            </a:pathLst>
          </a:custGeom>
          <a:solidFill>
            <a:schemeClr val="bg2">
              <a:lumMod val="50000"/>
            </a:schemeClr>
          </a:solidFill>
          <a:ln>
            <a:noFill/>
          </a:ln>
        </p:spPr>
        <p:txBody>
          <a:bodyPr lIns="0" tIns="0" rIns="0" bIns="0"/>
          <a:lstStyle/>
          <a:p>
            <a:endParaRPr lang="en-US"/>
          </a:p>
        </p:txBody>
      </p:sp>
      <p:sp>
        <p:nvSpPr>
          <p:cNvPr id="13" name="Rectangle 12"/>
          <p:cNvSpPr/>
          <p:nvPr/>
        </p:nvSpPr>
        <p:spPr>
          <a:xfrm>
            <a:off x="395288" y="3151188"/>
            <a:ext cx="5735637" cy="270966"/>
          </a:xfrm>
          <a:prstGeom prst="rect">
            <a:avLst/>
          </a:prstGeom>
          <a:blipFill>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95288" y="2218342"/>
            <a:ext cx="1008062" cy="923321"/>
          </a:xfrm>
          <a:prstGeom prst="rect">
            <a:avLst/>
          </a:prstGeom>
          <a:blipFill>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375294" y="2373807"/>
            <a:ext cx="1023556" cy="605563"/>
          </a:xfrm>
          <a:custGeom>
            <a:avLst/>
            <a:gdLst>
              <a:gd name="connsiteX0" fmla="*/ 155 w 1023556"/>
              <a:gd name="connsiteY0" fmla="*/ 0 h 605563"/>
              <a:gd name="connsiteX1" fmla="*/ 155 w 1023556"/>
              <a:gd name="connsiteY1" fmla="*/ 0 h 605563"/>
              <a:gd name="connsiteX2" fmla="*/ 212102 w 1023556"/>
              <a:gd name="connsiteY2" fmla="*/ 72667 h 605563"/>
              <a:gd name="connsiteX3" fmla="*/ 296881 w 1023556"/>
              <a:gd name="connsiteY3" fmla="*/ 78723 h 605563"/>
              <a:gd name="connsiteX4" fmla="*/ 339270 w 1023556"/>
              <a:gd name="connsiteY4" fmla="*/ 84778 h 605563"/>
              <a:gd name="connsiteX5" fmla="*/ 399827 w 1023556"/>
              <a:gd name="connsiteY5" fmla="*/ 102945 h 605563"/>
              <a:gd name="connsiteX6" fmla="*/ 417993 w 1023556"/>
              <a:gd name="connsiteY6" fmla="*/ 109001 h 605563"/>
              <a:gd name="connsiteX7" fmla="*/ 454327 w 1023556"/>
              <a:gd name="connsiteY7" fmla="*/ 115057 h 605563"/>
              <a:gd name="connsiteX8" fmla="*/ 490661 w 1023556"/>
              <a:gd name="connsiteY8" fmla="*/ 133223 h 605563"/>
              <a:gd name="connsiteX9" fmla="*/ 520939 w 1023556"/>
              <a:gd name="connsiteY9" fmla="*/ 139279 h 605563"/>
              <a:gd name="connsiteX10" fmla="*/ 545162 w 1023556"/>
              <a:gd name="connsiteY10" fmla="*/ 145335 h 605563"/>
              <a:gd name="connsiteX11" fmla="*/ 563329 w 1023556"/>
              <a:gd name="connsiteY11" fmla="*/ 151390 h 605563"/>
              <a:gd name="connsiteX12" fmla="*/ 605718 w 1023556"/>
              <a:gd name="connsiteY12" fmla="*/ 157446 h 605563"/>
              <a:gd name="connsiteX13" fmla="*/ 629940 w 1023556"/>
              <a:gd name="connsiteY13" fmla="*/ 169557 h 605563"/>
              <a:gd name="connsiteX14" fmla="*/ 666274 w 1023556"/>
              <a:gd name="connsiteY14" fmla="*/ 181668 h 605563"/>
              <a:gd name="connsiteX15" fmla="*/ 678385 w 1023556"/>
              <a:gd name="connsiteY15" fmla="*/ 193780 h 605563"/>
              <a:gd name="connsiteX16" fmla="*/ 702608 w 1023556"/>
              <a:gd name="connsiteY16" fmla="*/ 199835 h 605563"/>
              <a:gd name="connsiteX17" fmla="*/ 738942 w 1023556"/>
              <a:gd name="connsiteY17" fmla="*/ 211947 h 605563"/>
              <a:gd name="connsiteX18" fmla="*/ 787387 w 1023556"/>
              <a:gd name="connsiteY18" fmla="*/ 224058 h 605563"/>
              <a:gd name="connsiteX19" fmla="*/ 805554 w 1023556"/>
              <a:gd name="connsiteY19" fmla="*/ 230114 h 605563"/>
              <a:gd name="connsiteX20" fmla="*/ 884277 w 1023556"/>
              <a:gd name="connsiteY20" fmla="*/ 242225 h 605563"/>
              <a:gd name="connsiteX21" fmla="*/ 902444 w 1023556"/>
              <a:gd name="connsiteY21" fmla="*/ 248280 h 605563"/>
              <a:gd name="connsiteX22" fmla="*/ 932722 w 1023556"/>
              <a:gd name="connsiteY22" fmla="*/ 266447 h 605563"/>
              <a:gd name="connsiteX23" fmla="*/ 950889 w 1023556"/>
              <a:gd name="connsiteY23" fmla="*/ 278559 h 605563"/>
              <a:gd name="connsiteX24" fmla="*/ 975111 w 1023556"/>
              <a:gd name="connsiteY24" fmla="*/ 284614 h 605563"/>
              <a:gd name="connsiteX25" fmla="*/ 993278 w 1023556"/>
              <a:gd name="connsiteY25" fmla="*/ 290670 h 605563"/>
              <a:gd name="connsiteX26" fmla="*/ 1011445 w 1023556"/>
              <a:gd name="connsiteY26" fmla="*/ 308837 h 605563"/>
              <a:gd name="connsiteX27" fmla="*/ 1023556 w 1023556"/>
              <a:gd name="connsiteY27" fmla="*/ 345170 h 605563"/>
              <a:gd name="connsiteX28" fmla="*/ 1011445 w 1023556"/>
              <a:gd name="connsiteY28" fmla="*/ 357282 h 605563"/>
              <a:gd name="connsiteX29" fmla="*/ 999334 w 1023556"/>
              <a:gd name="connsiteY29" fmla="*/ 375449 h 605563"/>
              <a:gd name="connsiteX30" fmla="*/ 981167 w 1023556"/>
              <a:gd name="connsiteY30" fmla="*/ 381504 h 605563"/>
              <a:gd name="connsiteX31" fmla="*/ 932722 w 1023556"/>
              <a:gd name="connsiteY31" fmla="*/ 405727 h 605563"/>
              <a:gd name="connsiteX32" fmla="*/ 914555 w 1023556"/>
              <a:gd name="connsiteY32" fmla="*/ 411782 h 605563"/>
              <a:gd name="connsiteX33" fmla="*/ 866110 w 1023556"/>
              <a:gd name="connsiteY33" fmla="*/ 436005 h 605563"/>
              <a:gd name="connsiteX34" fmla="*/ 793442 w 1023556"/>
              <a:gd name="connsiteY34" fmla="*/ 448116 h 605563"/>
              <a:gd name="connsiteX35" fmla="*/ 732886 w 1023556"/>
              <a:gd name="connsiteY35" fmla="*/ 460227 h 605563"/>
              <a:gd name="connsiteX36" fmla="*/ 702608 w 1023556"/>
              <a:gd name="connsiteY36" fmla="*/ 466283 h 605563"/>
              <a:gd name="connsiteX37" fmla="*/ 424049 w 1023556"/>
              <a:gd name="connsiteY37" fmla="*/ 484450 h 605563"/>
              <a:gd name="connsiteX38" fmla="*/ 399827 w 1023556"/>
              <a:gd name="connsiteY38" fmla="*/ 490506 h 605563"/>
              <a:gd name="connsiteX39" fmla="*/ 381660 w 1023556"/>
              <a:gd name="connsiteY39" fmla="*/ 496561 h 605563"/>
              <a:gd name="connsiteX40" fmla="*/ 272658 w 1023556"/>
              <a:gd name="connsiteY40" fmla="*/ 508672 h 605563"/>
              <a:gd name="connsiteX41" fmla="*/ 242380 w 1023556"/>
              <a:gd name="connsiteY41" fmla="*/ 514728 h 605563"/>
              <a:gd name="connsiteX42" fmla="*/ 206046 w 1023556"/>
              <a:gd name="connsiteY42" fmla="*/ 520784 h 605563"/>
              <a:gd name="connsiteX43" fmla="*/ 169713 w 1023556"/>
              <a:gd name="connsiteY43" fmla="*/ 532895 h 605563"/>
              <a:gd name="connsiteX44" fmla="*/ 157601 w 1023556"/>
              <a:gd name="connsiteY44" fmla="*/ 545006 h 605563"/>
              <a:gd name="connsiteX45" fmla="*/ 139434 w 1023556"/>
              <a:gd name="connsiteY45" fmla="*/ 551062 h 605563"/>
              <a:gd name="connsiteX46" fmla="*/ 133379 w 1023556"/>
              <a:gd name="connsiteY46" fmla="*/ 569229 h 605563"/>
              <a:gd name="connsiteX47" fmla="*/ 115212 w 1023556"/>
              <a:gd name="connsiteY47" fmla="*/ 581340 h 605563"/>
              <a:gd name="connsiteX48" fmla="*/ 78878 w 1023556"/>
              <a:gd name="connsiteY48" fmla="*/ 605563 h 605563"/>
              <a:gd name="connsiteX49" fmla="*/ 6211 w 1023556"/>
              <a:gd name="connsiteY49" fmla="*/ 599507 h 605563"/>
              <a:gd name="connsiteX50" fmla="*/ 18322 w 1023556"/>
              <a:gd name="connsiteY50" fmla="*/ 581340 h 605563"/>
              <a:gd name="connsiteX51" fmla="*/ 12266 w 1023556"/>
              <a:gd name="connsiteY51" fmla="*/ 563173 h 605563"/>
              <a:gd name="connsiteX52" fmla="*/ 6211 w 1023556"/>
              <a:gd name="connsiteY52" fmla="*/ 357282 h 605563"/>
              <a:gd name="connsiteX53" fmla="*/ 6211 w 1023556"/>
              <a:gd name="connsiteY53" fmla="*/ 296725 h 605563"/>
              <a:gd name="connsiteX54" fmla="*/ 12266 w 1023556"/>
              <a:gd name="connsiteY54" fmla="*/ 242225 h 605563"/>
              <a:gd name="connsiteX55" fmla="*/ 18322 w 1023556"/>
              <a:gd name="connsiteY55" fmla="*/ 199835 h 605563"/>
              <a:gd name="connsiteX56" fmla="*/ 30433 w 1023556"/>
              <a:gd name="connsiteY56" fmla="*/ 121112 h 605563"/>
              <a:gd name="connsiteX57" fmla="*/ 24378 w 1023556"/>
              <a:gd name="connsiteY57" fmla="*/ 84778 h 605563"/>
              <a:gd name="connsiteX58" fmla="*/ 24378 w 1023556"/>
              <a:gd name="connsiteY58" fmla="*/ 54500 h 605563"/>
              <a:gd name="connsiteX59" fmla="*/ 345326 w 1023556"/>
              <a:gd name="connsiteY59" fmla="*/ 296725 h 60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23556" h="605563">
                <a:moveTo>
                  <a:pt x="155" y="0"/>
                </a:moveTo>
                <a:lnTo>
                  <a:pt x="155" y="0"/>
                </a:lnTo>
                <a:cubicBezTo>
                  <a:pt x="70804" y="24222"/>
                  <a:pt x="139913" y="53515"/>
                  <a:pt x="212102" y="72667"/>
                </a:cubicBezTo>
                <a:cubicBezTo>
                  <a:pt x="239486" y="79932"/>
                  <a:pt x="268677" y="76037"/>
                  <a:pt x="296881" y="78723"/>
                </a:cubicBezTo>
                <a:cubicBezTo>
                  <a:pt x="311090" y="80076"/>
                  <a:pt x="325227" y="82225"/>
                  <a:pt x="339270" y="84778"/>
                </a:cubicBezTo>
                <a:cubicBezTo>
                  <a:pt x="359399" y="88438"/>
                  <a:pt x="380874" y="96627"/>
                  <a:pt x="399827" y="102945"/>
                </a:cubicBezTo>
                <a:cubicBezTo>
                  <a:pt x="405882" y="104964"/>
                  <a:pt x="411697" y="107952"/>
                  <a:pt x="417993" y="109001"/>
                </a:cubicBezTo>
                <a:lnTo>
                  <a:pt x="454327" y="115057"/>
                </a:lnTo>
                <a:cubicBezTo>
                  <a:pt x="466438" y="121112"/>
                  <a:pt x="477935" y="128596"/>
                  <a:pt x="490661" y="133223"/>
                </a:cubicBezTo>
                <a:cubicBezTo>
                  <a:pt x="500334" y="136740"/>
                  <a:pt x="510892" y="137046"/>
                  <a:pt x="520939" y="139279"/>
                </a:cubicBezTo>
                <a:cubicBezTo>
                  <a:pt x="529064" y="141085"/>
                  <a:pt x="537159" y="143049"/>
                  <a:pt x="545162" y="145335"/>
                </a:cubicBezTo>
                <a:cubicBezTo>
                  <a:pt x="551300" y="147089"/>
                  <a:pt x="557070" y="150138"/>
                  <a:pt x="563329" y="151390"/>
                </a:cubicBezTo>
                <a:cubicBezTo>
                  <a:pt x="577325" y="154189"/>
                  <a:pt x="591588" y="155427"/>
                  <a:pt x="605718" y="157446"/>
                </a:cubicBezTo>
                <a:cubicBezTo>
                  <a:pt x="613792" y="161483"/>
                  <a:pt x="621559" y="166205"/>
                  <a:pt x="629940" y="169557"/>
                </a:cubicBezTo>
                <a:cubicBezTo>
                  <a:pt x="641793" y="174298"/>
                  <a:pt x="666274" y="181668"/>
                  <a:pt x="666274" y="181668"/>
                </a:cubicBezTo>
                <a:cubicBezTo>
                  <a:pt x="670311" y="185705"/>
                  <a:pt x="673278" y="191227"/>
                  <a:pt x="678385" y="193780"/>
                </a:cubicBezTo>
                <a:cubicBezTo>
                  <a:pt x="685829" y="197502"/>
                  <a:pt x="694636" y="197443"/>
                  <a:pt x="702608" y="199835"/>
                </a:cubicBezTo>
                <a:cubicBezTo>
                  <a:pt x="714836" y="203503"/>
                  <a:pt x="726557" y="208851"/>
                  <a:pt x="738942" y="211947"/>
                </a:cubicBezTo>
                <a:cubicBezTo>
                  <a:pt x="755090" y="215984"/>
                  <a:pt x="771596" y="218794"/>
                  <a:pt x="787387" y="224058"/>
                </a:cubicBezTo>
                <a:cubicBezTo>
                  <a:pt x="793443" y="226077"/>
                  <a:pt x="799295" y="228862"/>
                  <a:pt x="805554" y="230114"/>
                </a:cubicBezTo>
                <a:cubicBezTo>
                  <a:pt x="853912" y="239785"/>
                  <a:pt x="839186" y="232205"/>
                  <a:pt x="884277" y="242225"/>
                </a:cubicBezTo>
                <a:cubicBezTo>
                  <a:pt x="890508" y="243610"/>
                  <a:pt x="896388" y="246262"/>
                  <a:pt x="902444" y="248280"/>
                </a:cubicBezTo>
                <a:cubicBezTo>
                  <a:pt x="926100" y="271938"/>
                  <a:pt x="901277" y="250724"/>
                  <a:pt x="932722" y="266447"/>
                </a:cubicBezTo>
                <a:cubicBezTo>
                  <a:pt x="939232" y="269702"/>
                  <a:pt x="944199" y="275692"/>
                  <a:pt x="950889" y="278559"/>
                </a:cubicBezTo>
                <a:cubicBezTo>
                  <a:pt x="958539" y="281837"/>
                  <a:pt x="967109" y="282328"/>
                  <a:pt x="975111" y="284614"/>
                </a:cubicBezTo>
                <a:cubicBezTo>
                  <a:pt x="981249" y="286368"/>
                  <a:pt x="987222" y="288651"/>
                  <a:pt x="993278" y="290670"/>
                </a:cubicBezTo>
                <a:cubicBezTo>
                  <a:pt x="999334" y="296726"/>
                  <a:pt x="1007286" y="301351"/>
                  <a:pt x="1011445" y="308837"/>
                </a:cubicBezTo>
                <a:cubicBezTo>
                  <a:pt x="1017645" y="319997"/>
                  <a:pt x="1023556" y="345170"/>
                  <a:pt x="1023556" y="345170"/>
                </a:cubicBezTo>
                <a:cubicBezTo>
                  <a:pt x="1019519" y="349207"/>
                  <a:pt x="1015012" y="352824"/>
                  <a:pt x="1011445" y="357282"/>
                </a:cubicBezTo>
                <a:cubicBezTo>
                  <a:pt x="1006899" y="362965"/>
                  <a:pt x="1005017" y="370903"/>
                  <a:pt x="999334" y="375449"/>
                </a:cubicBezTo>
                <a:cubicBezTo>
                  <a:pt x="994350" y="379436"/>
                  <a:pt x="987223" y="379486"/>
                  <a:pt x="981167" y="381504"/>
                </a:cubicBezTo>
                <a:cubicBezTo>
                  <a:pt x="960029" y="402643"/>
                  <a:pt x="974472" y="391811"/>
                  <a:pt x="932722" y="405727"/>
                </a:cubicBezTo>
                <a:lnTo>
                  <a:pt x="914555" y="411782"/>
                </a:lnTo>
                <a:cubicBezTo>
                  <a:pt x="897151" y="429187"/>
                  <a:pt x="899511" y="430438"/>
                  <a:pt x="866110" y="436005"/>
                </a:cubicBezTo>
                <a:lnTo>
                  <a:pt x="793442" y="448116"/>
                </a:lnTo>
                <a:cubicBezTo>
                  <a:pt x="758623" y="459724"/>
                  <a:pt x="788555" y="450949"/>
                  <a:pt x="732886" y="460227"/>
                </a:cubicBezTo>
                <a:cubicBezTo>
                  <a:pt x="722733" y="461919"/>
                  <a:pt x="712861" y="465378"/>
                  <a:pt x="702608" y="466283"/>
                </a:cubicBezTo>
                <a:cubicBezTo>
                  <a:pt x="630254" y="472667"/>
                  <a:pt x="504988" y="479689"/>
                  <a:pt x="424049" y="484450"/>
                </a:cubicBezTo>
                <a:cubicBezTo>
                  <a:pt x="415975" y="486469"/>
                  <a:pt x="407829" y="488220"/>
                  <a:pt x="399827" y="490506"/>
                </a:cubicBezTo>
                <a:cubicBezTo>
                  <a:pt x="393689" y="492260"/>
                  <a:pt x="387940" y="495419"/>
                  <a:pt x="381660" y="496561"/>
                </a:cubicBezTo>
                <a:cubicBezTo>
                  <a:pt x="360692" y="500373"/>
                  <a:pt x="290064" y="506932"/>
                  <a:pt x="272658" y="508672"/>
                </a:cubicBezTo>
                <a:lnTo>
                  <a:pt x="242380" y="514728"/>
                </a:lnTo>
                <a:cubicBezTo>
                  <a:pt x="230300" y="516925"/>
                  <a:pt x="217958" y="517806"/>
                  <a:pt x="206046" y="520784"/>
                </a:cubicBezTo>
                <a:cubicBezTo>
                  <a:pt x="193661" y="523880"/>
                  <a:pt x="169713" y="532895"/>
                  <a:pt x="169713" y="532895"/>
                </a:cubicBezTo>
                <a:cubicBezTo>
                  <a:pt x="165676" y="536932"/>
                  <a:pt x="162497" y="542069"/>
                  <a:pt x="157601" y="545006"/>
                </a:cubicBezTo>
                <a:cubicBezTo>
                  <a:pt x="152127" y="548290"/>
                  <a:pt x="143948" y="546548"/>
                  <a:pt x="139434" y="551062"/>
                </a:cubicBezTo>
                <a:cubicBezTo>
                  <a:pt x="134921" y="555576"/>
                  <a:pt x="137366" y="564245"/>
                  <a:pt x="133379" y="569229"/>
                </a:cubicBezTo>
                <a:cubicBezTo>
                  <a:pt x="128833" y="574912"/>
                  <a:pt x="120803" y="576681"/>
                  <a:pt x="115212" y="581340"/>
                </a:cubicBezTo>
                <a:cubicBezTo>
                  <a:pt x="84970" y="606541"/>
                  <a:pt x="110805" y="594920"/>
                  <a:pt x="78878" y="605563"/>
                </a:cubicBezTo>
                <a:cubicBezTo>
                  <a:pt x="54656" y="603544"/>
                  <a:pt x="28779" y="608534"/>
                  <a:pt x="6211" y="599507"/>
                </a:cubicBezTo>
                <a:cubicBezTo>
                  <a:pt x="-546" y="596804"/>
                  <a:pt x="17126" y="588519"/>
                  <a:pt x="18322" y="581340"/>
                </a:cubicBezTo>
                <a:cubicBezTo>
                  <a:pt x="19371" y="575044"/>
                  <a:pt x="14285" y="569229"/>
                  <a:pt x="12266" y="563173"/>
                </a:cubicBezTo>
                <a:cubicBezTo>
                  <a:pt x="10248" y="494543"/>
                  <a:pt x="9556" y="425860"/>
                  <a:pt x="6211" y="357282"/>
                </a:cubicBezTo>
                <a:cubicBezTo>
                  <a:pt x="3250" y="296580"/>
                  <a:pt x="-6147" y="333796"/>
                  <a:pt x="6211" y="296725"/>
                </a:cubicBezTo>
                <a:cubicBezTo>
                  <a:pt x="8229" y="278558"/>
                  <a:pt x="9999" y="260362"/>
                  <a:pt x="12266" y="242225"/>
                </a:cubicBezTo>
                <a:cubicBezTo>
                  <a:pt x="14036" y="228062"/>
                  <a:pt x="16551" y="213998"/>
                  <a:pt x="18322" y="199835"/>
                </a:cubicBezTo>
                <a:cubicBezTo>
                  <a:pt x="27041" y="130087"/>
                  <a:pt x="19151" y="166245"/>
                  <a:pt x="30433" y="121112"/>
                </a:cubicBezTo>
                <a:cubicBezTo>
                  <a:pt x="28415" y="109001"/>
                  <a:pt x="24378" y="97056"/>
                  <a:pt x="24378" y="84778"/>
                </a:cubicBezTo>
                <a:cubicBezTo>
                  <a:pt x="24378" y="51038"/>
                  <a:pt x="38632" y="68756"/>
                  <a:pt x="24378" y="54500"/>
                </a:cubicBezTo>
                <a:lnTo>
                  <a:pt x="345326" y="296725"/>
                </a:lnTo>
              </a:path>
            </a:pathLst>
          </a:cu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1035513" y="1968079"/>
            <a:ext cx="2482808" cy="248520"/>
          </a:xfrm>
          <a:custGeom>
            <a:avLst/>
            <a:gdLst>
              <a:gd name="connsiteX0" fmla="*/ 0 w 2482808"/>
              <a:gd name="connsiteY0" fmla="*/ 12112 h 248520"/>
              <a:gd name="connsiteX1" fmla="*/ 0 w 2482808"/>
              <a:gd name="connsiteY1" fmla="*/ 12112 h 248520"/>
              <a:gd name="connsiteX2" fmla="*/ 187724 w 2482808"/>
              <a:gd name="connsiteY2" fmla="*/ 109002 h 248520"/>
              <a:gd name="connsiteX3" fmla="*/ 230113 w 2482808"/>
              <a:gd name="connsiteY3" fmla="*/ 127169 h 248520"/>
              <a:gd name="connsiteX4" fmla="*/ 302781 w 2482808"/>
              <a:gd name="connsiteY4" fmla="*/ 133224 h 248520"/>
              <a:gd name="connsiteX5" fmla="*/ 417838 w 2482808"/>
              <a:gd name="connsiteY5" fmla="*/ 139280 h 248520"/>
              <a:gd name="connsiteX6" fmla="*/ 460227 w 2482808"/>
              <a:gd name="connsiteY6" fmla="*/ 163502 h 248520"/>
              <a:gd name="connsiteX7" fmla="*/ 478394 w 2482808"/>
              <a:gd name="connsiteY7" fmla="*/ 169558 h 248520"/>
              <a:gd name="connsiteX8" fmla="*/ 496561 w 2482808"/>
              <a:gd name="connsiteY8" fmla="*/ 181669 h 248520"/>
              <a:gd name="connsiteX9" fmla="*/ 532895 w 2482808"/>
              <a:gd name="connsiteY9" fmla="*/ 193781 h 248520"/>
              <a:gd name="connsiteX10" fmla="*/ 569229 w 2482808"/>
              <a:gd name="connsiteY10" fmla="*/ 211947 h 248520"/>
              <a:gd name="connsiteX11" fmla="*/ 696397 w 2482808"/>
              <a:gd name="connsiteY11" fmla="*/ 224059 h 248520"/>
              <a:gd name="connsiteX12" fmla="*/ 787231 w 2482808"/>
              <a:gd name="connsiteY12" fmla="*/ 224059 h 248520"/>
              <a:gd name="connsiteX13" fmla="*/ 847788 w 2482808"/>
              <a:gd name="connsiteY13" fmla="*/ 218003 h 248520"/>
              <a:gd name="connsiteX14" fmla="*/ 1386739 w 2482808"/>
              <a:gd name="connsiteY14" fmla="*/ 236170 h 248520"/>
              <a:gd name="connsiteX15" fmla="*/ 1731910 w 2482808"/>
              <a:gd name="connsiteY15" fmla="*/ 248281 h 248520"/>
              <a:gd name="connsiteX16" fmla="*/ 1798521 w 2482808"/>
              <a:gd name="connsiteY16" fmla="*/ 242226 h 248520"/>
              <a:gd name="connsiteX17" fmla="*/ 1980190 w 2482808"/>
              <a:gd name="connsiteY17" fmla="*/ 248281 h 248520"/>
              <a:gd name="connsiteX18" fmla="*/ 2052858 w 2482808"/>
              <a:gd name="connsiteY18" fmla="*/ 211947 h 248520"/>
              <a:gd name="connsiteX19" fmla="*/ 2089192 w 2482808"/>
              <a:gd name="connsiteY19" fmla="*/ 199836 h 248520"/>
              <a:gd name="connsiteX20" fmla="*/ 2107359 w 2482808"/>
              <a:gd name="connsiteY20" fmla="*/ 187725 h 248520"/>
              <a:gd name="connsiteX21" fmla="*/ 2143692 w 2482808"/>
              <a:gd name="connsiteY21" fmla="*/ 181669 h 248520"/>
              <a:gd name="connsiteX22" fmla="*/ 2210304 w 2482808"/>
              <a:gd name="connsiteY22" fmla="*/ 163502 h 248520"/>
              <a:gd name="connsiteX23" fmla="*/ 2264805 w 2482808"/>
              <a:gd name="connsiteY23" fmla="*/ 139280 h 248520"/>
              <a:gd name="connsiteX24" fmla="*/ 2282972 w 2482808"/>
              <a:gd name="connsiteY24" fmla="*/ 133224 h 248520"/>
              <a:gd name="connsiteX25" fmla="*/ 2331417 w 2482808"/>
              <a:gd name="connsiteY25" fmla="*/ 121113 h 248520"/>
              <a:gd name="connsiteX26" fmla="*/ 2349584 w 2482808"/>
              <a:gd name="connsiteY26" fmla="*/ 127169 h 248520"/>
              <a:gd name="connsiteX27" fmla="*/ 2385917 w 2482808"/>
              <a:gd name="connsiteY27" fmla="*/ 115057 h 248520"/>
              <a:gd name="connsiteX28" fmla="*/ 2416196 w 2482808"/>
              <a:gd name="connsiteY28" fmla="*/ 96891 h 248520"/>
              <a:gd name="connsiteX29" fmla="*/ 2446474 w 2482808"/>
              <a:gd name="connsiteY29" fmla="*/ 78724 h 248520"/>
              <a:gd name="connsiteX30" fmla="*/ 2470696 w 2482808"/>
              <a:gd name="connsiteY30" fmla="*/ 42390 h 248520"/>
              <a:gd name="connsiteX31" fmla="*/ 2482808 w 2482808"/>
              <a:gd name="connsiteY31" fmla="*/ 6056 h 248520"/>
              <a:gd name="connsiteX32" fmla="*/ 2446474 w 2482808"/>
              <a:gd name="connsiteY32" fmla="*/ 0 h 248520"/>
              <a:gd name="connsiteX33" fmla="*/ 2428307 w 2482808"/>
              <a:gd name="connsiteY33" fmla="*/ 6056 h 248520"/>
              <a:gd name="connsiteX34" fmla="*/ 2373806 w 2482808"/>
              <a:gd name="connsiteY34" fmla="*/ 12112 h 248520"/>
              <a:gd name="connsiteX35" fmla="*/ 2337472 w 2482808"/>
              <a:gd name="connsiteY35" fmla="*/ 12112 h 248520"/>
              <a:gd name="connsiteX36" fmla="*/ 2295083 w 2482808"/>
              <a:gd name="connsiteY36" fmla="*/ 18167 h 248520"/>
              <a:gd name="connsiteX37" fmla="*/ 2240582 w 2482808"/>
              <a:gd name="connsiteY37" fmla="*/ 24223 h 248520"/>
              <a:gd name="connsiteX38" fmla="*/ 2137637 w 2482808"/>
              <a:gd name="connsiteY38" fmla="*/ 24223 h 248520"/>
              <a:gd name="connsiteX39" fmla="*/ 2016524 w 2482808"/>
              <a:gd name="connsiteY39" fmla="*/ 18167 h 248520"/>
              <a:gd name="connsiteX40" fmla="*/ 1949912 w 2482808"/>
              <a:gd name="connsiteY40" fmla="*/ 18167 h 248520"/>
              <a:gd name="connsiteX41" fmla="*/ 1471517 w 2482808"/>
              <a:gd name="connsiteY41" fmla="*/ 12112 h 248520"/>
              <a:gd name="connsiteX42" fmla="*/ 1247459 w 2482808"/>
              <a:gd name="connsiteY42" fmla="*/ 6056 h 248520"/>
              <a:gd name="connsiteX43" fmla="*/ 1065790 w 2482808"/>
              <a:gd name="connsiteY43" fmla="*/ 6056 h 248520"/>
              <a:gd name="connsiteX44" fmla="*/ 1023401 w 2482808"/>
              <a:gd name="connsiteY44" fmla="*/ 6056 h 248520"/>
              <a:gd name="connsiteX45" fmla="*/ 1005234 w 2482808"/>
              <a:gd name="connsiteY45" fmla="*/ 12112 h 248520"/>
              <a:gd name="connsiteX46" fmla="*/ 436005 w 2482808"/>
              <a:gd name="connsiteY46" fmla="*/ 12112 h 248520"/>
              <a:gd name="connsiteX47" fmla="*/ 36333 w 2482808"/>
              <a:gd name="connsiteY47" fmla="*/ 24223 h 248520"/>
              <a:gd name="connsiteX48" fmla="*/ 0 w 2482808"/>
              <a:gd name="connsiteY48" fmla="*/ 12112 h 2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82808" h="248520">
                <a:moveTo>
                  <a:pt x="0" y="12112"/>
                </a:moveTo>
                <a:lnTo>
                  <a:pt x="0" y="12112"/>
                </a:lnTo>
                <a:lnTo>
                  <a:pt x="187724" y="109002"/>
                </a:lnTo>
                <a:cubicBezTo>
                  <a:pt x="212874" y="122316"/>
                  <a:pt x="198764" y="123250"/>
                  <a:pt x="230113" y="127169"/>
                </a:cubicBezTo>
                <a:cubicBezTo>
                  <a:pt x="254232" y="130184"/>
                  <a:pt x="278525" y="131659"/>
                  <a:pt x="302781" y="133224"/>
                </a:cubicBezTo>
                <a:cubicBezTo>
                  <a:pt x="341107" y="135697"/>
                  <a:pt x="379486" y="137261"/>
                  <a:pt x="417838" y="139280"/>
                </a:cubicBezTo>
                <a:cubicBezTo>
                  <a:pt x="436083" y="151443"/>
                  <a:pt x="438715" y="154282"/>
                  <a:pt x="460227" y="163502"/>
                </a:cubicBezTo>
                <a:cubicBezTo>
                  <a:pt x="466094" y="166017"/>
                  <a:pt x="472685" y="166703"/>
                  <a:pt x="478394" y="169558"/>
                </a:cubicBezTo>
                <a:cubicBezTo>
                  <a:pt x="484904" y="172813"/>
                  <a:pt x="489910" y="178713"/>
                  <a:pt x="496561" y="181669"/>
                </a:cubicBezTo>
                <a:cubicBezTo>
                  <a:pt x="508227" y="186854"/>
                  <a:pt x="522273" y="186700"/>
                  <a:pt x="532895" y="193781"/>
                </a:cubicBezTo>
                <a:cubicBezTo>
                  <a:pt x="550658" y="205623"/>
                  <a:pt x="549170" y="206932"/>
                  <a:pt x="569229" y="211947"/>
                </a:cubicBezTo>
                <a:cubicBezTo>
                  <a:pt x="614708" y="223316"/>
                  <a:pt x="641206" y="220609"/>
                  <a:pt x="696397" y="224059"/>
                </a:cubicBezTo>
                <a:cubicBezTo>
                  <a:pt x="780633" y="210019"/>
                  <a:pt x="676058" y="224059"/>
                  <a:pt x="787231" y="224059"/>
                </a:cubicBezTo>
                <a:cubicBezTo>
                  <a:pt x="807517" y="224059"/>
                  <a:pt x="827602" y="220022"/>
                  <a:pt x="847788" y="218003"/>
                </a:cubicBezTo>
                <a:cubicBezTo>
                  <a:pt x="1076640" y="238809"/>
                  <a:pt x="854045" y="220027"/>
                  <a:pt x="1386739" y="236170"/>
                </a:cubicBezTo>
                <a:cubicBezTo>
                  <a:pt x="1635039" y="243695"/>
                  <a:pt x="1519990" y="239452"/>
                  <a:pt x="1731910" y="248281"/>
                </a:cubicBezTo>
                <a:cubicBezTo>
                  <a:pt x="1754114" y="246263"/>
                  <a:pt x="1776226" y="242226"/>
                  <a:pt x="1798521" y="242226"/>
                </a:cubicBezTo>
                <a:cubicBezTo>
                  <a:pt x="1859111" y="242226"/>
                  <a:pt x="1919623" y="249964"/>
                  <a:pt x="1980190" y="248281"/>
                </a:cubicBezTo>
                <a:cubicBezTo>
                  <a:pt x="2025121" y="247033"/>
                  <a:pt x="2011844" y="225618"/>
                  <a:pt x="2052858" y="211947"/>
                </a:cubicBezTo>
                <a:cubicBezTo>
                  <a:pt x="2064969" y="207910"/>
                  <a:pt x="2078570" y="206917"/>
                  <a:pt x="2089192" y="199836"/>
                </a:cubicBezTo>
                <a:cubicBezTo>
                  <a:pt x="2095248" y="195799"/>
                  <a:pt x="2100455" y="190027"/>
                  <a:pt x="2107359" y="187725"/>
                </a:cubicBezTo>
                <a:cubicBezTo>
                  <a:pt x="2119007" y="183842"/>
                  <a:pt x="2131612" y="183865"/>
                  <a:pt x="2143692" y="181669"/>
                </a:cubicBezTo>
                <a:cubicBezTo>
                  <a:pt x="2159336" y="178825"/>
                  <a:pt x="2197885" y="171781"/>
                  <a:pt x="2210304" y="163502"/>
                </a:cubicBezTo>
                <a:cubicBezTo>
                  <a:pt x="2239094" y="144309"/>
                  <a:pt x="2221565" y="153693"/>
                  <a:pt x="2264805" y="139280"/>
                </a:cubicBezTo>
                <a:cubicBezTo>
                  <a:pt x="2270861" y="137261"/>
                  <a:pt x="2276779" y="134772"/>
                  <a:pt x="2282972" y="133224"/>
                </a:cubicBezTo>
                <a:lnTo>
                  <a:pt x="2331417" y="121113"/>
                </a:lnTo>
                <a:cubicBezTo>
                  <a:pt x="2337473" y="123132"/>
                  <a:pt x="2343240" y="127874"/>
                  <a:pt x="2349584" y="127169"/>
                </a:cubicBezTo>
                <a:cubicBezTo>
                  <a:pt x="2362272" y="125759"/>
                  <a:pt x="2385917" y="115057"/>
                  <a:pt x="2385917" y="115057"/>
                </a:cubicBezTo>
                <a:cubicBezTo>
                  <a:pt x="2416611" y="84366"/>
                  <a:pt x="2376884" y="120478"/>
                  <a:pt x="2416196" y="96891"/>
                </a:cubicBezTo>
                <a:cubicBezTo>
                  <a:pt x="2457758" y="71954"/>
                  <a:pt x="2395010" y="95877"/>
                  <a:pt x="2446474" y="78724"/>
                </a:cubicBezTo>
                <a:cubicBezTo>
                  <a:pt x="2454548" y="66613"/>
                  <a:pt x="2466093" y="56199"/>
                  <a:pt x="2470696" y="42390"/>
                </a:cubicBezTo>
                <a:lnTo>
                  <a:pt x="2482808" y="6056"/>
                </a:lnTo>
                <a:cubicBezTo>
                  <a:pt x="2470697" y="4037"/>
                  <a:pt x="2458752" y="0"/>
                  <a:pt x="2446474" y="0"/>
                </a:cubicBezTo>
                <a:cubicBezTo>
                  <a:pt x="2440091" y="0"/>
                  <a:pt x="2434603" y="5007"/>
                  <a:pt x="2428307" y="6056"/>
                </a:cubicBezTo>
                <a:cubicBezTo>
                  <a:pt x="2410277" y="9061"/>
                  <a:pt x="2391973" y="10093"/>
                  <a:pt x="2373806" y="12112"/>
                </a:cubicBezTo>
                <a:cubicBezTo>
                  <a:pt x="2325361" y="28259"/>
                  <a:pt x="2385917" y="12112"/>
                  <a:pt x="2337472" y="12112"/>
                </a:cubicBezTo>
                <a:cubicBezTo>
                  <a:pt x="2323199" y="12112"/>
                  <a:pt x="2309246" y="16397"/>
                  <a:pt x="2295083" y="18167"/>
                </a:cubicBezTo>
                <a:cubicBezTo>
                  <a:pt x="2276945" y="20434"/>
                  <a:pt x="2258749" y="22204"/>
                  <a:pt x="2240582" y="24223"/>
                </a:cubicBezTo>
                <a:cubicBezTo>
                  <a:pt x="2191137" y="7740"/>
                  <a:pt x="2248313" y="24223"/>
                  <a:pt x="2137637" y="24223"/>
                </a:cubicBezTo>
                <a:cubicBezTo>
                  <a:pt x="2097216" y="24223"/>
                  <a:pt x="2056895" y="20186"/>
                  <a:pt x="2016524" y="18167"/>
                </a:cubicBezTo>
                <a:cubicBezTo>
                  <a:pt x="1784560" y="47164"/>
                  <a:pt x="2053016" y="20682"/>
                  <a:pt x="1949912" y="18167"/>
                </a:cubicBezTo>
                <a:cubicBezTo>
                  <a:pt x="1790482" y="14279"/>
                  <a:pt x="1630982" y="14130"/>
                  <a:pt x="1471517" y="12112"/>
                </a:cubicBezTo>
                <a:cubicBezTo>
                  <a:pt x="1396831" y="10093"/>
                  <a:pt x="1322172" y="6056"/>
                  <a:pt x="1247459" y="6056"/>
                </a:cubicBezTo>
                <a:cubicBezTo>
                  <a:pt x="1047190" y="6056"/>
                  <a:pt x="1168536" y="20735"/>
                  <a:pt x="1065790" y="6056"/>
                </a:cubicBezTo>
                <a:cubicBezTo>
                  <a:pt x="1022231" y="20576"/>
                  <a:pt x="1076627" y="6056"/>
                  <a:pt x="1023401" y="6056"/>
                </a:cubicBezTo>
                <a:cubicBezTo>
                  <a:pt x="1017018" y="6056"/>
                  <a:pt x="1011290" y="10093"/>
                  <a:pt x="1005234" y="12112"/>
                </a:cubicBezTo>
                <a:cubicBezTo>
                  <a:pt x="432212" y="4041"/>
                  <a:pt x="749801" y="271"/>
                  <a:pt x="436005" y="12112"/>
                </a:cubicBezTo>
                <a:lnTo>
                  <a:pt x="36333" y="24223"/>
                </a:lnTo>
                <a:cubicBezTo>
                  <a:pt x="31819" y="24223"/>
                  <a:pt x="44408" y="20186"/>
                  <a:pt x="0" y="12112"/>
                </a:cubicBezTo>
                <a:close/>
              </a:path>
            </a:pathLst>
          </a:cu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1808373" y="3142872"/>
            <a:ext cx="3480779" cy="316884"/>
          </a:xfrm>
          <a:custGeom>
            <a:avLst/>
            <a:gdLst>
              <a:gd name="connsiteX0" fmla="*/ 26483 w 3480779"/>
              <a:gd name="connsiteY0" fmla="*/ 284614 h 316884"/>
              <a:gd name="connsiteX1" fmla="*/ 26483 w 3480779"/>
              <a:gd name="connsiteY1" fmla="*/ 284614 h 316884"/>
              <a:gd name="connsiteX2" fmla="*/ 244485 w 3480779"/>
              <a:gd name="connsiteY2" fmla="*/ 205891 h 316884"/>
              <a:gd name="connsiteX3" fmla="*/ 298986 w 3480779"/>
              <a:gd name="connsiteY3" fmla="*/ 199835 h 316884"/>
              <a:gd name="connsiteX4" fmla="*/ 341375 w 3480779"/>
              <a:gd name="connsiteY4" fmla="*/ 193780 h 316884"/>
              <a:gd name="connsiteX5" fmla="*/ 365598 w 3480779"/>
              <a:gd name="connsiteY5" fmla="*/ 187724 h 316884"/>
              <a:gd name="connsiteX6" fmla="*/ 456432 w 3480779"/>
              <a:gd name="connsiteY6" fmla="*/ 181668 h 316884"/>
              <a:gd name="connsiteX7" fmla="*/ 577545 w 3480779"/>
              <a:gd name="connsiteY7" fmla="*/ 169557 h 316884"/>
              <a:gd name="connsiteX8" fmla="*/ 650212 w 3480779"/>
              <a:gd name="connsiteY8" fmla="*/ 163502 h 316884"/>
              <a:gd name="connsiteX9" fmla="*/ 698657 w 3480779"/>
              <a:gd name="connsiteY9" fmla="*/ 157446 h 316884"/>
              <a:gd name="connsiteX10" fmla="*/ 831881 w 3480779"/>
              <a:gd name="connsiteY10" fmla="*/ 151390 h 316884"/>
              <a:gd name="connsiteX11" fmla="*/ 1049884 w 3480779"/>
              <a:gd name="connsiteY11" fmla="*/ 133223 h 316884"/>
              <a:gd name="connsiteX12" fmla="*/ 1189163 w 3480779"/>
              <a:gd name="connsiteY12" fmla="*/ 121112 h 316884"/>
              <a:gd name="connsiteX13" fmla="*/ 1273942 w 3480779"/>
              <a:gd name="connsiteY13" fmla="*/ 115056 h 316884"/>
              <a:gd name="connsiteX14" fmla="*/ 1298165 w 3480779"/>
              <a:gd name="connsiteY14" fmla="*/ 109001 h 316884"/>
              <a:gd name="connsiteX15" fmla="*/ 1334499 w 3480779"/>
              <a:gd name="connsiteY15" fmla="*/ 96890 h 316884"/>
              <a:gd name="connsiteX16" fmla="*/ 1370832 w 3480779"/>
              <a:gd name="connsiteY16" fmla="*/ 84778 h 316884"/>
              <a:gd name="connsiteX17" fmla="*/ 1407166 w 3480779"/>
              <a:gd name="connsiteY17" fmla="*/ 72667 h 316884"/>
              <a:gd name="connsiteX18" fmla="*/ 1425333 w 3480779"/>
              <a:gd name="connsiteY18" fmla="*/ 66611 h 316884"/>
              <a:gd name="connsiteX19" fmla="*/ 1528279 w 3480779"/>
              <a:gd name="connsiteY19" fmla="*/ 54500 h 316884"/>
              <a:gd name="connsiteX20" fmla="*/ 1782615 w 3480779"/>
              <a:gd name="connsiteY20" fmla="*/ 42389 h 316884"/>
              <a:gd name="connsiteX21" fmla="*/ 1849227 w 3480779"/>
              <a:gd name="connsiteY21" fmla="*/ 36333 h 316884"/>
              <a:gd name="connsiteX22" fmla="*/ 1964284 w 3480779"/>
              <a:gd name="connsiteY22" fmla="*/ 24222 h 316884"/>
              <a:gd name="connsiteX23" fmla="*/ 2139897 w 3480779"/>
              <a:gd name="connsiteY23" fmla="*/ 12111 h 316884"/>
              <a:gd name="connsiteX24" fmla="*/ 2606181 w 3480779"/>
              <a:gd name="connsiteY24" fmla="*/ 6055 h 316884"/>
              <a:gd name="connsiteX25" fmla="*/ 2715182 w 3480779"/>
              <a:gd name="connsiteY25" fmla="*/ 6055 h 316884"/>
              <a:gd name="connsiteX26" fmla="*/ 2896851 w 3480779"/>
              <a:gd name="connsiteY26" fmla="*/ 0 h 316884"/>
              <a:gd name="connsiteX27" fmla="*/ 3090631 w 3480779"/>
              <a:gd name="connsiteY27" fmla="*/ 12111 h 316884"/>
              <a:gd name="connsiteX28" fmla="*/ 3108798 w 3480779"/>
              <a:gd name="connsiteY28" fmla="*/ 18166 h 316884"/>
              <a:gd name="connsiteX29" fmla="*/ 3126965 w 3480779"/>
              <a:gd name="connsiteY29" fmla="*/ 30278 h 316884"/>
              <a:gd name="connsiteX30" fmla="*/ 3175410 w 3480779"/>
              <a:gd name="connsiteY30" fmla="*/ 42389 h 316884"/>
              <a:gd name="connsiteX31" fmla="*/ 3211744 w 3480779"/>
              <a:gd name="connsiteY31" fmla="*/ 54500 h 316884"/>
              <a:gd name="connsiteX32" fmla="*/ 3229910 w 3480779"/>
              <a:gd name="connsiteY32" fmla="*/ 60556 h 316884"/>
              <a:gd name="connsiteX33" fmla="*/ 3284411 w 3480779"/>
              <a:gd name="connsiteY33" fmla="*/ 90834 h 316884"/>
              <a:gd name="connsiteX34" fmla="*/ 3308634 w 3480779"/>
              <a:gd name="connsiteY34" fmla="*/ 121112 h 316884"/>
              <a:gd name="connsiteX35" fmla="*/ 3326801 w 3480779"/>
              <a:gd name="connsiteY35" fmla="*/ 133223 h 316884"/>
              <a:gd name="connsiteX36" fmla="*/ 3338912 w 3480779"/>
              <a:gd name="connsiteY36" fmla="*/ 145335 h 316884"/>
              <a:gd name="connsiteX37" fmla="*/ 3363134 w 3480779"/>
              <a:gd name="connsiteY37" fmla="*/ 157446 h 316884"/>
              <a:gd name="connsiteX38" fmla="*/ 3393412 w 3480779"/>
              <a:gd name="connsiteY38" fmla="*/ 175613 h 316884"/>
              <a:gd name="connsiteX39" fmla="*/ 3423691 w 3480779"/>
              <a:gd name="connsiteY39" fmla="*/ 205891 h 316884"/>
              <a:gd name="connsiteX40" fmla="*/ 3441857 w 3480779"/>
              <a:gd name="connsiteY40" fmla="*/ 224058 h 316884"/>
              <a:gd name="connsiteX41" fmla="*/ 3472136 w 3480779"/>
              <a:gd name="connsiteY41" fmla="*/ 260392 h 316884"/>
              <a:gd name="connsiteX42" fmla="*/ 3472136 w 3480779"/>
              <a:gd name="connsiteY42" fmla="*/ 314892 h 316884"/>
              <a:gd name="connsiteX43" fmla="*/ 3441857 w 3480779"/>
              <a:gd name="connsiteY43" fmla="*/ 308837 h 316884"/>
              <a:gd name="connsiteX44" fmla="*/ 3326801 w 3480779"/>
              <a:gd name="connsiteY44" fmla="*/ 302781 h 316884"/>
              <a:gd name="connsiteX45" fmla="*/ 3157243 w 3480779"/>
              <a:gd name="connsiteY45" fmla="*/ 308837 h 316884"/>
              <a:gd name="connsiteX46" fmla="*/ 3114853 w 3480779"/>
              <a:gd name="connsiteY46" fmla="*/ 314892 h 316884"/>
              <a:gd name="connsiteX47" fmla="*/ 2806016 w 3480779"/>
              <a:gd name="connsiteY47" fmla="*/ 308837 h 316884"/>
              <a:gd name="connsiteX48" fmla="*/ 2666737 w 3480779"/>
              <a:gd name="connsiteY48" fmla="*/ 314892 h 316884"/>
              <a:gd name="connsiteX49" fmla="*/ 2594069 w 3480779"/>
              <a:gd name="connsiteY49" fmla="*/ 302781 h 316884"/>
              <a:gd name="connsiteX50" fmla="*/ 2424512 w 3480779"/>
              <a:gd name="connsiteY50" fmla="*/ 296725 h 316884"/>
              <a:gd name="connsiteX51" fmla="*/ 2254954 w 3480779"/>
              <a:gd name="connsiteY51" fmla="*/ 296725 h 316884"/>
              <a:gd name="connsiteX52" fmla="*/ 2012729 w 3480779"/>
              <a:gd name="connsiteY52" fmla="*/ 284614 h 316884"/>
              <a:gd name="connsiteX53" fmla="*/ 1382944 w 3480779"/>
              <a:gd name="connsiteY53" fmla="*/ 272503 h 316884"/>
              <a:gd name="connsiteX54" fmla="*/ 886382 w 3480779"/>
              <a:gd name="connsiteY54" fmla="*/ 284614 h 316884"/>
              <a:gd name="connsiteX55" fmla="*/ 765269 w 3480779"/>
              <a:gd name="connsiteY55" fmla="*/ 296725 h 316884"/>
              <a:gd name="connsiteX56" fmla="*/ 747102 w 3480779"/>
              <a:gd name="connsiteY56" fmla="*/ 302781 h 316884"/>
              <a:gd name="connsiteX57" fmla="*/ 704713 w 3480779"/>
              <a:gd name="connsiteY57" fmla="*/ 308837 h 316884"/>
              <a:gd name="connsiteX58" fmla="*/ 474599 w 3480779"/>
              <a:gd name="connsiteY58" fmla="*/ 302781 h 316884"/>
              <a:gd name="connsiteX59" fmla="*/ 305042 w 3480779"/>
              <a:gd name="connsiteY59" fmla="*/ 290670 h 316884"/>
              <a:gd name="connsiteX60" fmla="*/ 268708 w 3480779"/>
              <a:gd name="connsiteY60" fmla="*/ 278558 h 316884"/>
              <a:gd name="connsiteX61" fmla="*/ 250541 w 3480779"/>
              <a:gd name="connsiteY61" fmla="*/ 272503 h 316884"/>
              <a:gd name="connsiteX62" fmla="*/ 129428 w 3480779"/>
              <a:gd name="connsiteY62" fmla="*/ 254336 h 316884"/>
              <a:gd name="connsiteX63" fmla="*/ 20427 w 3480779"/>
              <a:gd name="connsiteY63" fmla="*/ 248280 h 316884"/>
              <a:gd name="connsiteX64" fmla="*/ 2260 w 3480779"/>
              <a:gd name="connsiteY64" fmla="*/ 242225 h 316884"/>
              <a:gd name="connsiteX65" fmla="*/ 26483 w 3480779"/>
              <a:gd name="connsiteY65" fmla="*/ 284614 h 3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480779" h="316884">
                <a:moveTo>
                  <a:pt x="26483" y="284614"/>
                </a:moveTo>
                <a:lnTo>
                  <a:pt x="26483" y="284614"/>
                </a:lnTo>
                <a:cubicBezTo>
                  <a:pt x="99150" y="258373"/>
                  <a:pt x="170713" y="228842"/>
                  <a:pt x="244485" y="205891"/>
                </a:cubicBezTo>
                <a:cubicBezTo>
                  <a:pt x="261939" y="200461"/>
                  <a:pt x="280848" y="202102"/>
                  <a:pt x="298986" y="199835"/>
                </a:cubicBezTo>
                <a:cubicBezTo>
                  <a:pt x="313149" y="198065"/>
                  <a:pt x="327332" y="196333"/>
                  <a:pt x="341375" y="193780"/>
                </a:cubicBezTo>
                <a:cubicBezTo>
                  <a:pt x="349564" y="192291"/>
                  <a:pt x="357321" y="188595"/>
                  <a:pt x="365598" y="187724"/>
                </a:cubicBezTo>
                <a:cubicBezTo>
                  <a:pt x="395776" y="184547"/>
                  <a:pt x="426170" y="183910"/>
                  <a:pt x="456432" y="181668"/>
                </a:cubicBezTo>
                <a:cubicBezTo>
                  <a:pt x="618148" y="169689"/>
                  <a:pt x="456219" y="181689"/>
                  <a:pt x="577545" y="169557"/>
                </a:cubicBezTo>
                <a:cubicBezTo>
                  <a:pt x="601731" y="167138"/>
                  <a:pt x="626026" y="165921"/>
                  <a:pt x="650212" y="163502"/>
                </a:cubicBezTo>
                <a:cubicBezTo>
                  <a:pt x="666405" y="161883"/>
                  <a:pt x="682419" y="158529"/>
                  <a:pt x="698657" y="157446"/>
                </a:cubicBezTo>
                <a:cubicBezTo>
                  <a:pt x="743012" y="154489"/>
                  <a:pt x="787473" y="153409"/>
                  <a:pt x="831881" y="151390"/>
                </a:cubicBezTo>
                <a:cubicBezTo>
                  <a:pt x="1065937" y="126753"/>
                  <a:pt x="832842" y="149501"/>
                  <a:pt x="1049884" y="133223"/>
                </a:cubicBezTo>
                <a:cubicBezTo>
                  <a:pt x="1096355" y="129738"/>
                  <a:pt x="1142680" y="124432"/>
                  <a:pt x="1189163" y="121112"/>
                </a:cubicBezTo>
                <a:lnTo>
                  <a:pt x="1273942" y="115056"/>
                </a:lnTo>
                <a:cubicBezTo>
                  <a:pt x="1282016" y="113038"/>
                  <a:pt x="1290193" y="111392"/>
                  <a:pt x="1298165" y="109001"/>
                </a:cubicBezTo>
                <a:cubicBezTo>
                  <a:pt x="1310393" y="105333"/>
                  <a:pt x="1322388" y="100927"/>
                  <a:pt x="1334499" y="96890"/>
                </a:cubicBezTo>
                <a:lnTo>
                  <a:pt x="1370832" y="84778"/>
                </a:lnTo>
                <a:lnTo>
                  <a:pt x="1407166" y="72667"/>
                </a:lnTo>
                <a:cubicBezTo>
                  <a:pt x="1413222" y="70648"/>
                  <a:pt x="1418999" y="67403"/>
                  <a:pt x="1425333" y="66611"/>
                </a:cubicBezTo>
                <a:cubicBezTo>
                  <a:pt x="1447149" y="63884"/>
                  <a:pt x="1507885" y="56069"/>
                  <a:pt x="1528279" y="54500"/>
                </a:cubicBezTo>
                <a:cubicBezTo>
                  <a:pt x="1606438" y="48488"/>
                  <a:pt x="1707368" y="45399"/>
                  <a:pt x="1782615" y="42389"/>
                </a:cubicBezTo>
                <a:lnTo>
                  <a:pt x="1849227" y="36333"/>
                </a:lnTo>
                <a:cubicBezTo>
                  <a:pt x="1887600" y="32496"/>
                  <a:pt x="1925811" y="26875"/>
                  <a:pt x="1964284" y="24222"/>
                </a:cubicBezTo>
                <a:cubicBezTo>
                  <a:pt x="2022822" y="20185"/>
                  <a:pt x="2081225" y="12873"/>
                  <a:pt x="2139897" y="12111"/>
                </a:cubicBezTo>
                <a:lnTo>
                  <a:pt x="2606181" y="6055"/>
                </a:lnTo>
                <a:cubicBezTo>
                  <a:pt x="2705622" y="17105"/>
                  <a:pt x="2615740" y="11154"/>
                  <a:pt x="2715182" y="6055"/>
                </a:cubicBezTo>
                <a:cubicBezTo>
                  <a:pt x="2775692" y="2952"/>
                  <a:pt x="2836295" y="2018"/>
                  <a:pt x="2896851" y="0"/>
                </a:cubicBezTo>
                <a:cubicBezTo>
                  <a:pt x="2997993" y="3612"/>
                  <a:pt x="3022834" y="-7259"/>
                  <a:pt x="3090631" y="12111"/>
                </a:cubicBezTo>
                <a:cubicBezTo>
                  <a:pt x="3096769" y="13865"/>
                  <a:pt x="3102742" y="16148"/>
                  <a:pt x="3108798" y="18166"/>
                </a:cubicBezTo>
                <a:cubicBezTo>
                  <a:pt x="3114854" y="22203"/>
                  <a:pt x="3120455" y="27023"/>
                  <a:pt x="3126965" y="30278"/>
                </a:cubicBezTo>
                <a:cubicBezTo>
                  <a:pt x="3141659" y="37625"/>
                  <a:pt x="3160218" y="38246"/>
                  <a:pt x="3175410" y="42389"/>
                </a:cubicBezTo>
                <a:cubicBezTo>
                  <a:pt x="3187727" y="45748"/>
                  <a:pt x="3199633" y="50463"/>
                  <a:pt x="3211744" y="54500"/>
                </a:cubicBezTo>
                <a:cubicBezTo>
                  <a:pt x="3217799" y="56519"/>
                  <a:pt x="3224599" y="57015"/>
                  <a:pt x="3229910" y="60556"/>
                </a:cubicBezTo>
                <a:cubicBezTo>
                  <a:pt x="3271555" y="88319"/>
                  <a:pt x="3252435" y="80175"/>
                  <a:pt x="3284411" y="90834"/>
                </a:cubicBezTo>
                <a:cubicBezTo>
                  <a:pt x="3293405" y="104326"/>
                  <a:pt x="3296305" y="111249"/>
                  <a:pt x="3308634" y="121112"/>
                </a:cubicBezTo>
                <a:cubicBezTo>
                  <a:pt x="3314317" y="125658"/>
                  <a:pt x="3321118" y="128676"/>
                  <a:pt x="3326801" y="133223"/>
                </a:cubicBezTo>
                <a:cubicBezTo>
                  <a:pt x="3331259" y="136790"/>
                  <a:pt x="3334162" y="142168"/>
                  <a:pt x="3338912" y="145335"/>
                </a:cubicBezTo>
                <a:cubicBezTo>
                  <a:pt x="3346423" y="150342"/>
                  <a:pt x="3355623" y="152439"/>
                  <a:pt x="3363134" y="157446"/>
                </a:cubicBezTo>
                <a:cubicBezTo>
                  <a:pt x="3396385" y="179613"/>
                  <a:pt x="3351243" y="161555"/>
                  <a:pt x="3393412" y="175613"/>
                </a:cubicBezTo>
                <a:lnTo>
                  <a:pt x="3423691" y="205891"/>
                </a:lnTo>
                <a:cubicBezTo>
                  <a:pt x="3429747" y="211947"/>
                  <a:pt x="3437106" y="216933"/>
                  <a:pt x="3441857" y="224058"/>
                </a:cubicBezTo>
                <a:cubicBezTo>
                  <a:pt x="3458720" y="249351"/>
                  <a:pt x="3448823" y="237079"/>
                  <a:pt x="3472136" y="260392"/>
                </a:cubicBezTo>
                <a:cubicBezTo>
                  <a:pt x="3477096" y="275271"/>
                  <a:pt x="3488816" y="300992"/>
                  <a:pt x="3472136" y="314892"/>
                </a:cubicBezTo>
                <a:cubicBezTo>
                  <a:pt x="3464229" y="321481"/>
                  <a:pt x="3452114" y="309692"/>
                  <a:pt x="3441857" y="308837"/>
                </a:cubicBezTo>
                <a:cubicBezTo>
                  <a:pt x="3403585" y="305648"/>
                  <a:pt x="3365153" y="304800"/>
                  <a:pt x="3326801" y="302781"/>
                </a:cubicBezTo>
                <a:cubicBezTo>
                  <a:pt x="3270282" y="304800"/>
                  <a:pt x="3213706" y="305611"/>
                  <a:pt x="3157243" y="308837"/>
                </a:cubicBezTo>
                <a:cubicBezTo>
                  <a:pt x="3142993" y="309651"/>
                  <a:pt x="3129126" y="314892"/>
                  <a:pt x="3114853" y="314892"/>
                </a:cubicBezTo>
                <a:cubicBezTo>
                  <a:pt x="3011888" y="314892"/>
                  <a:pt x="2908962" y="310855"/>
                  <a:pt x="2806016" y="308837"/>
                </a:cubicBezTo>
                <a:cubicBezTo>
                  <a:pt x="2759590" y="310855"/>
                  <a:pt x="2713188" y="316219"/>
                  <a:pt x="2666737" y="314892"/>
                </a:cubicBezTo>
                <a:cubicBezTo>
                  <a:pt x="2642190" y="314191"/>
                  <a:pt x="2618610" y="303658"/>
                  <a:pt x="2594069" y="302781"/>
                </a:cubicBezTo>
                <a:lnTo>
                  <a:pt x="2424512" y="296725"/>
                </a:lnTo>
                <a:cubicBezTo>
                  <a:pt x="2341665" y="308561"/>
                  <a:pt x="2391761" y="304120"/>
                  <a:pt x="2254954" y="296725"/>
                </a:cubicBezTo>
                <a:cubicBezTo>
                  <a:pt x="2010649" y="283520"/>
                  <a:pt x="2338769" y="298200"/>
                  <a:pt x="2012729" y="284614"/>
                </a:cubicBezTo>
                <a:cubicBezTo>
                  <a:pt x="1772988" y="257975"/>
                  <a:pt x="1920282" y="272503"/>
                  <a:pt x="1382944" y="272503"/>
                </a:cubicBezTo>
                <a:cubicBezTo>
                  <a:pt x="1336100" y="272503"/>
                  <a:pt x="949373" y="282956"/>
                  <a:pt x="886382" y="284614"/>
                </a:cubicBezTo>
                <a:cubicBezTo>
                  <a:pt x="809203" y="300051"/>
                  <a:pt x="916922" y="279875"/>
                  <a:pt x="765269" y="296725"/>
                </a:cubicBezTo>
                <a:cubicBezTo>
                  <a:pt x="758925" y="297430"/>
                  <a:pt x="753361" y="301529"/>
                  <a:pt x="747102" y="302781"/>
                </a:cubicBezTo>
                <a:cubicBezTo>
                  <a:pt x="733106" y="305580"/>
                  <a:pt x="718843" y="306818"/>
                  <a:pt x="704713" y="308837"/>
                </a:cubicBezTo>
                <a:lnTo>
                  <a:pt x="474599" y="302781"/>
                </a:lnTo>
                <a:cubicBezTo>
                  <a:pt x="350987" y="298590"/>
                  <a:pt x="383451" y="301870"/>
                  <a:pt x="305042" y="290670"/>
                </a:cubicBezTo>
                <a:lnTo>
                  <a:pt x="268708" y="278558"/>
                </a:lnTo>
                <a:cubicBezTo>
                  <a:pt x="262652" y="276539"/>
                  <a:pt x="256837" y="273552"/>
                  <a:pt x="250541" y="272503"/>
                </a:cubicBezTo>
                <a:cubicBezTo>
                  <a:pt x="218804" y="267213"/>
                  <a:pt x="150209" y="255491"/>
                  <a:pt x="129428" y="254336"/>
                </a:cubicBezTo>
                <a:lnTo>
                  <a:pt x="20427" y="248280"/>
                </a:lnTo>
                <a:cubicBezTo>
                  <a:pt x="14371" y="246262"/>
                  <a:pt x="5115" y="236516"/>
                  <a:pt x="2260" y="242225"/>
                </a:cubicBezTo>
                <a:cubicBezTo>
                  <a:pt x="-8503" y="263751"/>
                  <a:pt x="22446" y="277549"/>
                  <a:pt x="26483" y="284614"/>
                </a:cubicBezTo>
                <a:close/>
              </a:path>
            </a:pathLst>
          </a:cu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6661192" y="3294262"/>
            <a:ext cx="1828995" cy="157447"/>
          </a:xfrm>
          <a:custGeom>
            <a:avLst/>
            <a:gdLst>
              <a:gd name="connsiteX0" fmla="*/ 0 w 1828995"/>
              <a:gd name="connsiteY0" fmla="*/ 151391 h 157447"/>
              <a:gd name="connsiteX1" fmla="*/ 0 w 1828995"/>
              <a:gd name="connsiteY1" fmla="*/ 151391 h 157447"/>
              <a:gd name="connsiteX2" fmla="*/ 115057 w 1828995"/>
              <a:gd name="connsiteY2" fmla="*/ 90835 h 157447"/>
              <a:gd name="connsiteX3" fmla="*/ 211947 w 1828995"/>
              <a:gd name="connsiteY3" fmla="*/ 72668 h 157447"/>
              <a:gd name="connsiteX4" fmla="*/ 266448 w 1828995"/>
              <a:gd name="connsiteY4" fmla="*/ 66612 h 157447"/>
              <a:gd name="connsiteX5" fmla="*/ 320948 w 1828995"/>
              <a:gd name="connsiteY5" fmla="*/ 48445 h 157447"/>
              <a:gd name="connsiteX6" fmla="*/ 339115 w 1828995"/>
              <a:gd name="connsiteY6" fmla="*/ 42390 h 157447"/>
              <a:gd name="connsiteX7" fmla="*/ 351227 w 1828995"/>
              <a:gd name="connsiteY7" fmla="*/ 30278 h 157447"/>
              <a:gd name="connsiteX8" fmla="*/ 369393 w 1828995"/>
              <a:gd name="connsiteY8" fmla="*/ 24223 h 157447"/>
              <a:gd name="connsiteX9" fmla="*/ 520784 w 1828995"/>
              <a:gd name="connsiteY9" fmla="*/ 12112 h 157447"/>
              <a:gd name="connsiteX10" fmla="*/ 678231 w 1828995"/>
              <a:gd name="connsiteY10" fmla="*/ 0 h 157447"/>
              <a:gd name="connsiteX11" fmla="*/ 1156625 w 1828995"/>
              <a:gd name="connsiteY11" fmla="*/ 6056 h 157447"/>
              <a:gd name="connsiteX12" fmla="*/ 1289849 w 1828995"/>
              <a:gd name="connsiteY12" fmla="*/ 12112 h 157447"/>
              <a:gd name="connsiteX13" fmla="*/ 1538130 w 1828995"/>
              <a:gd name="connsiteY13" fmla="*/ 6056 h 157447"/>
              <a:gd name="connsiteX14" fmla="*/ 1580519 w 1828995"/>
              <a:gd name="connsiteY14" fmla="*/ 12112 h 157447"/>
              <a:gd name="connsiteX15" fmla="*/ 1713743 w 1828995"/>
              <a:gd name="connsiteY15" fmla="*/ 24223 h 157447"/>
              <a:gd name="connsiteX16" fmla="*/ 1731910 w 1828995"/>
              <a:gd name="connsiteY16" fmla="*/ 30278 h 157447"/>
              <a:gd name="connsiteX17" fmla="*/ 1762188 w 1828995"/>
              <a:gd name="connsiteY17" fmla="*/ 48445 h 157447"/>
              <a:gd name="connsiteX18" fmla="*/ 1774299 w 1828995"/>
              <a:gd name="connsiteY18" fmla="*/ 60557 h 157447"/>
              <a:gd name="connsiteX19" fmla="*/ 1810633 w 1828995"/>
              <a:gd name="connsiteY19" fmla="*/ 84779 h 157447"/>
              <a:gd name="connsiteX20" fmla="*/ 1816689 w 1828995"/>
              <a:gd name="connsiteY20" fmla="*/ 102946 h 157447"/>
              <a:gd name="connsiteX21" fmla="*/ 1828800 w 1828995"/>
              <a:gd name="connsiteY21" fmla="*/ 121113 h 157447"/>
              <a:gd name="connsiteX22" fmla="*/ 1822744 w 1828995"/>
              <a:gd name="connsiteY22" fmla="*/ 151391 h 157447"/>
              <a:gd name="connsiteX23" fmla="*/ 1798522 w 1828995"/>
              <a:gd name="connsiteY23" fmla="*/ 145335 h 157447"/>
              <a:gd name="connsiteX24" fmla="*/ 1780355 w 1828995"/>
              <a:gd name="connsiteY24" fmla="*/ 151391 h 157447"/>
              <a:gd name="connsiteX25" fmla="*/ 1719799 w 1828995"/>
              <a:gd name="connsiteY25" fmla="*/ 157447 h 157447"/>
              <a:gd name="connsiteX26" fmla="*/ 1592631 w 1828995"/>
              <a:gd name="connsiteY26" fmla="*/ 151391 h 157447"/>
              <a:gd name="connsiteX27" fmla="*/ 1538130 w 1828995"/>
              <a:gd name="connsiteY27" fmla="*/ 151391 h 157447"/>
              <a:gd name="connsiteX28" fmla="*/ 1186903 w 1828995"/>
              <a:gd name="connsiteY28" fmla="*/ 145335 h 157447"/>
              <a:gd name="connsiteX29" fmla="*/ 1144514 w 1828995"/>
              <a:gd name="connsiteY29" fmla="*/ 151391 h 157447"/>
              <a:gd name="connsiteX30" fmla="*/ 1047624 w 1828995"/>
              <a:gd name="connsiteY30" fmla="*/ 145335 h 157447"/>
              <a:gd name="connsiteX31" fmla="*/ 908344 w 1828995"/>
              <a:gd name="connsiteY31" fmla="*/ 139280 h 157447"/>
              <a:gd name="connsiteX32" fmla="*/ 593452 w 1828995"/>
              <a:gd name="connsiteY32" fmla="*/ 133224 h 157447"/>
              <a:gd name="connsiteX33" fmla="*/ 551062 w 1828995"/>
              <a:gd name="connsiteY33" fmla="*/ 127168 h 157447"/>
              <a:gd name="connsiteX34" fmla="*/ 532895 w 1828995"/>
              <a:gd name="connsiteY34" fmla="*/ 121113 h 157447"/>
              <a:gd name="connsiteX35" fmla="*/ 399672 w 1828995"/>
              <a:gd name="connsiteY35" fmla="*/ 127168 h 157447"/>
              <a:gd name="connsiteX36" fmla="*/ 345171 w 1828995"/>
              <a:gd name="connsiteY36" fmla="*/ 133224 h 157447"/>
              <a:gd name="connsiteX37" fmla="*/ 333060 w 1828995"/>
              <a:gd name="connsiteY37" fmla="*/ 151391 h 157447"/>
              <a:gd name="connsiteX38" fmla="*/ 296726 w 1828995"/>
              <a:gd name="connsiteY38" fmla="*/ 145335 h 157447"/>
              <a:gd name="connsiteX39" fmla="*/ 278559 w 1828995"/>
              <a:gd name="connsiteY39" fmla="*/ 109002 h 157447"/>
              <a:gd name="connsiteX40" fmla="*/ 266448 w 1828995"/>
              <a:gd name="connsiteY40" fmla="*/ 96890 h 157447"/>
              <a:gd name="connsiteX41" fmla="*/ 230114 w 1828995"/>
              <a:gd name="connsiteY41" fmla="*/ 90835 h 157447"/>
              <a:gd name="connsiteX42" fmla="*/ 211947 w 1828995"/>
              <a:gd name="connsiteY42" fmla="*/ 84779 h 157447"/>
              <a:gd name="connsiteX43" fmla="*/ 139280 w 1828995"/>
              <a:gd name="connsiteY43" fmla="*/ 78723 h 157447"/>
              <a:gd name="connsiteX44" fmla="*/ 145335 w 1828995"/>
              <a:gd name="connsiteY44" fmla="*/ 54501 h 157447"/>
              <a:gd name="connsiteX45" fmla="*/ 175613 w 1828995"/>
              <a:gd name="connsiteY45" fmla="*/ 30278 h 157447"/>
              <a:gd name="connsiteX46" fmla="*/ 290670 w 1828995"/>
              <a:gd name="connsiteY46" fmla="*/ 36334 h 157447"/>
              <a:gd name="connsiteX47" fmla="*/ 327004 w 1828995"/>
              <a:gd name="connsiteY47" fmla="*/ 54501 h 157447"/>
              <a:gd name="connsiteX48" fmla="*/ 363338 w 1828995"/>
              <a:gd name="connsiteY48" fmla="*/ 54501 h 157447"/>
              <a:gd name="connsiteX49" fmla="*/ 678231 w 1828995"/>
              <a:gd name="connsiteY49" fmla="*/ 72668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28995" h="157447">
                <a:moveTo>
                  <a:pt x="0" y="151391"/>
                </a:moveTo>
                <a:lnTo>
                  <a:pt x="0" y="151391"/>
                </a:lnTo>
                <a:cubicBezTo>
                  <a:pt x="38352" y="131206"/>
                  <a:pt x="75985" y="109590"/>
                  <a:pt x="115057" y="90835"/>
                </a:cubicBezTo>
                <a:cubicBezTo>
                  <a:pt x="149534" y="74286"/>
                  <a:pt x="172218" y="76850"/>
                  <a:pt x="211947" y="72668"/>
                </a:cubicBezTo>
                <a:lnTo>
                  <a:pt x="266448" y="66612"/>
                </a:lnTo>
                <a:lnTo>
                  <a:pt x="320948" y="48445"/>
                </a:lnTo>
                <a:lnTo>
                  <a:pt x="339115" y="42390"/>
                </a:lnTo>
                <a:cubicBezTo>
                  <a:pt x="343152" y="38353"/>
                  <a:pt x="346331" y="33216"/>
                  <a:pt x="351227" y="30278"/>
                </a:cubicBezTo>
                <a:cubicBezTo>
                  <a:pt x="356700" y="26994"/>
                  <a:pt x="363201" y="25771"/>
                  <a:pt x="369393" y="24223"/>
                </a:cubicBezTo>
                <a:cubicBezTo>
                  <a:pt x="422571" y="10929"/>
                  <a:pt x="455118" y="15975"/>
                  <a:pt x="520784" y="12112"/>
                </a:cubicBezTo>
                <a:cubicBezTo>
                  <a:pt x="573728" y="8998"/>
                  <a:pt x="625442" y="4399"/>
                  <a:pt x="678231" y="0"/>
                </a:cubicBezTo>
                <a:lnTo>
                  <a:pt x="1156625" y="6056"/>
                </a:lnTo>
                <a:cubicBezTo>
                  <a:pt x="1201070" y="6936"/>
                  <a:pt x="1245395" y="12112"/>
                  <a:pt x="1289849" y="12112"/>
                </a:cubicBezTo>
                <a:cubicBezTo>
                  <a:pt x="1372634" y="12112"/>
                  <a:pt x="1455370" y="8075"/>
                  <a:pt x="1538130" y="6056"/>
                </a:cubicBezTo>
                <a:cubicBezTo>
                  <a:pt x="1552260" y="8075"/>
                  <a:pt x="1566344" y="10444"/>
                  <a:pt x="1580519" y="12112"/>
                </a:cubicBezTo>
                <a:cubicBezTo>
                  <a:pt x="1621647" y="16951"/>
                  <a:pt x="1673117" y="20837"/>
                  <a:pt x="1713743" y="24223"/>
                </a:cubicBezTo>
                <a:cubicBezTo>
                  <a:pt x="1719799" y="26241"/>
                  <a:pt x="1726436" y="26994"/>
                  <a:pt x="1731910" y="30278"/>
                </a:cubicBezTo>
                <a:cubicBezTo>
                  <a:pt x="1773472" y="55215"/>
                  <a:pt x="1710724" y="31292"/>
                  <a:pt x="1762188" y="48445"/>
                </a:cubicBezTo>
                <a:cubicBezTo>
                  <a:pt x="1766225" y="52482"/>
                  <a:pt x="1769731" y="57131"/>
                  <a:pt x="1774299" y="60557"/>
                </a:cubicBezTo>
                <a:cubicBezTo>
                  <a:pt x="1785944" y="69291"/>
                  <a:pt x="1810633" y="84779"/>
                  <a:pt x="1810633" y="84779"/>
                </a:cubicBezTo>
                <a:cubicBezTo>
                  <a:pt x="1812652" y="90835"/>
                  <a:pt x="1813834" y="97237"/>
                  <a:pt x="1816689" y="102946"/>
                </a:cubicBezTo>
                <a:cubicBezTo>
                  <a:pt x="1819944" y="109456"/>
                  <a:pt x="1827897" y="113891"/>
                  <a:pt x="1828800" y="121113"/>
                </a:cubicBezTo>
                <a:cubicBezTo>
                  <a:pt x="1830077" y="131326"/>
                  <a:pt x="1824763" y="141298"/>
                  <a:pt x="1822744" y="151391"/>
                </a:cubicBezTo>
                <a:cubicBezTo>
                  <a:pt x="1814670" y="149372"/>
                  <a:pt x="1806845" y="145335"/>
                  <a:pt x="1798522" y="145335"/>
                </a:cubicBezTo>
                <a:cubicBezTo>
                  <a:pt x="1792139" y="145335"/>
                  <a:pt x="1786664" y="150420"/>
                  <a:pt x="1780355" y="151391"/>
                </a:cubicBezTo>
                <a:cubicBezTo>
                  <a:pt x="1760305" y="154476"/>
                  <a:pt x="1739984" y="155428"/>
                  <a:pt x="1719799" y="157447"/>
                </a:cubicBezTo>
                <a:cubicBezTo>
                  <a:pt x="1677410" y="155428"/>
                  <a:pt x="1634922" y="154915"/>
                  <a:pt x="1592631" y="151391"/>
                </a:cubicBezTo>
                <a:cubicBezTo>
                  <a:pt x="1533001" y="146421"/>
                  <a:pt x="1638111" y="134727"/>
                  <a:pt x="1538130" y="151391"/>
                </a:cubicBezTo>
                <a:lnTo>
                  <a:pt x="1186903" y="145335"/>
                </a:lnTo>
                <a:cubicBezTo>
                  <a:pt x="1172630" y="145335"/>
                  <a:pt x="1158787" y="151391"/>
                  <a:pt x="1144514" y="151391"/>
                </a:cubicBezTo>
                <a:cubicBezTo>
                  <a:pt x="1112154" y="151391"/>
                  <a:pt x="1079941" y="146992"/>
                  <a:pt x="1047624" y="145335"/>
                </a:cubicBezTo>
                <a:lnTo>
                  <a:pt x="908344" y="139280"/>
                </a:lnTo>
                <a:lnTo>
                  <a:pt x="593452" y="133224"/>
                </a:lnTo>
                <a:cubicBezTo>
                  <a:pt x="579322" y="131205"/>
                  <a:pt x="565058" y="129967"/>
                  <a:pt x="551062" y="127168"/>
                </a:cubicBezTo>
                <a:cubicBezTo>
                  <a:pt x="544803" y="125916"/>
                  <a:pt x="539278" y="121113"/>
                  <a:pt x="532895" y="121113"/>
                </a:cubicBezTo>
                <a:cubicBezTo>
                  <a:pt x="488441" y="121113"/>
                  <a:pt x="444080" y="125150"/>
                  <a:pt x="399672" y="127168"/>
                </a:cubicBezTo>
                <a:cubicBezTo>
                  <a:pt x="381505" y="129187"/>
                  <a:pt x="362349" y="126977"/>
                  <a:pt x="345171" y="133224"/>
                </a:cubicBezTo>
                <a:cubicBezTo>
                  <a:pt x="338331" y="135711"/>
                  <a:pt x="340121" y="149626"/>
                  <a:pt x="333060" y="151391"/>
                </a:cubicBezTo>
                <a:cubicBezTo>
                  <a:pt x="321148" y="154369"/>
                  <a:pt x="308837" y="147354"/>
                  <a:pt x="296726" y="145335"/>
                </a:cubicBezTo>
                <a:cubicBezTo>
                  <a:pt x="290329" y="126146"/>
                  <a:pt x="291975" y="125773"/>
                  <a:pt x="278559" y="109002"/>
                </a:cubicBezTo>
                <a:cubicBezTo>
                  <a:pt x="274992" y="104544"/>
                  <a:pt x="271794" y="98895"/>
                  <a:pt x="266448" y="96890"/>
                </a:cubicBezTo>
                <a:cubicBezTo>
                  <a:pt x="254951" y="92579"/>
                  <a:pt x="242225" y="92853"/>
                  <a:pt x="230114" y="90835"/>
                </a:cubicBezTo>
                <a:cubicBezTo>
                  <a:pt x="224058" y="88816"/>
                  <a:pt x="218274" y="85623"/>
                  <a:pt x="211947" y="84779"/>
                </a:cubicBezTo>
                <a:cubicBezTo>
                  <a:pt x="187854" y="81566"/>
                  <a:pt x="161408" y="88781"/>
                  <a:pt x="139280" y="78723"/>
                </a:cubicBezTo>
                <a:cubicBezTo>
                  <a:pt x="131704" y="75279"/>
                  <a:pt x="142057" y="62151"/>
                  <a:pt x="145335" y="54501"/>
                </a:cubicBezTo>
                <a:cubicBezTo>
                  <a:pt x="154465" y="33197"/>
                  <a:pt x="156262" y="36729"/>
                  <a:pt x="175613" y="30278"/>
                </a:cubicBezTo>
                <a:cubicBezTo>
                  <a:pt x="213965" y="32297"/>
                  <a:pt x="252422" y="32857"/>
                  <a:pt x="290670" y="36334"/>
                </a:cubicBezTo>
                <a:cubicBezTo>
                  <a:pt x="339150" y="40742"/>
                  <a:pt x="276837" y="43353"/>
                  <a:pt x="327004" y="54501"/>
                </a:cubicBezTo>
                <a:cubicBezTo>
                  <a:pt x="338827" y="57128"/>
                  <a:pt x="351227" y="54501"/>
                  <a:pt x="363338" y="54501"/>
                </a:cubicBezTo>
                <a:lnTo>
                  <a:pt x="678231" y="72668"/>
                </a:lnTo>
              </a:path>
            </a:pathLst>
          </a:cu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58" name="object 56"/>
          <p:cNvSpPr>
            <a:spLocks/>
          </p:cNvSpPr>
          <p:nvPr/>
        </p:nvSpPr>
        <p:spPr bwMode="auto">
          <a:xfrm>
            <a:off x="6227763" y="2343150"/>
            <a:ext cx="96837" cy="606425"/>
          </a:xfrm>
          <a:custGeom>
            <a:avLst/>
            <a:gdLst>
              <a:gd name="T0" fmla="*/ 15800 w 96138"/>
              <a:gd name="T1" fmla="*/ 83980 h 606679"/>
              <a:gd name="T2" fmla="*/ 5304 w 96138"/>
              <a:gd name="T3" fmla="*/ 88170 h 606679"/>
              <a:gd name="T4" fmla="*/ 14457 w 96138"/>
              <a:gd name="T5" fmla="*/ 94756 h 606679"/>
              <a:gd name="T6" fmla="*/ 15800 w 96138"/>
              <a:gd name="T7" fmla="*/ 83980 h 606679"/>
              <a:gd name="T8" fmla="*/ 5304 w 96138"/>
              <a:gd name="T9" fmla="*/ 88170 h 606679"/>
              <a:gd name="T10" fmla="*/ 13130 w 96138"/>
              <a:gd name="T11" fmla="*/ 97925 h 606679"/>
              <a:gd name="T12" fmla="*/ 28001 w 96138"/>
              <a:gd name="T13" fmla="*/ 79108 h 606679"/>
              <a:gd name="T14" fmla="*/ 480429 w 96138"/>
              <a:gd name="T15" fmla="*/ -493422 h 606679"/>
              <a:gd name="T16" fmla="*/ 469818 w 96138"/>
              <a:gd name="T17" fmla="*/ -501025 h 606679"/>
              <a:gd name="T18" fmla="*/ 17342 w 96138"/>
              <a:gd name="T19" fmla="*/ 71606 h 606679"/>
              <a:gd name="T20" fmla="*/ 2652 w 96138"/>
              <a:gd name="T21" fmla="*/ 90196 h 606679"/>
              <a:gd name="T22" fmla="*/ 0 w 96138"/>
              <a:gd name="T23" fmla="*/ 104130 h 606679"/>
              <a:gd name="T24" fmla="*/ 95501 w 96138"/>
              <a:gd name="T25" fmla="*/ 65871 h 606679"/>
              <a:gd name="T26" fmla="*/ 13130 w 96138"/>
              <a:gd name="T27" fmla="*/ 97925 h 606679"/>
              <a:gd name="T28" fmla="*/ 5304 w 96138"/>
              <a:gd name="T29" fmla="*/ 88170 h 606679"/>
              <a:gd name="T30" fmla="*/ 15800 w 96138"/>
              <a:gd name="T31" fmla="*/ 83980 h 606679"/>
              <a:gd name="T32" fmla="*/ 14457 w 96138"/>
              <a:gd name="T33" fmla="*/ 94756 h 606679"/>
              <a:gd name="T34" fmla="*/ 5304 w 96138"/>
              <a:gd name="T35" fmla="*/ 88170 h 606679"/>
              <a:gd name="T36" fmla="*/ 25731 w 96138"/>
              <a:gd name="T37" fmla="*/ 3925 h 606679"/>
              <a:gd name="T38" fmla="*/ 23213 w 96138"/>
              <a:gd name="T39" fmla="*/ 762 h 606679"/>
              <a:gd name="T40" fmla="*/ 19499 w 96138"/>
              <a:gd name="T41" fmla="*/ 381 h 606679"/>
              <a:gd name="T42" fmla="*/ 15916 w 96138"/>
              <a:gd name="T43" fmla="*/ 0 h 606679"/>
              <a:gd name="T44" fmla="*/ 12600 w 96138"/>
              <a:gd name="T45" fmla="*/ 2406 h 606679"/>
              <a:gd name="T46" fmla="*/ 12202 w 96138"/>
              <a:gd name="T47" fmla="*/ 5957 h 606679"/>
              <a:gd name="T48" fmla="*/ 0 w 96138"/>
              <a:gd name="T49" fmla="*/ 104130 h 606679"/>
              <a:gd name="T50" fmla="*/ 2652 w 96138"/>
              <a:gd name="T51" fmla="*/ 90196 h 606679"/>
              <a:gd name="T52" fmla="*/ 17342 w 96138"/>
              <a:gd name="T53" fmla="*/ 71606 h 606679"/>
              <a:gd name="T54" fmla="*/ 25334 w 96138"/>
              <a:gd name="T55" fmla="*/ 7475 h 606679"/>
              <a:gd name="T56" fmla="*/ 25731 w 96138"/>
              <a:gd name="T57" fmla="*/ 3925 h 606679"/>
              <a:gd name="T58" fmla="*/ 100409 w 96138"/>
              <a:gd name="T59" fmla="*/ 60931 h 606679"/>
              <a:gd name="T60" fmla="*/ 98950 w 96138"/>
              <a:gd name="T61" fmla="*/ 57641 h 606679"/>
              <a:gd name="T62" fmla="*/ 97626 w 96138"/>
              <a:gd name="T63" fmla="*/ 54472 h 606679"/>
              <a:gd name="T64" fmla="*/ 93645 w 96138"/>
              <a:gd name="T65" fmla="*/ 52954 h 606679"/>
              <a:gd name="T66" fmla="*/ 90329 w 96138"/>
              <a:gd name="T67" fmla="*/ 54218 h 606679"/>
              <a:gd name="T68" fmla="*/ 28001 w 96138"/>
              <a:gd name="T69" fmla="*/ 79108 h 606679"/>
              <a:gd name="T70" fmla="*/ 13130 w 96138"/>
              <a:gd name="T71" fmla="*/ 97925 h 606679"/>
              <a:gd name="T72" fmla="*/ 95501 w 96138"/>
              <a:gd name="T73" fmla="*/ 65871 h 606679"/>
              <a:gd name="T74" fmla="*/ 98817 w 96138"/>
              <a:gd name="T75" fmla="*/ 64608 h 606679"/>
              <a:gd name="T76" fmla="*/ 100409 w 96138"/>
              <a:gd name="T77" fmla="*/ 60931 h 6066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6138" h="606679">
                <a:moveTo>
                  <a:pt x="15128" y="84190"/>
                </a:moveTo>
                <a:lnTo>
                  <a:pt x="5079" y="88392"/>
                </a:lnTo>
                <a:lnTo>
                  <a:pt x="13842" y="94996"/>
                </a:lnTo>
                <a:lnTo>
                  <a:pt x="15128" y="84190"/>
                </a:lnTo>
                <a:close/>
              </a:path>
              <a:path w="96138" h="606679">
                <a:moveTo>
                  <a:pt x="5079" y="88392"/>
                </a:moveTo>
                <a:lnTo>
                  <a:pt x="12572" y="98171"/>
                </a:lnTo>
                <a:lnTo>
                  <a:pt x="26810" y="79306"/>
                </a:lnTo>
                <a:lnTo>
                  <a:pt x="459993" y="-494664"/>
                </a:lnTo>
                <a:lnTo>
                  <a:pt x="449834" y="-502285"/>
                </a:lnTo>
                <a:lnTo>
                  <a:pt x="16605" y="71786"/>
                </a:lnTo>
                <a:lnTo>
                  <a:pt x="2539" y="90424"/>
                </a:lnTo>
                <a:lnTo>
                  <a:pt x="0" y="104394"/>
                </a:lnTo>
                <a:lnTo>
                  <a:pt x="91439" y="66039"/>
                </a:lnTo>
                <a:lnTo>
                  <a:pt x="12572" y="98171"/>
                </a:lnTo>
                <a:lnTo>
                  <a:pt x="5079" y="88392"/>
                </a:lnTo>
                <a:lnTo>
                  <a:pt x="15128" y="84190"/>
                </a:lnTo>
                <a:lnTo>
                  <a:pt x="13842" y="94996"/>
                </a:lnTo>
                <a:lnTo>
                  <a:pt x="5079" y="88392"/>
                </a:lnTo>
                <a:close/>
              </a:path>
              <a:path w="96138" h="606679">
                <a:moveTo>
                  <a:pt x="24637" y="3937"/>
                </a:moveTo>
                <a:lnTo>
                  <a:pt x="22225" y="762"/>
                </a:lnTo>
                <a:lnTo>
                  <a:pt x="18668" y="381"/>
                </a:lnTo>
                <a:lnTo>
                  <a:pt x="15239" y="0"/>
                </a:lnTo>
                <a:lnTo>
                  <a:pt x="12064" y="2412"/>
                </a:lnTo>
                <a:lnTo>
                  <a:pt x="11683" y="5969"/>
                </a:lnTo>
                <a:lnTo>
                  <a:pt x="0" y="104394"/>
                </a:lnTo>
                <a:lnTo>
                  <a:pt x="2539" y="90424"/>
                </a:lnTo>
                <a:lnTo>
                  <a:pt x="16605" y="71786"/>
                </a:lnTo>
                <a:lnTo>
                  <a:pt x="24256" y="7493"/>
                </a:lnTo>
                <a:lnTo>
                  <a:pt x="24637" y="3937"/>
                </a:lnTo>
                <a:close/>
              </a:path>
              <a:path w="96138" h="606679">
                <a:moveTo>
                  <a:pt x="96138" y="61087"/>
                </a:moveTo>
                <a:lnTo>
                  <a:pt x="94741" y="57785"/>
                </a:lnTo>
                <a:lnTo>
                  <a:pt x="93471" y="54610"/>
                </a:lnTo>
                <a:lnTo>
                  <a:pt x="89662" y="53086"/>
                </a:lnTo>
                <a:lnTo>
                  <a:pt x="86487" y="54356"/>
                </a:lnTo>
                <a:lnTo>
                  <a:pt x="26810" y="79306"/>
                </a:lnTo>
                <a:lnTo>
                  <a:pt x="12572" y="98171"/>
                </a:lnTo>
                <a:lnTo>
                  <a:pt x="91439" y="66039"/>
                </a:lnTo>
                <a:lnTo>
                  <a:pt x="94614" y="64770"/>
                </a:lnTo>
                <a:lnTo>
                  <a:pt x="96138" y="610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5847" name="object 45"/>
          <p:cNvSpPr>
            <a:spLocks/>
          </p:cNvSpPr>
          <p:nvPr/>
        </p:nvSpPr>
        <p:spPr bwMode="auto">
          <a:xfrm>
            <a:off x="2843213" y="3325813"/>
            <a:ext cx="2449512" cy="582612"/>
          </a:xfrm>
          <a:custGeom>
            <a:avLst/>
            <a:gdLst>
              <a:gd name="T0" fmla="*/ 14218 w 2449703"/>
              <a:gd name="T1" fmla="*/ 40190 h 582168"/>
              <a:gd name="T2" fmla="*/ 33739 w 2449703"/>
              <a:gd name="T3" fmla="*/ 45422 h 582168"/>
              <a:gd name="T4" fmla="*/ 2445763 w 2449703"/>
              <a:gd name="T5" fmla="*/ 584837 h 582168"/>
              <a:gd name="T6" fmla="*/ 2448557 w 2449703"/>
              <a:gd name="T7" fmla="*/ 572334 h 582168"/>
              <a:gd name="T8" fmla="*/ 36473 w 2449703"/>
              <a:gd name="T9" fmla="*/ 33057 h 582168"/>
              <a:gd name="T10" fmla="*/ 13583 w 2449703"/>
              <a:gd name="T11" fmla="*/ 27938 h 582168"/>
              <a:gd name="T12" fmla="*/ 10916 w 2449703"/>
              <a:gd name="T13" fmla="*/ 40317 h 582168"/>
              <a:gd name="T14" fmla="*/ 72735 w 2449703"/>
              <a:gd name="T15" fmla="*/ 99001 h 582168"/>
              <a:gd name="T16" fmla="*/ 75275 w 2449703"/>
              <a:gd name="T17" fmla="*/ 101426 h 582168"/>
              <a:gd name="T18" fmla="*/ 79212 w 2449703"/>
              <a:gd name="T19" fmla="*/ 101299 h 582168"/>
              <a:gd name="T20" fmla="*/ 81625 w 2449703"/>
              <a:gd name="T21" fmla="*/ 98621 h 582168"/>
              <a:gd name="T22" fmla="*/ 84032 w 2449703"/>
              <a:gd name="T23" fmla="*/ 96068 h 582168"/>
              <a:gd name="T24" fmla="*/ 83905 w 2449703"/>
              <a:gd name="T25" fmla="*/ 92113 h 582168"/>
              <a:gd name="T26" fmla="*/ 81244 w 2449703"/>
              <a:gd name="T27" fmla="*/ 89688 h 582168"/>
              <a:gd name="T28" fmla="*/ 33739 w 2449703"/>
              <a:gd name="T29" fmla="*/ 45422 h 582168"/>
              <a:gd name="T30" fmla="*/ 14218 w 2449703"/>
              <a:gd name="T31" fmla="*/ 40190 h 582168"/>
              <a:gd name="T32" fmla="*/ 16631 w 2449703"/>
              <a:gd name="T33" fmla="*/ 29469 h 582168"/>
              <a:gd name="T34" fmla="*/ 24569 w 2449703"/>
              <a:gd name="T35" fmla="*/ 36871 h 582168"/>
              <a:gd name="T36" fmla="*/ 14218 w 2449703"/>
              <a:gd name="T37" fmla="*/ 40190 h 582168"/>
              <a:gd name="T38" fmla="*/ 72735 w 2449703"/>
              <a:gd name="T39" fmla="*/ 99001 h 582168"/>
              <a:gd name="T40" fmla="*/ 10916 w 2449703"/>
              <a:gd name="T41" fmla="*/ 40317 h 582168"/>
              <a:gd name="T42" fmla="*/ 13583 w 2449703"/>
              <a:gd name="T43" fmla="*/ 27938 h 582168"/>
              <a:gd name="T44" fmla="*/ 36473 w 2449703"/>
              <a:gd name="T45" fmla="*/ 33057 h 582168"/>
              <a:gd name="T46" fmla="*/ 98250 w 2449703"/>
              <a:gd name="T47" fmla="*/ 13268 h 582168"/>
              <a:gd name="T48" fmla="*/ 101552 w 2449703"/>
              <a:gd name="T49" fmla="*/ 12118 h 582168"/>
              <a:gd name="T50" fmla="*/ 103457 w 2449703"/>
              <a:gd name="T51" fmla="*/ 8548 h 582168"/>
              <a:gd name="T52" fmla="*/ 102314 w 2449703"/>
              <a:gd name="T53" fmla="*/ 5230 h 582168"/>
              <a:gd name="T54" fmla="*/ 101298 w 2449703"/>
              <a:gd name="T55" fmla="*/ 1910 h 582168"/>
              <a:gd name="T56" fmla="*/ 97742 w 2449703"/>
              <a:gd name="T57" fmla="*/ 0 h 582168"/>
              <a:gd name="T58" fmla="*/ 94319 w 2449703"/>
              <a:gd name="T59" fmla="*/ 1148 h 582168"/>
              <a:gd name="T60" fmla="*/ 0 w 2449703"/>
              <a:gd name="T61" fmla="*/ 31385 h 582168"/>
              <a:gd name="T62" fmla="*/ 72735 w 2449703"/>
              <a:gd name="T63" fmla="*/ 99001 h 582168"/>
              <a:gd name="T64" fmla="*/ 24569 w 2449703"/>
              <a:gd name="T65" fmla="*/ 36871 h 582168"/>
              <a:gd name="T66" fmla="*/ 16631 w 2449703"/>
              <a:gd name="T67" fmla="*/ 29469 h 582168"/>
              <a:gd name="T68" fmla="*/ 14218 w 2449703"/>
              <a:gd name="T69" fmla="*/ 40190 h 582168"/>
              <a:gd name="T70" fmla="*/ 24569 w 2449703"/>
              <a:gd name="T71" fmla="*/ 36871 h 5821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449703" h="582168">
                <a:moveTo>
                  <a:pt x="14224" y="40004"/>
                </a:moveTo>
                <a:lnTo>
                  <a:pt x="33757" y="45213"/>
                </a:lnTo>
                <a:lnTo>
                  <a:pt x="2446909" y="582168"/>
                </a:lnTo>
                <a:lnTo>
                  <a:pt x="2449703" y="569721"/>
                </a:lnTo>
                <a:lnTo>
                  <a:pt x="36491" y="32907"/>
                </a:lnTo>
                <a:lnTo>
                  <a:pt x="13589" y="27812"/>
                </a:lnTo>
                <a:lnTo>
                  <a:pt x="10922" y="40131"/>
                </a:lnTo>
                <a:lnTo>
                  <a:pt x="72771" y="98551"/>
                </a:lnTo>
                <a:lnTo>
                  <a:pt x="75311" y="100964"/>
                </a:lnTo>
                <a:lnTo>
                  <a:pt x="79248" y="100837"/>
                </a:lnTo>
                <a:lnTo>
                  <a:pt x="81661" y="98171"/>
                </a:lnTo>
                <a:lnTo>
                  <a:pt x="84074" y="95630"/>
                </a:lnTo>
                <a:lnTo>
                  <a:pt x="83947" y="91693"/>
                </a:lnTo>
                <a:lnTo>
                  <a:pt x="81280" y="89280"/>
                </a:lnTo>
                <a:lnTo>
                  <a:pt x="33757" y="45213"/>
                </a:lnTo>
                <a:lnTo>
                  <a:pt x="14224" y="40004"/>
                </a:lnTo>
                <a:lnTo>
                  <a:pt x="16637" y="29337"/>
                </a:lnTo>
                <a:lnTo>
                  <a:pt x="24581" y="36703"/>
                </a:lnTo>
                <a:lnTo>
                  <a:pt x="14224" y="40004"/>
                </a:lnTo>
                <a:close/>
              </a:path>
              <a:path w="2449703" h="582168">
                <a:moveTo>
                  <a:pt x="72771" y="98551"/>
                </a:moveTo>
                <a:lnTo>
                  <a:pt x="10922" y="40131"/>
                </a:lnTo>
                <a:lnTo>
                  <a:pt x="13589" y="27812"/>
                </a:lnTo>
                <a:lnTo>
                  <a:pt x="36491" y="32907"/>
                </a:lnTo>
                <a:lnTo>
                  <a:pt x="98298" y="13208"/>
                </a:lnTo>
                <a:lnTo>
                  <a:pt x="101600" y="12064"/>
                </a:lnTo>
                <a:lnTo>
                  <a:pt x="103505" y="8509"/>
                </a:lnTo>
                <a:lnTo>
                  <a:pt x="102362" y="5206"/>
                </a:lnTo>
                <a:lnTo>
                  <a:pt x="101346" y="1904"/>
                </a:lnTo>
                <a:lnTo>
                  <a:pt x="97790" y="0"/>
                </a:lnTo>
                <a:lnTo>
                  <a:pt x="94361" y="1142"/>
                </a:lnTo>
                <a:lnTo>
                  <a:pt x="0" y="31241"/>
                </a:lnTo>
                <a:lnTo>
                  <a:pt x="72771" y="98551"/>
                </a:lnTo>
                <a:close/>
              </a:path>
              <a:path w="2449703" h="582168">
                <a:moveTo>
                  <a:pt x="24581" y="36703"/>
                </a:moveTo>
                <a:lnTo>
                  <a:pt x="16637" y="29337"/>
                </a:lnTo>
                <a:lnTo>
                  <a:pt x="14224" y="40004"/>
                </a:lnTo>
                <a:lnTo>
                  <a:pt x="24581" y="36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35849"/>
                                        </p:tgtEl>
                                        <p:attrNameLst>
                                          <p:attrName>ppt_x</p:attrName>
                                          <p:attrName>ppt_y</p:attrName>
                                        </p:attrNameLst>
                                      </p:cBhvr>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0 0 L 0 0.25 E" pathEditMode="relative" ptsTypes="">
                                      <p:cBhvr>
                                        <p:cTn id="9"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8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8138" y="2463800"/>
            <a:ext cx="8453437" cy="41656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pic>
        <p:nvPicPr>
          <p:cNvPr id="7171" name="Picture 10" descr="NHLA - H logo revers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5638800"/>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13"/>
          <p:cNvSpPr txBox="1">
            <a:spLocks noChangeArrowheads="1"/>
          </p:cNvSpPr>
          <p:nvPr/>
        </p:nvSpPr>
        <p:spPr bwMode="auto">
          <a:xfrm>
            <a:off x="917575" y="2808288"/>
            <a:ext cx="7629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zh-TW" sz="2400" dirty="0" smtClean="0">
                <a:solidFill>
                  <a:schemeClr val="bg1"/>
                </a:solidFill>
                <a:latin typeface="Trebuchet MS" panose="020B0603020202020204" pitchFamily="34" charset="0"/>
              </a:rPr>
              <a:t>NHLA RULES</a:t>
            </a:r>
          </a:p>
          <a:p>
            <a:pPr eaLnBrk="1" hangingPunct="1">
              <a:spcBef>
                <a:spcPct val="0"/>
              </a:spcBef>
              <a:buFontTx/>
              <a:buNone/>
              <a:defRPr/>
            </a:pPr>
            <a:endParaRPr lang="en-US" altLang="zh-TW" sz="1600" dirty="0" smtClean="0">
              <a:solidFill>
                <a:schemeClr val="bg1"/>
              </a:solidFill>
              <a:latin typeface="Trebuchet MS" panose="020B0603020202020204" pitchFamily="34" charset="0"/>
              <a:ea typeface="微軟正黑體" panose="020B0604030504040204" pitchFamily="34" charset="-120"/>
            </a:endParaRPr>
          </a:p>
          <a:p>
            <a:pPr marL="342900" indent="-342900" eaLnBrk="1" hangingPunct="1">
              <a:spcBef>
                <a:spcPct val="0"/>
              </a:spcBef>
              <a:spcAft>
                <a:spcPts val="600"/>
              </a:spcAft>
              <a:defRPr/>
            </a:pPr>
            <a:r>
              <a:rPr lang="en-US" altLang="zh-TW" sz="2100" dirty="0" smtClean="0">
                <a:solidFill>
                  <a:schemeClr val="bg1"/>
                </a:solidFill>
                <a:latin typeface="Trebuchet MS" panose="020B0603020202020204" pitchFamily="34" charset="0"/>
                <a:ea typeface="微軟正黑體" panose="020B0604030504040204" pitchFamily="34" charset="-120"/>
              </a:rPr>
              <a:t>Established more than 100 years ago.</a:t>
            </a:r>
          </a:p>
          <a:p>
            <a:pPr marL="342900" indent="-342900" eaLnBrk="1" hangingPunct="1">
              <a:spcBef>
                <a:spcPct val="0"/>
              </a:spcBef>
              <a:spcAft>
                <a:spcPts val="600"/>
              </a:spcAft>
              <a:defRPr/>
            </a:pPr>
            <a:endParaRPr lang="en-US" altLang="zh-TW" sz="2100" dirty="0" smtClean="0">
              <a:solidFill>
                <a:schemeClr val="bg1"/>
              </a:solidFill>
              <a:latin typeface="Trebuchet MS" panose="020B0603020202020204" pitchFamily="34" charset="0"/>
              <a:ea typeface="微軟正黑體" panose="020B0604030504040204" pitchFamily="34" charset="-120"/>
            </a:endParaRPr>
          </a:p>
          <a:p>
            <a:pPr marL="342900" indent="-342900" eaLnBrk="1" hangingPunct="1">
              <a:spcBef>
                <a:spcPct val="0"/>
              </a:spcBef>
              <a:spcAft>
                <a:spcPts val="600"/>
              </a:spcAft>
              <a:defRPr/>
            </a:pPr>
            <a:r>
              <a:rPr lang="en-US" altLang="zh-TW" sz="2100" dirty="0" smtClean="0">
                <a:solidFill>
                  <a:schemeClr val="bg1"/>
                </a:solidFill>
                <a:latin typeface="Trebuchet MS" panose="020B0603020202020204" pitchFamily="34" charset="0"/>
                <a:ea typeface="微軟正黑體" panose="020B0604030504040204" pitchFamily="34" charset="-120"/>
              </a:rPr>
              <a:t>One of the only standard grading systems in the world.</a:t>
            </a:r>
          </a:p>
          <a:p>
            <a:pPr eaLnBrk="1" hangingPunct="1">
              <a:spcBef>
                <a:spcPct val="0"/>
              </a:spcBef>
              <a:spcAft>
                <a:spcPts val="600"/>
              </a:spcAft>
              <a:buFontTx/>
              <a:buNone/>
              <a:defRPr/>
            </a:pPr>
            <a:endParaRPr lang="en-US" altLang="zh-TW" sz="2100" dirty="0" smtClean="0">
              <a:solidFill>
                <a:schemeClr val="bg1"/>
              </a:solidFill>
              <a:latin typeface="Trebuchet MS" panose="020B0603020202020204" pitchFamily="34" charset="0"/>
              <a:ea typeface="微軟正黑體" panose="020B0604030504040204" pitchFamily="34" charset="-120"/>
            </a:endParaRPr>
          </a:p>
          <a:p>
            <a:pPr eaLnBrk="1" hangingPunct="1">
              <a:spcBef>
                <a:spcPct val="0"/>
              </a:spcBef>
              <a:buFontTx/>
              <a:buNone/>
              <a:defRPr/>
            </a:pPr>
            <a:endParaRPr lang="en-US" altLang="zh-TW" sz="2400" dirty="0" smtClean="0">
              <a:solidFill>
                <a:schemeClr val="bg1"/>
              </a:solidFill>
              <a:latin typeface="Agenda-Medium" charset="0"/>
              <a:ea typeface="微軟正黑體" panose="020B0604030504040204" pitchFamily="34" charset="-120"/>
            </a:endParaRPr>
          </a:p>
        </p:txBody>
      </p:sp>
      <p:pic>
        <p:nvPicPr>
          <p:cNvPr id="7173" name="Picture 8" descr="DSC00080.JPG"/>
          <p:cNvPicPr>
            <a:picLocks noChangeAspect="1"/>
          </p:cNvPicPr>
          <p:nvPr/>
        </p:nvPicPr>
        <p:blipFill>
          <a:blip r:embed="rId3">
            <a:extLst>
              <a:ext uri="{28A0092B-C50C-407E-A947-70E740481C1C}">
                <a14:useLocalDpi xmlns:a14="http://schemas.microsoft.com/office/drawing/2010/main" val="0"/>
              </a:ext>
            </a:extLst>
          </a:blip>
          <a:srcRect l="2940" t="18309" b="64191"/>
          <a:stretch>
            <a:fillRect/>
          </a:stretch>
        </p:blipFill>
        <p:spPr bwMode="auto">
          <a:xfrm>
            <a:off x="342900" y="246063"/>
            <a:ext cx="8448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4">
                                            <p:txEl>
                                              <p:pRg st="2" end="2"/>
                                            </p:txEl>
                                          </p:spTgt>
                                        </p:tgtEl>
                                        <p:attrNameLst>
                                          <p:attrName>style.visibility</p:attrName>
                                        </p:attrNameLst>
                                      </p:cBhvr>
                                      <p:to>
                                        <p:strVal val="visible"/>
                                      </p:to>
                                    </p:set>
                                    <p:anim calcmode="lin" valueType="num">
                                      <p:cBhvr additive="base">
                                        <p:cTn id="7" dur="500" fill="hold"/>
                                        <p:tgtEl>
                                          <p:spTgt spid="3584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4">
                                            <p:txEl>
                                              <p:pRg st="4" end="4"/>
                                            </p:txEl>
                                          </p:spTgt>
                                        </p:tgtEl>
                                        <p:attrNameLst>
                                          <p:attrName>style.visibility</p:attrName>
                                        </p:attrNameLst>
                                      </p:cBhvr>
                                      <p:to>
                                        <p:strVal val="visible"/>
                                      </p:to>
                                    </p:set>
                                    <p:anim calcmode="lin" valueType="num">
                                      <p:cBhvr additive="base">
                                        <p:cTn id="13" dur="500" fill="hold"/>
                                        <p:tgtEl>
                                          <p:spTgt spid="3584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45"/>
          <p:cNvSpPr>
            <a:spLocks noChangeArrowheads="1"/>
          </p:cNvSpPr>
          <p:nvPr/>
        </p:nvSpPr>
        <p:spPr bwMode="auto">
          <a:xfrm>
            <a:off x="7016750" y="244475"/>
            <a:ext cx="981075" cy="1031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6867" name="object 46"/>
          <p:cNvSpPr>
            <a:spLocks/>
          </p:cNvSpPr>
          <p:nvPr/>
        </p:nvSpPr>
        <p:spPr bwMode="auto">
          <a:xfrm>
            <a:off x="7235825" y="1989138"/>
            <a:ext cx="1728788" cy="1584325"/>
          </a:xfrm>
          <a:custGeom>
            <a:avLst/>
            <a:gdLst>
              <a:gd name="T0" fmla="*/ 0 w 1728139"/>
              <a:gd name="T1" fmla="*/ 1584960 h 1584198"/>
              <a:gd name="T2" fmla="*/ 1732036 w 1728139"/>
              <a:gd name="T3" fmla="*/ 1584960 h 1584198"/>
              <a:gd name="T4" fmla="*/ 1732036 w 1728139"/>
              <a:gd name="T5" fmla="*/ 0 h 1584198"/>
              <a:gd name="T6" fmla="*/ 0 w 1728139"/>
              <a:gd name="T7" fmla="*/ 0 h 1584198"/>
              <a:gd name="T8" fmla="*/ 0 w 1728139"/>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139" h="1584198">
                <a:moveTo>
                  <a:pt x="0" y="1584198"/>
                </a:moveTo>
                <a:lnTo>
                  <a:pt x="1728139" y="1584198"/>
                </a:lnTo>
                <a:lnTo>
                  <a:pt x="1728139" y="0"/>
                </a:lnTo>
                <a:lnTo>
                  <a:pt x="0" y="0"/>
                </a:lnTo>
                <a:lnTo>
                  <a:pt x="0" y="158419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868" name="object 47"/>
          <p:cNvSpPr>
            <a:spLocks/>
          </p:cNvSpPr>
          <p:nvPr/>
        </p:nvSpPr>
        <p:spPr bwMode="auto">
          <a:xfrm>
            <a:off x="468313" y="1989138"/>
            <a:ext cx="4248150" cy="1584325"/>
          </a:xfrm>
          <a:custGeom>
            <a:avLst/>
            <a:gdLst>
              <a:gd name="T0" fmla="*/ 0 w 4248480"/>
              <a:gd name="T1" fmla="*/ 1584960 h 1584198"/>
              <a:gd name="T2" fmla="*/ 4246500 w 4248480"/>
              <a:gd name="T3" fmla="*/ 1584960 h 1584198"/>
              <a:gd name="T4" fmla="*/ 4246500 w 4248480"/>
              <a:gd name="T5" fmla="*/ 0 h 1584198"/>
              <a:gd name="T6" fmla="*/ 0 w 4248480"/>
              <a:gd name="T7" fmla="*/ 0 h 1584198"/>
              <a:gd name="T8" fmla="*/ 0 w 4248480"/>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48480" h="1584198">
                <a:moveTo>
                  <a:pt x="0" y="1584198"/>
                </a:moveTo>
                <a:lnTo>
                  <a:pt x="4248480" y="1584198"/>
                </a:lnTo>
                <a:lnTo>
                  <a:pt x="4248480" y="0"/>
                </a:lnTo>
                <a:lnTo>
                  <a:pt x="0" y="0"/>
                </a:lnTo>
                <a:lnTo>
                  <a:pt x="0" y="158419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869" name="object 48"/>
          <p:cNvSpPr>
            <a:spLocks/>
          </p:cNvSpPr>
          <p:nvPr/>
        </p:nvSpPr>
        <p:spPr bwMode="auto">
          <a:xfrm>
            <a:off x="468313" y="1989138"/>
            <a:ext cx="8496300" cy="1584325"/>
          </a:xfrm>
          <a:custGeom>
            <a:avLst/>
            <a:gdLst>
              <a:gd name="T0" fmla="*/ 0 w 8496935"/>
              <a:gd name="T1" fmla="*/ 1584960 h 1584198"/>
              <a:gd name="T2" fmla="*/ 8493125 w 8496935"/>
              <a:gd name="T3" fmla="*/ 1584960 h 1584198"/>
              <a:gd name="T4" fmla="*/ 8493125 w 8496935"/>
              <a:gd name="T5" fmla="*/ 0 h 1584198"/>
              <a:gd name="T6" fmla="*/ 0 w 8496935"/>
              <a:gd name="T7" fmla="*/ 0 h 1584198"/>
              <a:gd name="T8" fmla="*/ 0 w 8496935"/>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96935" h="1584198">
                <a:moveTo>
                  <a:pt x="0" y="1584198"/>
                </a:moveTo>
                <a:lnTo>
                  <a:pt x="8496935" y="1584198"/>
                </a:lnTo>
                <a:lnTo>
                  <a:pt x="8496935" y="0"/>
                </a:lnTo>
                <a:lnTo>
                  <a:pt x="0" y="0"/>
                </a:lnTo>
                <a:lnTo>
                  <a:pt x="0" y="15841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74" name="object 53"/>
          <p:cNvSpPr>
            <a:spLocks/>
          </p:cNvSpPr>
          <p:nvPr/>
        </p:nvSpPr>
        <p:spPr bwMode="auto">
          <a:xfrm>
            <a:off x="7308850" y="1990725"/>
            <a:ext cx="1660525" cy="430213"/>
          </a:xfrm>
          <a:custGeom>
            <a:avLst/>
            <a:gdLst>
              <a:gd name="T0" fmla="*/ 1602432 w 1660905"/>
              <a:gd name="T1" fmla="*/ 425327 h 430657"/>
              <a:gd name="T2" fmla="*/ 1490544 w 1660905"/>
              <a:gd name="T3" fmla="*/ 419923 h 430657"/>
              <a:gd name="T4" fmla="*/ 1380151 w 1660905"/>
              <a:gd name="T5" fmla="*/ 414354 h 430657"/>
              <a:gd name="T6" fmla="*/ 1272260 w 1660905"/>
              <a:gd name="T7" fmla="*/ 408515 h 430657"/>
              <a:gd name="T8" fmla="*/ 1167862 w 1660905"/>
              <a:gd name="T9" fmla="*/ 402299 h 430657"/>
              <a:gd name="T10" fmla="*/ 1067960 w 1660905"/>
              <a:gd name="T11" fmla="*/ 395602 h 430657"/>
              <a:gd name="T12" fmla="*/ 973556 w 1660905"/>
              <a:gd name="T13" fmla="*/ 388318 h 430657"/>
              <a:gd name="T14" fmla="*/ 885644 w 1660905"/>
              <a:gd name="T15" fmla="*/ 380342 h 430657"/>
              <a:gd name="T16" fmla="*/ 805231 w 1660905"/>
              <a:gd name="T17" fmla="*/ 371571 h 430657"/>
              <a:gd name="T18" fmla="*/ 671093 w 1660905"/>
              <a:gd name="T19" fmla="*/ 351072 h 430657"/>
              <a:gd name="T20" fmla="*/ 578796 w 1660905"/>
              <a:gd name="T21" fmla="*/ 324337 h 430657"/>
              <a:gd name="T22" fmla="*/ 496747 w 1660905"/>
              <a:gd name="T23" fmla="*/ 277294 h 430657"/>
              <a:gd name="T24" fmla="*/ 459606 w 1660905"/>
              <a:gd name="T25" fmla="*/ 246288 h 430657"/>
              <a:gd name="T26" fmla="*/ 441143 w 1660905"/>
              <a:gd name="T27" fmla="*/ 232172 h 430657"/>
              <a:gd name="T28" fmla="*/ 420468 w 1660905"/>
              <a:gd name="T29" fmla="*/ 219551 h 430657"/>
              <a:gd name="T30" fmla="*/ 393673 w 1660905"/>
              <a:gd name="T31" fmla="*/ 207529 h 430657"/>
              <a:gd name="T32" fmla="*/ 362014 w 1660905"/>
              <a:gd name="T33" fmla="*/ 194892 h 430657"/>
              <a:gd name="T34" fmla="*/ 329695 w 1660905"/>
              <a:gd name="T35" fmla="*/ 182804 h 430657"/>
              <a:gd name="T36" fmla="*/ 298294 w 1660905"/>
              <a:gd name="T37" fmla="*/ 171636 h 430657"/>
              <a:gd name="T38" fmla="*/ 269384 w 1660905"/>
              <a:gd name="T39" fmla="*/ 161764 h 430657"/>
              <a:gd name="T40" fmla="*/ 244555 w 1660905"/>
              <a:gd name="T41" fmla="*/ 153558 h 430657"/>
              <a:gd name="T42" fmla="*/ 225376 w 1660905"/>
              <a:gd name="T43" fmla="*/ 147392 h 430657"/>
              <a:gd name="T44" fmla="*/ 210150 w 1660905"/>
              <a:gd name="T45" fmla="*/ 142625 h 430657"/>
              <a:gd name="T46" fmla="*/ 182238 w 1660905"/>
              <a:gd name="T47" fmla="*/ 132963 h 430657"/>
              <a:gd name="T48" fmla="*/ 155836 w 1660905"/>
              <a:gd name="T49" fmla="*/ 124574 h 430657"/>
              <a:gd name="T50" fmla="*/ 131107 w 1660905"/>
              <a:gd name="T51" fmla="*/ 116676 h 430657"/>
              <a:gd name="T52" fmla="*/ 108206 w 1660905"/>
              <a:gd name="T53" fmla="*/ 108488 h 430657"/>
              <a:gd name="T54" fmla="*/ 87301 w 1660905"/>
              <a:gd name="T55" fmla="*/ 99223 h 430657"/>
              <a:gd name="T56" fmla="*/ 70007 w 1660905"/>
              <a:gd name="T57" fmla="*/ 89110 h 430657"/>
              <a:gd name="T58" fmla="*/ 48994 w 1660905"/>
              <a:gd name="T59" fmla="*/ 71982 h 430657"/>
              <a:gd name="T60" fmla="*/ 32042 w 1660905"/>
              <a:gd name="T61" fmla="*/ 52775 h 430657"/>
              <a:gd name="T62" fmla="*/ 17985 w 1660905"/>
              <a:gd name="T63" fmla="*/ 32089 h 430657"/>
              <a:gd name="T64" fmla="*/ 5658 w 1660905"/>
              <a:gd name="T65" fmla="*/ 10513 h 4306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60905" h="430657">
                <a:moveTo>
                  <a:pt x="1660905" y="430657"/>
                </a:moveTo>
                <a:lnTo>
                  <a:pt x="1604634" y="427967"/>
                </a:lnTo>
                <a:lnTo>
                  <a:pt x="1548487" y="425263"/>
                </a:lnTo>
                <a:lnTo>
                  <a:pt x="1492590" y="422530"/>
                </a:lnTo>
                <a:lnTo>
                  <a:pt x="1437069" y="419756"/>
                </a:lnTo>
                <a:lnTo>
                  <a:pt x="1382047" y="416927"/>
                </a:lnTo>
                <a:lnTo>
                  <a:pt x="1327651" y="414029"/>
                </a:lnTo>
                <a:lnTo>
                  <a:pt x="1274006" y="411051"/>
                </a:lnTo>
                <a:lnTo>
                  <a:pt x="1221236" y="407977"/>
                </a:lnTo>
                <a:lnTo>
                  <a:pt x="1169466" y="404796"/>
                </a:lnTo>
                <a:lnTo>
                  <a:pt x="1118822" y="401494"/>
                </a:lnTo>
                <a:lnTo>
                  <a:pt x="1069428" y="398058"/>
                </a:lnTo>
                <a:lnTo>
                  <a:pt x="1021411" y="394474"/>
                </a:lnTo>
                <a:lnTo>
                  <a:pt x="974894" y="390729"/>
                </a:lnTo>
                <a:lnTo>
                  <a:pt x="930003" y="386810"/>
                </a:lnTo>
                <a:lnTo>
                  <a:pt x="886862" y="382704"/>
                </a:lnTo>
                <a:lnTo>
                  <a:pt x="845598" y="378398"/>
                </a:lnTo>
                <a:lnTo>
                  <a:pt x="806335" y="373877"/>
                </a:lnTo>
                <a:lnTo>
                  <a:pt x="734311" y="364142"/>
                </a:lnTo>
                <a:lnTo>
                  <a:pt x="672017" y="353251"/>
                </a:lnTo>
                <a:lnTo>
                  <a:pt x="620892" y="340552"/>
                </a:lnTo>
                <a:lnTo>
                  <a:pt x="579592" y="326350"/>
                </a:lnTo>
                <a:lnTo>
                  <a:pt x="532298" y="303166"/>
                </a:lnTo>
                <a:lnTo>
                  <a:pt x="497431" y="279015"/>
                </a:lnTo>
                <a:lnTo>
                  <a:pt x="469184" y="255347"/>
                </a:lnTo>
                <a:lnTo>
                  <a:pt x="460236" y="247816"/>
                </a:lnTo>
                <a:lnTo>
                  <a:pt x="451162" y="240554"/>
                </a:lnTo>
                <a:lnTo>
                  <a:pt x="441749" y="233614"/>
                </a:lnTo>
                <a:lnTo>
                  <a:pt x="431781" y="227050"/>
                </a:lnTo>
                <a:lnTo>
                  <a:pt x="421044" y="220915"/>
                </a:lnTo>
                <a:lnTo>
                  <a:pt x="409321" y="215265"/>
                </a:lnTo>
                <a:lnTo>
                  <a:pt x="394213" y="208817"/>
                </a:lnTo>
                <a:lnTo>
                  <a:pt x="378544" y="202414"/>
                </a:lnTo>
                <a:lnTo>
                  <a:pt x="362512" y="196102"/>
                </a:lnTo>
                <a:lnTo>
                  <a:pt x="346314" y="189928"/>
                </a:lnTo>
                <a:lnTo>
                  <a:pt x="330148" y="183939"/>
                </a:lnTo>
                <a:lnTo>
                  <a:pt x="314211" y="178181"/>
                </a:lnTo>
                <a:lnTo>
                  <a:pt x="298702" y="172702"/>
                </a:lnTo>
                <a:lnTo>
                  <a:pt x="283817" y="167549"/>
                </a:lnTo>
                <a:lnTo>
                  <a:pt x="269756" y="162768"/>
                </a:lnTo>
                <a:lnTo>
                  <a:pt x="256714" y="158407"/>
                </a:lnTo>
                <a:lnTo>
                  <a:pt x="244891" y="154511"/>
                </a:lnTo>
                <a:lnTo>
                  <a:pt x="234483" y="151129"/>
                </a:lnTo>
                <a:lnTo>
                  <a:pt x="225688" y="148307"/>
                </a:lnTo>
                <a:lnTo>
                  <a:pt x="213730" y="144531"/>
                </a:lnTo>
                <a:lnTo>
                  <a:pt x="210438" y="143510"/>
                </a:lnTo>
                <a:lnTo>
                  <a:pt x="196285" y="138440"/>
                </a:lnTo>
                <a:lnTo>
                  <a:pt x="182490" y="133789"/>
                </a:lnTo>
                <a:lnTo>
                  <a:pt x="169072" y="129458"/>
                </a:lnTo>
                <a:lnTo>
                  <a:pt x="156052" y="125348"/>
                </a:lnTo>
                <a:lnTo>
                  <a:pt x="143450" y="121362"/>
                </a:lnTo>
                <a:lnTo>
                  <a:pt x="131287" y="117401"/>
                </a:lnTo>
                <a:lnTo>
                  <a:pt x="119582" y="113367"/>
                </a:lnTo>
                <a:lnTo>
                  <a:pt x="108356" y="109161"/>
                </a:lnTo>
                <a:lnTo>
                  <a:pt x="97629" y="104685"/>
                </a:lnTo>
                <a:lnTo>
                  <a:pt x="87421" y="99840"/>
                </a:lnTo>
                <a:lnTo>
                  <a:pt x="77753" y="94529"/>
                </a:lnTo>
                <a:lnTo>
                  <a:pt x="70103" y="89662"/>
                </a:lnTo>
                <a:lnTo>
                  <a:pt x="59000" y="81345"/>
                </a:lnTo>
                <a:lnTo>
                  <a:pt x="49060" y="72429"/>
                </a:lnTo>
                <a:lnTo>
                  <a:pt x="40137" y="62991"/>
                </a:lnTo>
                <a:lnTo>
                  <a:pt x="32084" y="53104"/>
                </a:lnTo>
                <a:lnTo>
                  <a:pt x="24757" y="42844"/>
                </a:lnTo>
                <a:lnTo>
                  <a:pt x="18009" y="32287"/>
                </a:lnTo>
                <a:lnTo>
                  <a:pt x="11693" y="21506"/>
                </a:lnTo>
                <a:lnTo>
                  <a:pt x="5664" y="10579"/>
                </a:lnTo>
                <a:lnTo>
                  <a:pt x="0"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75" name="object 54"/>
          <p:cNvSpPr>
            <a:spLocks/>
          </p:cNvSpPr>
          <p:nvPr/>
        </p:nvSpPr>
        <p:spPr bwMode="auto">
          <a:xfrm>
            <a:off x="468313" y="3141663"/>
            <a:ext cx="2808287" cy="431800"/>
          </a:xfrm>
          <a:custGeom>
            <a:avLst/>
            <a:gdLst>
              <a:gd name="T0" fmla="*/ 0 w 2808351"/>
              <a:gd name="T1" fmla="*/ 430537 h 432053"/>
              <a:gd name="T2" fmla="*/ 2807967 w 2808351"/>
              <a:gd name="T3" fmla="*/ 430537 h 432053"/>
              <a:gd name="T4" fmla="*/ 2807967 w 2808351"/>
              <a:gd name="T5" fmla="*/ 0 h 432053"/>
              <a:gd name="T6" fmla="*/ 0 w 2808351"/>
              <a:gd name="T7" fmla="*/ 0 h 432053"/>
              <a:gd name="T8" fmla="*/ 0 w 2808351"/>
              <a:gd name="T9" fmla="*/ 430537 h 4320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08351" h="432053">
                <a:moveTo>
                  <a:pt x="0" y="432053"/>
                </a:moveTo>
                <a:lnTo>
                  <a:pt x="2808351" y="432053"/>
                </a:lnTo>
                <a:lnTo>
                  <a:pt x="2808351" y="0"/>
                </a:lnTo>
                <a:lnTo>
                  <a:pt x="0" y="0"/>
                </a:lnTo>
                <a:lnTo>
                  <a:pt x="0" y="432053"/>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876" name="object 55"/>
          <p:cNvSpPr>
            <a:spLocks/>
          </p:cNvSpPr>
          <p:nvPr/>
        </p:nvSpPr>
        <p:spPr bwMode="auto">
          <a:xfrm>
            <a:off x="468313" y="3141663"/>
            <a:ext cx="2808287" cy="431800"/>
          </a:xfrm>
          <a:custGeom>
            <a:avLst/>
            <a:gdLst>
              <a:gd name="T0" fmla="*/ 0 w 2808351"/>
              <a:gd name="T1" fmla="*/ 430537 h 432053"/>
              <a:gd name="T2" fmla="*/ 2807967 w 2808351"/>
              <a:gd name="T3" fmla="*/ 430537 h 432053"/>
              <a:gd name="T4" fmla="*/ 2807967 w 2808351"/>
              <a:gd name="T5" fmla="*/ 0 h 432053"/>
              <a:gd name="T6" fmla="*/ 0 w 2808351"/>
              <a:gd name="T7" fmla="*/ 0 h 432053"/>
              <a:gd name="T8" fmla="*/ 0 w 2808351"/>
              <a:gd name="T9" fmla="*/ 430537 h 4320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08351" h="432053">
                <a:moveTo>
                  <a:pt x="0" y="432053"/>
                </a:moveTo>
                <a:lnTo>
                  <a:pt x="2808351" y="432053"/>
                </a:lnTo>
                <a:lnTo>
                  <a:pt x="2808351" y="0"/>
                </a:lnTo>
                <a:lnTo>
                  <a:pt x="0" y="0"/>
                </a:lnTo>
                <a:lnTo>
                  <a:pt x="0" y="4320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77" name="object 56"/>
          <p:cNvSpPr>
            <a:spLocks/>
          </p:cNvSpPr>
          <p:nvPr/>
        </p:nvSpPr>
        <p:spPr bwMode="auto">
          <a:xfrm>
            <a:off x="477838" y="1990725"/>
            <a:ext cx="3806825" cy="349250"/>
          </a:xfrm>
          <a:custGeom>
            <a:avLst/>
            <a:gdLst>
              <a:gd name="T0" fmla="*/ 743181 w 3805516"/>
              <a:gd name="T1" fmla="*/ 326349 h 349015"/>
              <a:gd name="T2" fmla="*/ 820255 w 3805516"/>
              <a:gd name="T3" fmla="*/ 333298 h 349015"/>
              <a:gd name="T4" fmla="*/ 886947 w 3805516"/>
              <a:gd name="T5" fmla="*/ 340045 h 349015"/>
              <a:gd name="T6" fmla="*/ 1012687 w 3805516"/>
              <a:gd name="T7" fmla="*/ 349453 h 349015"/>
              <a:gd name="T8" fmla="*/ 1109700 w 3805516"/>
              <a:gd name="T9" fmla="*/ 349892 h 349015"/>
              <a:gd name="T10" fmla="*/ 1199281 w 3805516"/>
              <a:gd name="T11" fmla="*/ 345690 h 349015"/>
              <a:gd name="T12" fmla="*/ 1309850 w 3805516"/>
              <a:gd name="T13" fmla="*/ 335475 h 349015"/>
              <a:gd name="T14" fmla="*/ 1438153 w 3805516"/>
              <a:gd name="T15" fmla="*/ 319404 h 349015"/>
              <a:gd name="T16" fmla="*/ 1576136 w 3805516"/>
              <a:gd name="T17" fmla="*/ 299884 h 349015"/>
              <a:gd name="T18" fmla="*/ 1715748 w 3805516"/>
              <a:gd name="T19" fmla="*/ 279321 h 349015"/>
              <a:gd name="T20" fmla="*/ 1848935 w 3805516"/>
              <a:gd name="T21" fmla="*/ 260121 h 349015"/>
              <a:gd name="T22" fmla="*/ 1967641 w 3805516"/>
              <a:gd name="T23" fmla="*/ 244689 h 349015"/>
              <a:gd name="T24" fmla="*/ 2064507 w 3805516"/>
              <a:gd name="T25" fmla="*/ 235200 h 349015"/>
              <a:gd name="T26" fmla="*/ 2143905 w 3805516"/>
              <a:gd name="T27" fmla="*/ 230084 h 349015"/>
              <a:gd name="T28" fmla="*/ 2230762 w 3805516"/>
              <a:gd name="T29" fmla="*/ 227825 h 349015"/>
              <a:gd name="T30" fmla="*/ 2318325 w 3805516"/>
              <a:gd name="T31" fmla="*/ 230167 h 349015"/>
              <a:gd name="T32" fmla="*/ 2394919 w 3805516"/>
              <a:gd name="T33" fmla="*/ 235433 h 349015"/>
              <a:gd name="T34" fmla="*/ 2441068 w 3805516"/>
              <a:gd name="T35" fmla="*/ 239170 h 349015"/>
              <a:gd name="T36" fmla="*/ 2479674 w 3805516"/>
              <a:gd name="T37" fmla="*/ 247043 h 349015"/>
              <a:gd name="T38" fmla="*/ 2510098 w 3805516"/>
              <a:gd name="T39" fmla="*/ 258009 h 349015"/>
              <a:gd name="T40" fmla="*/ 2537699 w 3805516"/>
              <a:gd name="T41" fmla="*/ 269461 h 349015"/>
              <a:gd name="T42" fmla="*/ 2605878 w 3805516"/>
              <a:gd name="T43" fmla="*/ 283365 h 349015"/>
              <a:gd name="T44" fmla="*/ 2654526 w 3805516"/>
              <a:gd name="T45" fmla="*/ 280914 h 349015"/>
              <a:gd name="T46" fmla="*/ 2717825 w 3805516"/>
              <a:gd name="T47" fmla="*/ 270003 h 349015"/>
              <a:gd name="T48" fmla="*/ 2793323 w 3805516"/>
              <a:gd name="T49" fmla="*/ 251993 h 349015"/>
              <a:gd name="T50" fmla="*/ 2876243 w 3805516"/>
              <a:gd name="T51" fmla="*/ 229509 h 349015"/>
              <a:gd name="T52" fmla="*/ 2961813 w 3805516"/>
              <a:gd name="T53" fmla="*/ 205180 h 349015"/>
              <a:gd name="T54" fmla="*/ 3045255 w 3805516"/>
              <a:gd name="T55" fmla="*/ 181625 h 349015"/>
              <a:gd name="T56" fmla="*/ 3121796 w 3805516"/>
              <a:gd name="T57" fmla="*/ 161476 h 349015"/>
              <a:gd name="T58" fmla="*/ 3187054 w 3805516"/>
              <a:gd name="T59" fmla="*/ 147197 h 349015"/>
              <a:gd name="T60" fmla="*/ 3243374 w 3805516"/>
              <a:gd name="T61" fmla="*/ 138094 h 349015"/>
              <a:gd name="T62" fmla="*/ 3293756 w 3805516"/>
              <a:gd name="T63" fmla="*/ 132299 h 349015"/>
              <a:gd name="T64" fmla="*/ 3340105 w 3805516"/>
              <a:gd name="T65" fmla="*/ 128278 h 349015"/>
              <a:gd name="T66" fmla="*/ 3384332 w 3805516"/>
              <a:gd name="T67" fmla="*/ 124501 h 349015"/>
              <a:gd name="T68" fmla="*/ 3428346 w 3805516"/>
              <a:gd name="T69" fmla="*/ 119427 h 349015"/>
              <a:gd name="T70" fmla="*/ 3474060 w 3805516"/>
              <a:gd name="T71" fmla="*/ 111530 h 349015"/>
              <a:gd name="T72" fmla="*/ 3522341 w 3805516"/>
              <a:gd name="T73" fmla="*/ 99959 h 349015"/>
              <a:gd name="T74" fmla="*/ 3570847 w 3805516"/>
              <a:gd name="T75" fmla="*/ 86287 h 349015"/>
              <a:gd name="T76" fmla="*/ 3619353 w 3805516"/>
              <a:gd name="T77" fmla="*/ 70980 h 349015"/>
              <a:gd name="T78" fmla="*/ 3667858 w 3805516"/>
              <a:gd name="T79" fmla="*/ 54365 h 349015"/>
              <a:gd name="T80" fmla="*/ 3716365 w 3805516"/>
              <a:gd name="T81" fmla="*/ 36778 h 349015"/>
              <a:gd name="T82" fmla="*/ 3764871 w 3805516"/>
              <a:gd name="T83" fmla="*/ 18542 h 349015"/>
              <a:gd name="T84" fmla="*/ 3813376 w 3805516"/>
              <a:gd name="T85" fmla="*/ 0 h 3490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05516" h="349015">
                <a:moveTo>
                  <a:pt x="0" y="258191"/>
                </a:moveTo>
                <a:lnTo>
                  <a:pt x="712698" y="322834"/>
                </a:lnTo>
                <a:lnTo>
                  <a:pt x="741650" y="325034"/>
                </a:lnTo>
                <a:lnTo>
                  <a:pt x="768801" y="327309"/>
                </a:lnTo>
                <a:lnTo>
                  <a:pt x="794366" y="329627"/>
                </a:lnTo>
                <a:lnTo>
                  <a:pt x="818563" y="331954"/>
                </a:lnTo>
                <a:lnTo>
                  <a:pt x="841610" y="334260"/>
                </a:lnTo>
                <a:lnTo>
                  <a:pt x="863722" y="336511"/>
                </a:lnTo>
                <a:lnTo>
                  <a:pt x="885118" y="338675"/>
                </a:lnTo>
                <a:lnTo>
                  <a:pt x="926628" y="342616"/>
                </a:lnTo>
                <a:lnTo>
                  <a:pt x="967876" y="345825"/>
                </a:lnTo>
                <a:lnTo>
                  <a:pt x="1010599" y="348044"/>
                </a:lnTo>
                <a:lnTo>
                  <a:pt x="1056532" y="349015"/>
                </a:lnTo>
                <a:lnTo>
                  <a:pt x="1081246" y="348953"/>
                </a:lnTo>
                <a:lnTo>
                  <a:pt x="1107413" y="348482"/>
                </a:lnTo>
                <a:lnTo>
                  <a:pt x="1135251" y="347570"/>
                </a:lnTo>
                <a:lnTo>
                  <a:pt x="1164978" y="346186"/>
                </a:lnTo>
                <a:lnTo>
                  <a:pt x="1196809" y="344297"/>
                </a:lnTo>
                <a:lnTo>
                  <a:pt x="1231127" y="341701"/>
                </a:lnTo>
                <a:lnTo>
                  <a:pt x="1268006" y="338281"/>
                </a:lnTo>
                <a:lnTo>
                  <a:pt x="1307150" y="334123"/>
                </a:lnTo>
                <a:lnTo>
                  <a:pt x="1348259" y="329318"/>
                </a:lnTo>
                <a:lnTo>
                  <a:pt x="1391038" y="323953"/>
                </a:lnTo>
                <a:lnTo>
                  <a:pt x="1435188" y="318117"/>
                </a:lnTo>
                <a:lnTo>
                  <a:pt x="1480411" y="311900"/>
                </a:lnTo>
                <a:lnTo>
                  <a:pt x="1526410" y="305390"/>
                </a:lnTo>
                <a:lnTo>
                  <a:pt x="1572887" y="298675"/>
                </a:lnTo>
                <a:lnTo>
                  <a:pt x="1619545" y="291846"/>
                </a:lnTo>
                <a:lnTo>
                  <a:pt x="1666085" y="284989"/>
                </a:lnTo>
                <a:lnTo>
                  <a:pt x="1712211" y="278195"/>
                </a:lnTo>
                <a:lnTo>
                  <a:pt x="1757624" y="271551"/>
                </a:lnTo>
                <a:lnTo>
                  <a:pt x="1802027" y="265147"/>
                </a:lnTo>
                <a:lnTo>
                  <a:pt x="1845123" y="259072"/>
                </a:lnTo>
                <a:lnTo>
                  <a:pt x="1886612" y="253413"/>
                </a:lnTo>
                <a:lnTo>
                  <a:pt x="1926199" y="248261"/>
                </a:lnTo>
                <a:lnTo>
                  <a:pt x="1963585" y="243703"/>
                </a:lnTo>
                <a:lnTo>
                  <a:pt x="1998473" y="239829"/>
                </a:lnTo>
                <a:lnTo>
                  <a:pt x="2030564" y="236728"/>
                </a:lnTo>
                <a:lnTo>
                  <a:pt x="2060251" y="234252"/>
                </a:lnTo>
                <a:lnTo>
                  <a:pt x="2088229" y="232181"/>
                </a:lnTo>
                <a:lnTo>
                  <a:pt x="2114605" y="230490"/>
                </a:lnTo>
                <a:lnTo>
                  <a:pt x="2139486" y="229156"/>
                </a:lnTo>
                <a:lnTo>
                  <a:pt x="2162976" y="228155"/>
                </a:lnTo>
                <a:lnTo>
                  <a:pt x="2206208" y="227054"/>
                </a:lnTo>
                <a:lnTo>
                  <a:pt x="2226163" y="226907"/>
                </a:lnTo>
                <a:lnTo>
                  <a:pt x="2245150" y="226996"/>
                </a:lnTo>
                <a:lnTo>
                  <a:pt x="2280647" y="227788"/>
                </a:lnTo>
                <a:lnTo>
                  <a:pt x="2313546" y="229239"/>
                </a:lnTo>
                <a:lnTo>
                  <a:pt x="2344693" y="231155"/>
                </a:lnTo>
                <a:lnTo>
                  <a:pt x="2374935" y="233347"/>
                </a:lnTo>
                <a:lnTo>
                  <a:pt x="2389982" y="234485"/>
                </a:lnTo>
                <a:lnTo>
                  <a:pt x="2405120" y="235620"/>
                </a:lnTo>
                <a:lnTo>
                  <a:pt x="2420454" y="236728"/>
                </a:lnTo>
                <a:lnTo>
                  <a:pt x="2436036" y="238206"/>
                </a:lnTo>
                <a:lnTo>
                  <a:pt x="2450116" y="240317"/>
                </a:lnTo>
                <a:lnTo>
                  <a:pt x="2462892" y="242962"/>
                </a:lnTo>
                <a:lnTo>
                  <a:pt x="2474563" y="246047"/>
                </a:lnTo>
                <a:lnTo>
                  <a:pt x="2485326" y="249474"/>
                </a:lnTo>
                <a:lnTo>
                  <a:pt x="2495380" y="253147"/>
                </a:lnTo>
                <a:lnTo>
                  <a:pt x="2504923" y="256970"/>
                </a:lnTo>
                <a:lnTo>
                  <a:pt x="2514153" y="260847"/>
                </a:lnTo>
                <a:lnTo>
                  <a:pt x="2523269" y="264680"/>
                </a:lnTo>
                <a:lnTo>
                  <a:pt x="2532468" y="268375"/>
                </a:lnTo>
                <a:lnTo>
                  <a:pt x="2551908" y="274961"/>
                </a:lnTo>
                <a:lnTo>
                  <a:pt x="2574059" y="279834"/>
                </a:lnTo>
                <a:lnTo>
                  <a:pt x="2600506" y="282223"/>
                </a:lnTo>
                <a:lnTo>
                  <a:pt x="2615836" y="282246"/>
                </a:lnTo>
                <a:lnTo>
                  <a:pt x="2632835" y="281358"/>
                </a:lnTo>
                <a:lnTo>
                  <a:pt x="2649054" y="279781"/>
                </a:lnTo>
                <a:lnTo>
                  <a:pt x="2668464" y="277106"/>
                </a:lnTo>
                <a:lnTo>
                  <a:pt x="2689578" y="273452"/>
                </a:lnTo>
                <a:lnTo>
                  <a:pt x="2712222" y="268915"/>
                </a:lnTo>
                <a:lnTo>
                  <a:pt x="2736219" y="263593"/>
                </a:lnTo>
                <a:lnTo>
                  <a:pt x="2761392" y="257581"/>
                </a:lnTo>
                <a:lnTo>
                  <a:pt x="2787564" y="250978"/>
                </a:lnTo>
                <a:lnTo>
                  <a:pt x="2814560" y="243880"/>
                </a:lnTo>
                <a:lnTo>
                  <a:pt x="2842202" y="236383"/>
                </a:lnTo>
                <a:lnTo>
                  <a:pt x="2870314" y="228585"/>
                </a:lnTo>
                <a:lnTo>
                  <a:pt x="2898721" y="220583"/>
                </a:lnTo>
                <a:lnTo>
                  <a:pt x="2927244" y="212473"/>
                </a:lnTo>
                <a:lnTo>
                  <a:pt x="2955708" y="204352"/>
                </a:lnTo>
                <a:lnTo>
                  <a:pt x="2983936" y="196317"/>
                </a:lnTo>
                <a:lnTo>
                  <a:pt x="3011751" y="188465"/>
                </a:lnTo>
                <a:lnTo>
                  <a:pt x="3038978" y="180893"/>
                </a:lnTo>
                <a:lnTo>
                  <a:pt x="3065440" y="173698"/>
                </a:lnTo>
                <a:lnTo>
                  <a:pt x="3090959" y="166976"/>
                </a:lnTo>
                <a:lnTo>
                  <a:pt x="3115361" y="160825"/>
                </a:lnTo>
                <a:lnTo>
                  <a:pt x="3138467" y="155341"/>
                </a:lnTo>
                <a:lnTo>
                  <a:pt x="3160102" y="150622"/>
                </a:lnTo>
                <a:lnTo>
                  <a:pt x="3180484" y="146603"/>
                </a:lnTo>
                <a:lnTo>
                  <a:pt x="3199996" y="143120"/>
                </a:lnTo>
                <a:lnTo>
                  <a:pt x="3218707" y="140117"/>
                </a:lnTo>
                <a:lnTo>
                  <a:pt x="3236689" y="137536"/>
                </a:lnTo>
                <a:lnTo>
                  <a:pt x="3254013" y="135322"/>
                </a:lnTo>
                <a:lnTo>
                  <a:pt x="3270748" y="133417"/>
                </a:lnTo>
                <a:lnTo>
                  <a:pt x="3286966" y="131765"/>
                </a:lnTo>
                <a:lnTo>
                  <a:pt x="3302737" y="130310"/>
                </a:lnTo>
                <a:lnTo>
                  <a:pt x="3318131" y="128994"/>
                </a:lnTo>
                <a:lnTo>
                  <a:pt x="3333219" y="127762"/>
                </a:lnTo>
                <a:lnTo>
                  <a:pt x="3348072" y="126556"/>
                </a:lnTo>
                <a:lnTo>
                  <a:pt x="3362761" y="125320"/>
                </a:lnTo>
                <a:lnTo>
                  <a:pt x="3377355" y="123998"/>
                </a:lnTo>
                <a:lnTo>
                  <a:pt x="3391926" y="122533"/>
                </a:lnTo>
                <a:lnTo>
                  <a:pt x="3406544" y="120868"/>
                </a:lnTo>
                <a:lnTo>
                  <a:pt x="3421279" y="118947"/>
                </a:lnTo>
                <a:lnTo>
                  <a:pt x="3436203" y="116713"/>
                </a:lnTo>
                <a:lnTo>
                  <a:pt x="3451386" y="114110"/>
                </a:lnTo>
                <a:lnTo>
                  <a:pt x="3466898" y="111080"/>
                </a:lnTo>
                <a:lnTo>
                  <a:pt x="3482809" y="107569"/>
                </a:lnTo>
                <a:lnTo>
                  <a:pt x="3498945" y="103678"/>
                </a:lnTo>
                <a:lnTo>
                  <a:pt x="3515080" y="99557"/>
                </a:lnTo>
                <a:lnTo>
                  <a:pt x="3531215" y="95219"/>
                </a:lnTo>
                <a:lnTo>
                  <a:pt x="3547351" y="90675"/>
                </a:lnTo>
                <a:lnTo>
                  <a:pt x="3563486" y="85939"/>
                </a:lnTo>
                <a:lnTo>
                  <a:pt x="3579621" y="81021"/>
                </a:lnTo>
                <a:lnTo>
                  <a:pt x="3595757" y="75935"/>
                </a:lnTo>
                <a:lnTo>
                  <a:pt x="3611892" y="70692"/>
                </a:lnTo>
                <a:lnTo>
                  <a:pt x="3628028" y="65304"/>
                </a:lnTo>
                <a:lnTo>
                  <a:pt x="3644163" y="59785"/>
                </a:lnTo>
                <a:lnTo>
                  <a:pt x="3660298" y="54145"/>
                </a:lnTo>
                <a:lnTo>
                  <a:pt x="3676434" y="48398"/>
                </a:lnTo>
                <a:lnTo>
                  <a:pt x="3692569" y="42555"/>
                </a:lnTo>
                <a:lnTo>
                  <a:pt x="3708704" y="36628"/>
                </a:lnTo>
                <a:lnTo>
                  <a:pt x="3724840" y="30630"/>
                </a:lnTo>
                <a:lnTo>
                  <a:pt x="3740975" y="24573"/>
                </a:lnTo>
                <a:lnTo>
                  <a:pt x="3757110" y="18470"/>
                </a:lnTo>
                <a:lnTo>
                  <a:pt x="3773246" y="12331"/>
                </a:lnTo>
                <a:lnTo>
                  <a:pt x="3789381" y="6171"/>
                </a:lnTo>
                <a:lnTo>
                  <a:pt x="3805516"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78" name="object 57"/>
          <p:cNvSpPr>
            <a:spLocks/>
          </p:cNvSpPr>
          <p:nvPr/>
        </p:nvSpPr>
        <p:spPr bwMode="auto">
          <a:xfrm>
            <a:off x="468313" y="2514598"/>
            <a:ext cx="1439862" cy="554040"/>
          </a:xfrm>
          <a:custGeom>
            <a:avLst/>
            <a:gdLst>
              <a:gd name="T0" fmla="*/ 0 w 1440180"/>
              <a:gd name="T1" fmla="*/ 645863 h 648068"/>
              <a:gd name="T2" fmla="*/ 1438272 w 1440180"/>
              <a:gd name="T3" fmla="*/ 645863 h 648068"/>
              <a:gd name="T4" fmla="*/ 1438272 w 1440180"/>
              <a:gd name="T5" fmla="*/ 0 h 648068"/>
              <a:gd name="T6" fmla="*/ 0 w 1440180"/>
              <a:gd name="T7" fmla="*/ 0 h 648068"/>
              <a:gd name="T8" fmla="*/ 0 w 1440180"/>
              <a:gd name="T9" fmla="*/ 645863 h 6480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180" h="648068">
                <a:moveTo>
                  <a:pt x="0" y="648068"/>
                </a:moveTo>
                <a:lnTo>
                  <a:pt x="1440180" y="648068"/>
                </a:lnTo>
                <a:lnTo>
                  <a:pt x="1440180" y="0"/>
                </a:lnTo>
                <a:lnTo>
                  <a:pt x="0" y="0"/>
                </a:lnTo>
                <a:lnTo>
                  <a:pt x="0" y="64806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879" name="object 58"/>
          <p:cNvSpPr>
            <a:spLocks/>
          </p:cNvSpPr>
          <p:nvPr/>
        </p:nvSpPr>
        <p:spPr bwMode="auto">
          <a:xfrm>
            <a:off x="468313" y="2524124"/>
            <a:ext cx="1439862" cy="544514"/>
          </a:xfrm>
          <a:custGeom>
            <a:avLst/>
            <a:gdLst>
              <a:gd name="T0" fmla="*/ 0 w 1440180"/>
              <a:gd name="T1" fmla="*/ 645863 h 648068"/>
              <a:gd name="T2" fmla="*/ 1438272 w 1440180"/>
              <a:gd name="T3" fmla="*/ 645863 h 648068"/>
              <a:gd name="T4" fmla="*/ 1438272 w 1440180"/>
              <a:gd name="T5" fmla="*/ 0 h 648068"/>
              <a:gd name="T6" fmla="*/ 0 w 1440180"/>
              <a:gd name="T7" fmla="*/ 0 h 648068"/>
              <a:gd name="T8" fmla="*/ 0 w 1440180"/>
              <a:gd name="T9" fmla="*/ 645863 h 6480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180" h="648068">
                <a:moveTo>
                  <a:pt x="0" y="648068"/>
                </a:moveTo>
                <a:lnTo>
                  <a:pt x="1440180" y="648068"/>
                </a:lnTo>
                <a:lnTo>
                  <a:pt x="1440180" y="0"/>
                </a:lnTo>
                <a:lnTo>
                  <a:pt x="0" y="0"/>
                </a:lnTo>
                <a:lnTo>
                  <a:pt x="0" y="64806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80" name="object 59"/>
          <p:cNvSpPr>
            <a:spLocks/>
          </p:cNvSpPr>
          <p:nvPr/>
        </p:nvSpPr>
        <p:spPr bwMode="auto">
          <a:xfrm>
            <a:off x="4716463" y="1989138"/>
            <a:ext cx="2519362" cy="1584325"/>
          </a:xfrm>
          <a:custGeom>
            <a:avLst/>
            <a:gdLst>
              <a:gd name="T0" fmla="*/ 0 w 2520315"/>
              <a:gd name="T1" fmla="*/ 1584960 h 1584198"/>
              <a:gd name="T2" fmla="*/ 2514602 w 2520315"/>
              <a:gd name="T3" fmla="*/ 1584960 h 1584198"/>
              <a:gd name="T4" fmla="*/ 2514602 w 2520315"/>
              <a:gd name="T5" fmla="*/ 0 h 1584198"/>
              <a:gd name="T6" fmla="*/ 0 w 2520315"/>
              <a:gd name="T7" fmla="*/ 0 h 1584198"/>
              <a:gd name="T8" fmla="*/ 0 w 2520315"/>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0315" h="1584198">
                <a:moveTo>
                  <a:pt x="0" y="1584198"/>
                </a:moveTo>
                <a:lnTo>
                  <a:pt x="2520315" y="1584198"/>
                </a:lnTo>
                <a:lnTo>
                  <a:pt x="2520315" y="0"/>
                </a:lnTo>
                <a:lnTo>
                  <a:pt x="0" y="0"/>
                </a:lnTo>
                <a:lnTo>
                  <a:pt x="0" y="158419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881" name="object 60"/>
          <p:cNvSpPr>
            <a:spLocks/>
          </p:cNvSpPr>
          <p:nvPr/>
        </p:nvSpPr>
        <p:spPr bwMode="auto">
          <a:xfrm>
            <a:off x="4716463" y="1989138"/>
            <a:ext cx="2519362" cy="1584325"/>
          </a:xfrm>
          <a:custGeom>
            <a:avLst/>
            <a:gdLst>
              <a:gd name="T0" fmla="*/ 0 w 2520315"/>
              <a:gd name="T1" fmla="*/ 1584960 h 1584198"/>
              <a:gd name="T2" fmla="*/ 2514602 w 2520315"/>
              <a:gd name="T3" fmla="*/ 1584960 h 1584198"/>
              <a:gd name="T4" fmla="*/ 2514602 w 2520315"/>
              <a:gd name="T5" fmla="*/ 0 h 1584198"/>
              <a:gd name="T6" fmla="*/ 0 w 2520315"/>
              <a:gd name="T7" fmla="*/ 0 h 1584198"/>
              <a:gd name="T8" fmla="*/ 0 w 2520315"/>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0315" h="1584198">
                <a:moveTo>
                  <a:pt x="0" y="1584198"/>
                </a:moveTo>
                <a:lnTo>
                  <a:pt x="2520315" y="1584198"/>
                </a:lnTo>
                <a:lnTo>
                  <a:pt x="2520315" y="0"/>
                </a:lnTo>
                <a:lnTo>
                  <a:pt x="0" y="0"/>
                </a:lnTo>
                <a:lnTo>
                  <a:pt x="0" y="15841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83" name="object 62"/>
          <p:cNvSpPr>
            <a:spLocks/>
          </p:cNvSpPr>
          <p:nvPr/>
        </p:nvSpPr>
        <p:spPr bwMode="auto">
          <a:xfrm>
            <a:off x="2555875" y="2349500"/>
            <a:ext cx="2160588" cy="792163"/>
          </a:xfrm>
          <a:custGeom>
            <a:avLst/>
            <a:gdLst>
              <a:gd name="T0" fmla="*/ 0 w 2160270"/>
              <a:gd name="T1" fmla="*/ 792548 h 792086"/>
              <a:gd name="T2" fmla="*/ 2162178 w 2160270"/>
              <a:gd name="T3" fmla="*/ 792548 h 792086"/>
              <a:gd name="T4" fmla="*/ 2162178 w 2160270"/>
              <a:gd name="T5" fmla="*/ 0 h 792086"/>
              <a:gd name="T6" fmla="*/ 0 w 2160270"/>
              <a:gd name="T7" fmla="*/ 0 h 792086"/>
              <a:gd name="T8" fmla="*/ 0 w 2160270"/>
              <a:gd name="T9" fmla="*/ 792548 h 792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270" h="792086">
                <a:moveTo>
                  <a:pt x="0" y="792086"/>
                </a:moveTo>
                <a:lnTo>
                  <a:pt x="2160270" y="792086"/>
                </a:lnTo>
                <a:lnTo>
                  <a:pt x="2160270" y="0"/>
                </a:lnTo>
                <a:lnTo>
                  <a:pt x="0" y="0"/>
                </a:lnTo>
                <a:lnTo>
                  <a:pt x="0" y="792086"/>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object 21"/>
          <p:cNvSpPr txBox="1"/>
          <p:nvPr/>
        </p:nvSpPr>
        <p:spPr>
          <a:xfrm>
            <a:off x="2419350" y="148748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20" name="object 20"/>
          <p:cNvSpPr txBox="1"/>
          <p:nvPr/>
        </p:nvSpPr>
        <p:spPr>
          <a:xfrm>
            <a:off x="8099425" y="148748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36891" name="object 19"/>
          <p:cNvSpPr txBox="1">
            <a:spLocks noChangeArrowheads="1"/>
          </p:cNvSpPr>
          <p:nvPr/>
        </p:nvSpPr>
        <p:spPr bwMode="auto">
          <a:xfrm>
            <a:off x="4175125" y="1622425"/>
            <a:ext cx="347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36892" name="object 18"/>
          <p:cNvSpPr txBox="1">
            <a:spLocks noChangeArrowheads="1"/>
          </p:cNvSpPr>
          <p:nvPr/>
        </p:nvSpPr>
        <p:spPr bwMode="auto">
          <a:xfrm>
            <a:off x="31750" y="2640013"/>
            <a:ext cx="3873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17" name="object 17"/>
          <p:cNvSpPr txBox="1"/>
          <p:nvPr/>
        </p:nvSpPr>
        <p:spPr>
          <a:xfrm>
            <a:off x="2444750" y="3721100"/>
            <a:ext cx="493713"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a:t>
            </a:r>
            <a:endParaRPr sz="1800">
              <a:latin typeface="Calibri"/>
              <a:cs typeface="Calibri"/>
            </a:endParaRPr>
          </a:p>
        </p:txBody>
      </p:sp>
      <p:sp>
        <p:nvSpPr>
          <p:cNvPr id="16" name="object 16"/>
          <p:cNvSpPr txBox="1"/>
          <p:nvPr/>
        </p:nvSpPr>
        <p:spPr>
          <a:xfrm>
            <a:off x="7893050" y="3721100"/>
            <a:ext cx="492125"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a:t>
            </a:r>
            <a:endParaRPr sz="1800">
              <a:latin typeface="Calibri"/>
              <a:cs typeface="Calibri"/>
            </a:endParaRPr>
          </a:p>
        </p:txBody>
      </p:sp>
      <p:sp>
        <p:nvSpPr>
          <p:cNvPr id="36895" name="object 15"/>
          <p:cNvSpPr txBox="1">
            <a:spLocks noChangeArrowheads="1"/>
          </p:cNvSpPr>
          <p:nvPr/>
        </p:nvSpPr>
        <p:spPr bwMode="auto">
          <a:xfrm>
            <a:off x="260350" y="4414838"/>
            <a:ext cx="30892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SM = 12” x 12’ ÷ 12</a:t>
            </a:r>
            <a:endParaRPr lang="en-US" altLang="en-US" sz="2800"/>
          </a:p>
          <a:p>
            <a:pPr>
              <a:lnSpc>
                <a:spcPts val="3363"/>
              </a:lnSpc>
              <a:spcBef>
                <a:spcPts val="25"/>
              </a:spcBef>
              <a:buFontTx/>
              <a:buNone/>
            </a:pPr>
            <a:r>
              <a:rPr lang="en-US" altLang="en-US" sz="4200" baseline="2000"/>
              <a:t>Number of Cuttings</a:t>
            </a:r>
            <a:endParaRPr lang="en-US" altLang="en-US" sz="2800"/>
          </a:p>
        </p:txBody>
      </p:sp>
      <p:sp>
        <p:nvSpPr>
          <p:cNvPr id="36896" name="object 14"/>
          <p:cNvSpPr txBox="1">
            <a:spLocks noChangeArrowheads="1"/>
          </p:cNvSpPr>
          <p:nvPr/>
        </p:nvSpPr>
        <p:spPr bwMode="auto">
          <a:xfrm>
            <a:off x="3243263" y="4437063"/>
            <a:ext cx="1808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 12’</a:t>
            </a:r>
            <a:endParaRPr lang="en-US" altLang="en-US" sz="2800"/>
          </a:p>
          <a:p>
            <a:pPr>
              <a:lnSpc>
                <a:spcPts val="3363"/>
              </a:lnSpc>
              <a:spcBef>
                <a:spcPts val="25"/>
              </a:spcBef>
              <a:buFontTx/>
              <a:buNone/>
            </a:pPr>
            <a:r>
              <a:rPr lang="en-US" altLang="en-US" sz="4200" baseline="2000"/>
              <a:t>for #2 Com:</a:t>
            </a:r>
            <a:endParaRPr lang="en-US" altLang="en-US" sz="2800"/>
          </a:p>
        </p:txBody>
      </p:sp>
      <p:sp>
        <p:nvSpPr>
          <p:cNvPr id="13" name="object 13"/>
          <p:cNvSpPr txBox="1"/>
          <p:nvPr/>
        </p:nvSpPr>
        <p:spPr>
          <a:xfrm>
            <a:off x="4970463" y="4846638"/>
            <a:ext cx="4378325" cy="466725"/>
          </a:xfrm>
          <a:prstGeom prst="rect">
            <a:avLst/>
          </a:prstGeom>
        </p:spPr>
        <p:txBody>
          <a:bodyPr lIns="0" tIns="0" rIns="0" bIns="0"/>
          <a:lstStyle/>
          <a:p>
            <a:pPr marL="12700">
              <a:lnSpc>
                <a:spcPts val="2950"/>
              </a:lnSpc>
              <a:spcBef>
                <a:spcPts val="147"/>
              </a:spcBef>
              <a:defRPr/>
            </a:pPr>
            <a:r>
              <a:rPr sz="4200" baseline="2925" dirty="0">
                <a:latin typeface="Calibri"/>
                <a:cs typeface="Calibri"/>
              </a:rPr>
              <a:t>SM</a:t>
            </a:r>
            <a:r>
              <a:rPr sz="4200" spc="-1" baseline="2925" dirty="0">
                <a:latin typeface="Calibri"/>
                <a:cs typeface="Calibri"/>
              </a:rPr>
              <a:t> </a:t>
            </a:r>
            <a:r>
              <a:rPr sz="4200" baseline="2925" dirty="0">
                <a:latin typeface="Calibri"/>
                <a:cs typeface="Calibri"/>
              </a:rPr>
              <a:t>÷ 2</a:t>
            </a:r>
            <a:r>
              <a:rPr sz="4200" spc="9" baseline="2925" dirty="0">
                <a:latin typeface="Calibri"/>
                <a:cs typeface="Calibri"/>
              </a:rPr>
              <a:t> </a:t>
            </a:r>
            <a:r>
              <a:rPr sz="4200" baseline="2925" dirty="0">
                <a:latin typeface="Calibri"/>
                <a:cs typeface="Calibri"/>
              </a:rPr>
              <a:t>= 1</a:t>
            </a:r>
            <a:r>
              <a:rPr sz="4200" spc="4" baseline="2925" dirty="0">
                <a:latin typeface="Calibri"/>
                <a:cs typeface="Calibri"/>
              </a:rPr>
              <a:t>2</a:t>
            </a:r>
            <a:r>
              <a:rPr sz="4200" baseline="2925" dirty="0">
                <a:latin typeface="Calibri"/>
                <a:cs typeface="Calibri"/>
              </a:rPr>
              <a:t>÷2</a:t>
            </a:r>
            <a:r>
              <a:rPr sz="4200" spc="20" baseline="2925" dirty="0">
                <a:latin typeface="Calibri"/>
                <a:cs typeface="Calibri"/>
              </a:rPr>
              <a:t> </a:t>
            </a:r>
            <a:r>
              <a:rPr sz="4200" baseline="2925" dirty="0">
                <a:latin typeface="Calibri"/>
                <a:cs typeface="Calibri"/>
              </a:rPr>
              <a:t>= 6</a:t>
            </a:r>
            <a:r>
              <a:rPr sz="4200" spc="9" baseline="2925" dirty="0">
                <a:latin typeface="Calibri"/>
                <a:cs typeface="Calibri"/>
              </a:rPr>
              <a:t> </a:t>
            </a:r>
            <a:r>
              <a:rPr sz="4200" baseline="2925" dirty="0">
                <a:latin typeface="Calibri"/>
                <a:cs typeface="Calibri"/>
              </a:rPr>
              <a:t>Cu</a:t>
            </a:r>
            <a:r>
              <a:rPr sz="4200" spc="-44"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gs</a:t>
            </a:r>
            <a:endParaRPr sz="2800" dirty="0">
              <a:latin typeface="Calibri"/>
              <a:cs typeface="Calibri"/>
            </a:endParaRPr>
          </a:p>
        </p:txBody>
      </p:sp>
      <p:sp>
        <p:nvSpPr>
          <p:cNvPr id="36898" name="object 12"/>
          <p:cNvSpPr txBox="1">
            <a:spLocks noChangeArrowheads="1"/>
          </p:cNvSpPr>
          <p:nvPr/>
        </p:nvSpPr>
        <p:spPr bwMode="auto">
          <a:xfrm>
            <a:off x="185738" y="5638800"/>
            <a:ext cx="85105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Cutting Units needed for #2 Com: SM x 6 = 12 x 6 = 72 C.U.</a:t>
            </a:r>
            <a:endParaRPr lang="en-US" altLang="en-US" sz="2800"/>
          </a:p>
          <a:p>
            <a:pPr>
              <a:lnSpc>
                <a:spcPts val="3363"/>
              </a:lnSpc>
              <a:spcBef>
                <a:spcPts val="25"/>
              </a:spcBef>
              <a:buFontTx/>
              <a:buNone/>
            </a:pPr>
            <a:r>
              <a:rPr lang="en-US" altLang="en-US" sz="4200" baseline="2000"/>
              <a:t>10 + 18 + 14 + 42 = 84 C.U.</a:t>
            </a:r>
            <a:endParaRPr lang="en-US" altLang="en-US" sz="2800"/>
          </a:p>
          <a:p>
            <a:pPr>
              <a:lnSpc>
                <a:spcPts val="3363"/>
              </a:lnSpc>
              <a:spcBef>
                <a:spcPct val="0"/>
              </a:spcBef>
              <a:buFontTx/>
              <a:buNone/>
            </a:pPr>
            <a:r>
              <a:rPr lang="en-US" altLang="en-US" sz="4200" b="1" baseline="2000">
                <a:solidFill>
                  <a:srgbClr val="FF0000"/>
                </a:solidFill>
              </a:rPr>
              <a:t>Clear-face cuttings</a:t>
            </a:r>
            <a:endParaRPr lang="en-US" altLang="en-US" sz="2800"/>
          </a:p>
        </p:txBody>
      </p:sp>
      <p:sp>
        <p:nvSpPr>
          <p:cNvPr id="36899" name="object 11"/>
          <p:cNvSpPr txBox="1">
            <a:spLocks noChangeArrowheads="1"/>
          </p:cNvSpPr>
          <p:nvPr/>
        </p:nvSpPr>
        <p:spPr bwMode="auto">
          <a:xfrm>
            <a:off x="468313" y="1989138"/>
            <a:ext cx="4248150" cy="360362"/>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10" name="object 10"/>
          <p:cNvSpPr txBox="1"/>
          <p:nvPr/>
        </p:nvSpPr>
        <p:spPr>
          <a:xfrm>
            <a:off x="4716463" y="1989138"/>
            <a:ext cx="2519362" cy="1584325"/>
          </a:xfrm>
          <a:prstGeom prst="rect">
            <a:avLst/>
          </a:prstGeom>
          <a:blipFill>
            <a:blip r:embed="rId3"/>
            <a:tile tx="0" ty="0" sx="100000" sy="100000" flip="none" algn="tl"/>
          </a:blipFill>
          <a:ln>
            <a:solidFill>
              <a:srgbClr val="000000"/>
            </a:solidFill>
          </a:ln>
        </p:spPr>
        <p:txBody>
          <a:bodyPr lIns="0" tIns="0" rIns="0" bIns="0"/>
          <a:lstStyle/>
          <a:p>
            <a:pPr>
              <a:lnSpc>
                <a:spcPts val="1000"/>
              </a:lnSpc>
              <a:defRPr/>
            </a:pPr>
            <a:endParaRPr sz="1000" dirty="0"/>
          </a:p>
          <a:p>
            <a:pPr marL="391160">
              <a:lnSpc>
                <a:spcPct val="101725"/>
              </a:lnSpc>
              <a:spcBef>
                <a:spcPts val="4128"/>
              </a:spcBef>
              <a:defRPr/>
            </a:pPr>
            <a:r>
              <a:rPr sz="1800" dirty="0">
                <a:latin typeface="Calibri"/>
                <a:cs typeface="Calibri"/>
              </a:rPr>
              <a:t>12”</a:t>
            </a:r>
            <a:r>
              <a:rPr sz="1800" spc="-9" dirty="0">
                <a:latin typeface="Calibri"/>
                <a:cs typeface="Calibri"/>
              </a:rPr>
              <a:t> </a:t>
            </a:r>
            <a:r>
              <a:rPr sz="1800" dirty="0">
                <a:latin typeface="Calibri"/>
                <a:cs typeface="Calibri"/>
              </a:rPr>
              <a:t>x 3</a:t>
            </a:r>
            <a:r>
              <a:rPr sz="1800" spc="4" dirty="0">
                <a:latin typeface="Calibri"/>
                <a:cs typeface="Calibri"/>
              </a:rPr>
              <a:t>½</a:t>
            </a:r>
            <a:r>
              <a:rPr sz="1800" dirty="0">
                <a:latin typeface="Calibri"/>
                <a:cs typeface="Calibri"/>
              </a:rPr>
              <a:t>’</a:t>
            </a:r>
            <a:r>
              <a:rPr sz="1800" spc="4" dirty="0">
                <a:latin typeface="Calibri"/>
                <a:cs typeface="Calibri"/>
              </a:rPr>
              <a:t> </a:t>
            </a:r>
            <a:r>
              <a:rPr sz="1800" dirty="0">
                <a:latin typeface="Calibri"/>
                <a:cs typeface="Calibri"/>
              </a:rPr>
              <a:t>= 42</a:t>
            </a:r>
            <a:r>
              <a:rPr sz="1800" spc="14"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36901" name="object 9"/>
          <p:cNvSpPr txBox="1">
            <a:spLocks noChangeArrowheads="1"/>
          </p:cNvSpPr>
          <p:nvPr/>
        </p:nvSpPr>
        <p:spPr bwMode="auto">
          <a:xfrm>
            <a:off x="7245298" y="1970120"/>
            <a:ext cx="1728788" cy="1584325"/>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8" name="object 8"/>
          <p:cNvSpPr txBox="1"/>
          <p:nvPr/>
        </p:nvSpPr>
        <p:spPr>
          <a:xfrm>
            <a:off x="468313" y="2349500"/>
            <a:ext cx="2087562" cy="71438"/>
          </a:xfrm>
          <a:prstGeom prst="rect">
            <a:avLst/>
          </a:prstGeom>
        </p:spPr>
        <p:txBody>
          <a:bodyPr lIns="0" tIns="0" rIns="0" bIns="0"/>
          <a:lstStyle/>
          <a:p>
            <a:pPr marL="25400">
              <a:lnSpc>
                <a:spcPts val="550"/>
              </a:lnSpc>
              <a:spcBef>
                <a:spcPts val="16"/>
              </a:spcBef>
              <a:defRPr/>
            </a:pPr>
            <a:endParaRPr sz="550"/>
          </a:p>
        </p:txBody>
      </p:sp>
      <p:sp>
        <p:nvSpPr>
          <p:cNvPr id="7" name="object 7"/>
          <p:cNvSpPr txBox="1"/>
          <p:nvPr/>
        </p:nvSpPr>
        <p:spPr>
          <a:xfrm>
            <a:off x="2555875" y="2349500"/>
            <a:ext cx="2160588" cy="792163"/>
          </a:xfrm>
          <a:prstGeom prst="rect">
            <a:avLst/>
          </a:prstGeom>
        </p:spPr>
        <p:txBody>
          <a:bodyPr lIns="0" tIns="0" rIns="0" bIns="0"/>
          <a:lstStyle/>
          <a:p>
            <a:pPr>
              <a:lnSpc>
                <a:spcPts val="1000"/>
              </a:lnSpc>
              <a:defRPr/>
            </a:pPr>
            <a:endParaRPr sz="1000" dirty="0"/>
          </a:p>
        </p:txBody>
      </p:sp>
      <p:sp>
        <p:nvSpPr>
          <p:cNvPr id="4" name="object 4"/>
          <p:cNvSpPr txBox="1"/>
          <p:nvPr/>
        </p:nvSpPr>
        <p:spPr>
          <a:xfrm>
            <a:off x="468313" y="3068638"/>
            <a:ext cx="2087562" cy="73025"/>
          </a:xfrm>
          <a:prstGeom prst="rect">
            <a:avLst/>
          </a:prstGeom>
        </p:spPr>
        <p:txBody>
          <a:bodyPr lIns="0" tIns="0" rIns="0" bIns="0"/>
          <a:lstStyle/>
          <a:p>
            <a:pPr marL="25400">
              <a:lnSpc>
                <a:spcPts val="550"/>
              </a:lnSpc>
              <a:spcBef>
                <a:spcPts val="17"/>
              </a:spcBef>
              <a:defRPr/>
            </a:pPr>
            <a:endParaRPr sz="550"/>
          </a:p>
        </p:txBody>
      </p:sp>
      <p:sp>
        <p:nvSpPr>
          <p:cNvPr id="3" name="object 3"/>
          <p:cNvSpPr txBox="1"/>
          <p:nvPr/>
        </p:nvSpPr>
        <p:spPr>
          <a:xfrm>
            <a:off x="468313" y="3141663"/>
            <a:ext cx="2808287" cy="431800"/>
          </a:xfrm>
          <a:prstGeom prst="rect">
            <a:avLst/>
          </a:prstGeom>
          <a:blipFill>
            <a:blip r:embed="rId3"/>
            <a:tile tx="0" ty="0" sx="100000" sy="100000" flip="none" algn="tl"/>
          </a:blipFill>
          <a:ln>
            <a:solidFill>
              <a:srgbClr val="000000"/>
            </a:solidFill>
          </a:ln>
        </p:spPr>
        <p:txBody>
          <a:bodyPr lIns="0" tIns="0" rIns="0" bIns="0"/>
          <a:lstStyle/>
          <a:p>
            <a:pPr>
              <a:lnSpc>
                <a:spcPts val="550"/>
              </a:lnSpc>
              <a:spcBef>
                <a:spcPts val="42"/>
              </a:spcBef>
              <a:defRPr/>
            </a:pPr>
            <a:endParaRPr sz="550" dirty="0"/>
          </a:p>
          <a:p>
            <a:pPr marL="593471">
              <a:lnSpc>
                <a:spcPct val="101725"/>
              </a:lnSpc>
              <a:defRPr/>
            </a:pPr>
            <a:r>
              <a:rPr sz="1800" dirty="0">
                <a:latin typeface="Calibri"/>
                <a:cs typeface="Calibri"/>
              </a:rPr>
              <a:t>3½”</a:t>
            </a:r>
            <a:r>
              <a:rPr sz="1800" spc="-4" dirty="0">
                <a:latin typeface="Calibri"/>
                <a:cs typeface="Calibri"/>
              </a:rPr>
              <a:t> </a:t>
            </a:r>
            <a:r>
              <a:rPr sz="1800" dirty="0">
                <a:latin typeface="Calibri"/>
                <a:cs typeface="Calibri"/>
              </a:rPr>
              <a:t>x 4’</a:t>
            </a:r>
            <a:r>
              <a:rPr sz="1800" spc="4" dirty="0">
                <a:latin typeface="Calibri"/>
                <a:cs typeface="Calibri"/>
              </a:rPr>
              <a:t> </a:t>
            </a:r>
            <a:r>
              <a:rPr sz="1800" dirty="0">
                <a:latin typeface="Calibri"/>
                <a:cs typeface="Calibri"/>
              </a:rPr>
              <a:t>= 14</a:t>
            </a:r>
            <a:r>
              <a:rPr sz="1800" spc="14"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36908" name="object 2"/>
          <p:cNvSpPr txBox="1">
            <a:spLocks noChangeArrowheads="1"/>
          </p:cNvSpPr>
          <p:nvPr/>
        </p:nvSpPr>
        <p:spPr bwMode="auto">
          <a:xfrm>
            <a:off x="3276600" y="3128963"/>
            <a:ext cx="1439863" cy="431800"/>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68" name="Rectangle 67"/>
          <p:cNvSpPr/>
          <p:nvPr/>
        </p:nvSpPr>
        <p:spPr>
          <a:xfrm>
            <a:off x="1895835" y="265220"/>
            <a:ext cx="4685835" cy="923330"/>
          </a:xfrm>
          <a:prstGeom prst="rect">
            <a:avLst/>
          </a:prstGeom>
          <a:noFill/>
        </p:spPr>
        <p:txBody>
          <a:bodyPr wrap="none">
            <a:spAutoFit/>
          </a:bodyPr>
          <a:lstStyle/>
          <a:p>
            <a:pPr algn="ctr">
              <a:defRPr/>
            </a:pPr>
            <a:r>
              <a:rPr lang="en-US" sz="5400" b="1" spc="50" dirty="0">
                <a:ln w="0"/>
                <a:solidFill>
                  <a:schemeClr val="bg2"/>
                </a:solidFill>
                <a:effectLst>
                  <a:innerShdw blurRad="63500" dist="50800" dir="13500000">
                    <a:srgbClr val="000000">
                      <a:alpha val="50000"/>
                    </a:srgbClr>
                  </a:innerShdw>
                </a:effectLst>
              </a:rPr>
              <a:t>#2A Common</a:t>
            </a:r>
          </a:p>
        </p:txBody>
      </p:sp>
      <p:sp>
        <p:nvSpPr>
          <p:cNvPr id="36882" name="object 61"/>
          <p:cNvSpPr>
            <a:spLocks/>
          </p:cNvSpPr>
          <p:nvPr/>
        </p:nvSpPr>
        <p:spPr bwMode="auto">
          <a:xfrm>
            <a:off x="2555875" y="2349500"/>
            <a:ext cx="2160588" cy="792163"/>
          </a:xfrm>
          <a:custGeom>
            <a:avLst/>
            <a:gdLst>
              <a:gd name="T0" fmla="*/ 0 w 2160270"/>
              <a:gd name="T1" fmla="*/ 792548 h 792086"/>
              <a:gd name="T2" fmla="*/ 2162178 w 2160270"/>
              <a:gd name="T3" fmla="*/ 792548 h 792086"/>
              <a:gd name="T4" fmla="*/ 2162178 w 2160270"/>
              <a:gd name="T5" fmla="*/ 0 h 792086"/>
              <a:gd name="T6" fmla="*/ 0 w 2160270"/>
              <a:gd name="T7" fmla="*/ 0 h 792086"/>
              <a:gd name="T8" fmla="*/ 0 w 2160270"/>
              <a:gd name="T9" fmla="*/ 792548 h 792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270" h="792086">
                <a:moveTo>
                  <a:pt x="0" y="792086"/>
                </a:moveTo>
                <a:lnTo>
                  <a:pt x="2160270" y="792086"/>
                </a:lnTo>
                <a:lnTo>
                  <a:pt x="2160270" y="0"/>
                </a:lnTo>
                <a:lnTo>
                  <a:pt x="0" y="0"/>
                </a:lnTo>
                <a:lnTo>
                  <a:pt x="0" y="792086"/>
                </a:lnTo>
                <a:close/>
              </a:path>
            </a:pathLst>
          </a:custGeom>
          <a:blipFill>
            <a:blip r:embed="rId3"/>
            <a:tile tx="0" ty="0" sx="100000" sy="100000" flip="none" algn="tl"/>
          </a:blipFill>
          <a:ln>
            <a:solidFill>
              <a:srgbClr val="000000"/>
            </a:solidFill>
          </a:ln>
        </p:spPr>
        <p:txBody>
          <a:bodyPr lIns="0" tIns="0" rIns="0" bIns="0"/>
          <a:lstStyle/>
          <a:p>
            <a:pPr algn="ctr">
              <a:lnSpc>
                <a:spcPct val="200000"/>
              </a:lnSpc>
            </a:pPr>
            <a:r>
              <a:rPr lang="en-US" sz="1800" dirty="0" smtClean="0"/>
              <a:t>6” x 3’ = 18 C.U.</a:t>
            </a:r>
            <a:endParaRPr lang="en-US" sz="1800" dirty="0"/>
          </a:p>
        </p:txBody>
      </p:sp>
      <p:sp>
        <p:nvSpPr>
          <p:cNvPr id="36904" name="object 6"/>
          <p:cNvSpPr txBox="1">
            <a:spLocks noChangeArrowheads="1"/>
          </p:cNvSpPr>
          <p:nvPr/>
        </p:nvSpPr>
        <p:spPr bwMode="auto">
          <a:xfrm>
            <a:off x="468313" y="2533650"/>
            <a:ext cx="1456830" cy="598487"/>
          </a:xfrm>
          <a:prstGeom prst="rect">
            <a:avLst/>
          </a:prstGeom>
          <a:blipFill>
            <a:blip r:embed="rId3"/>
            <a:tile tx="0" ty="0" sx="100000" sy="100000" flip="none" algn="tl"/>
          </a:blipFill>
          <a:ln>
            <a:solidFill>
              <a:srgbClr val="000000"/>
            </a:solidFill>
          </a:ln>
        </p:spPr>
        <p:txBody>
          <a:bodyPr lIns="0" tIns="0" rIns="0" bIns="0"/>
          <a:lstStyle>
            <a:lvl1pPr marL="1714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102000"/>
              </a:lnSpc>
              <a:spcBef>
                <a:spcPts val="363"/>
              </a:spcBef>
              <a:buFontTx/>
              <a:buNone/>
            </a:pPr>
            <a:r>
              <a:rPr lang="en-US" altLang="en-US" sz="1800" dirty="0"/>
              <a:t>5” x 2’ = 10</a:t>
            </a:r>
          </a:p>
          <a:p>
            <a:pPr algn="ctr">
              <a:lnSpc>
                <a:spcPts val="2163"/>
              </a:lnSpc>
              <a:spcBef>
                <a:spcPts val="113"/>
              </a:spcBef>
              <a:buFontTx/>
              <a:buNone/>
            </a:pPr>
            <a:r>
              <a:rPr lang="en-US" altLang="en-US" sz="2700" baseline="2000" dirty="0"/>
              <a:t>C.U.</a:t>
            </a:r>
            <a:endParaRPr lang="en-US" altLang="en-US" sz="1800" dirty="0"/>
          </a:p>
        </p:txBody>
      </p:sp>
      <p:sp>
        <p:nvSpPr>
          <p:cNvPr id="36905" name="object 5"/>
          <p:cNvSpPr txBox="1">
            <a:spLocks noChangeArrowheads="1"/>
          </p:cNvSpPr>
          <p:nvPr/>
        </p:nvSpPr>
        <p:spPr bwMode="auto">
          <a:xfrm>
            <a:off x="1934616" y="2348707"/>
            <a:ext cx="610147" cy="770730"/>
          </a:xfrm>
          <a:prstGeom prst="rect">
            <a:avLst/>
          </a:prstGeom>
          <a:blipFill>
            <a:blip r:embed="rId3"/>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6884" name="object 63"/>
          <p:cNvSpPr>
            <a:spLocks/>
          </p:cNvSpPr>
          <p:nvPr/>
        </p:nvSpPr>
        <p:spPr bwMode="auto">
          <a:xfrm>
            <a:off x="1976438" y="2413000"/>
            <a:ext cx="568325" cy="420688"/>
          </a:xfrm>
          <a:custGeom>
            <a:avLst/>
            <a:gdLst>
              <a:gd name="T0" fmla="*/ 10787 w 569493"/>
              <a:gd name="T1" fmla="*/ 310808 h 419627"/>
              <a:gd name="T2" fmla="*/ 26629 w 569493"/>
              <a:gd name="T3" fmla="*/ 339815 h 419627"/>
              <a:gd name="T4" fmla="*/ 48516 w 569493"/>
              <a:gd name="T5" fmla="*/ 365033 h 419627"/>
              <a:gd name="T6" fmla="*/ 75767 w 569493"/>
              <a:gd name="T7" fmla="*/ 386227 h 419627"/>
              <a:gd name="T8" fmla="*/ 107698 w 569493"/>
              <a:gd name="T9" fmla="*/ 403160 h 419627"/>
              <a:gd name="T10" fmla="*/ 143629 w 569493"/>
              <a:gd name="T11" fmla="*/ 415596 h 419627"/>
              <a:gd name="T12" fmla="*/ 182876 w 569493"/>
              <a:gd name="T13" fmla="*/ 423300 h 419627"/>
              <a:gd name="T14" fmla="*/ 224758 w 569493"/>
              <a:gd name="T15" fmla="*/ 426033 h 419627"/>
              <a:gd name="T16" fmla="*/ 268595 w 569493"/>
              <a:gd name="T17" fmla="*/ 423564 h 419627"/>
              <a:gd name="T18" fmla="*/ 313702 w 569493"/>
              <a:gd name="T19" fmla="*/ 415653 h 419627"/>
              <a:gd name="T20" fmla="*/ 358969 w 569493"/>
              <a:gd name="T21" fmla="*/ 402211 h 419627"/>
              <a:gd name="T22" fmla="*/ 401227 w 569493"/>
              <a:gd name="T23" fmla="*/ 384179 h 419627"/>
              <a:gd name="T24" fmla="*/ 439584 w 569493"/>
              <a:gd name="T25" fmla="*/ 362241 h 419627"/>
              <a:gd name="T26" fmla="*/ 473588 w 569493"/>
              <a:gd name="T27" fmla="*/ 336971 h 419627"/>
              <a:gd name="T28" fmla="*/ 502782 w 569493"/>
              <a:gd name="T29" fmla="*/ 308940 h 419627"/>
              <a:gd name="T30" fmla="*/ 526717 w 569493"/>
              <a:gd name="T31" fmla="*/ 278725 h 419627"/>
              <a:gd name="T32" fmla="*/ 544938 w 569493"/>
              <a:gd name="T33" fmla="*/ 246898 h 419627"/>
              <a:gd name="T34" fmla="*/ 556992 w 569493"/>
              <a:gd name="T35" fmla="*/ 214030 h 419627"/>
              <a:gd name="T36" fmla="*/ 562428 w 569493"/>
              <a:gd name="T37" fmla="*/ 180696 h 419627"/>
              <a:gd name="T38" fmla="*/ 560790 w 569493"/>
              <a:gd name="T39" fmla="*/ 147469 h 419627"/>
              <a:gd name="T40" fmla="*/ 551717 w 569493"/>
              <a:gd name="T41" fmla="*/ 115226 h 419627"/>
              <a:gd name="T42" fmla="*/ 535844 w 569493"/>
              <a:gd name="T43" fmla="*/ 86218 h 419627"/>
              <a:gd name="T44" fmla="*/ 513934 w 569493"/>
              <a:gd name="T45" fmla="*/ 60999 h 419627"/>
              <a:gd name="T46" fmla="*/ 486669 w 569493"/>
              <a:gd name="T47" fmla="*/ 39806 h 419627"/>
              <a:gd name="T48" fmla="*/ 454730 w 569493"/>
              <a:gd name="T49" fmla="*/ 22873 h 419627"/>
              <a:gd name="T50" fmla="*/ 418798 w 569493"/>
              <a:gd name="T51" fmla="*/ 10436 h 419627"/>
              <a:gd name="T52" fmla="*/ 379559 w 569493"/>
              <a:gd name="T53" fmla="*/ 2735 h 419627"/>
              <a:gd name="T54" fmla="*/ 337692 w 569493"/>
              <a:gd name="T55" fmla="*/ 0 h 419627"/>
              <a:gd name="T56" fmla="*/ 293878 w 569493"/>
              <a:gd name="T57" fmla="*/ 2468 h 419627"/>
              <a:gd name="T58" fmla="*/ 248802 w 569493"/>
              <a:gd name="T59" fmla="*/ 10380 h 419627"/>
              <a:gd name="T60" fmla="*/ 203551 w 569493"/>
              <a:gd name="T61" fmla="*/ 23804 h 419627"/>
              <a:gd name="T62" fmla="*/ 161294 w 569493"/>
              <a:gd name="T63" fmla="*/ 41811 h 419627"/>
              <a:gd name="T64" fmla="*/ 122937 w 569493"/>
              <a:gd name="T65" fmla="*/ 63738 h 419627"/>
              <a:gd name="T66" fmla="*/ 88933 w 569493"/>
              <a:gd name="T67" fmla="*/ 89005 h 419627"/>
              <a:gd name="T68" fmla="*/ 59738 w 569493"/>
              <a:gd name="T69" fmla="*/ 117038 h 419627"/>
              <a:gd name="T70" fmla="*/ 35804 w 569493"/>
              <a:gd name="T71" fmla="*/ 147265 h 419627"/>
              <a:gd name="T72" fmla="*/ 17584 w 569493"/>
              <a:gd name="T73" fmla="*/ 179105 h 419627"/>
              <a:gd name="T74" fmla="*/ 5530 w 569493"/>
              <a:gd name="T75" fmla="*/ 211985 h 419627"/>
              <a:gd name="T76" fmla="*/ 94 w 569493"/>
              <a:gd name="T77" fmla="*/ 245330 h 419627"/>
              <a:gd name="T78" fmla="*/ 1728 w 569493"/>
              <a:gd name="T79" fmla="*/ 278563 h 4196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69493" h="419627">
                <a:moveTo>
                  <a:pt x="5410" y="290522"/>
                </a:moveTo>
                <a:lnTo>
                  <a:pt x="10919" y="306134"/>
                </a:lnTo>
                <a:lnTo>
                  <a:pt x="18131" y="320872"/>
                </a:lnTo>
                <a:lnTo>
                  <a:pt x="26959" y="334705"/>
                </a:lnTo>
                <a:lnTo>
                  <a:pt x="37316" y="347606"/>
                </a:lnTo>
                <a:lnTo>
                  <a:pt x="49118" y="359544"/>
                </a:lnTo>
                <a:lnTo>
                  <a:pt x="62276" y="370492"/>
                </a:lnTo>
                <a:lnTo>
                  <a:pt x="76706" y="380419"/>
                </a:lnTo>
                <a:lnTo>
                  <a:pt x="92321" y="389297"/>
                </a:lnTo>
                <a:lnTo>
                  <a:pt x="109033" y="397097"/>
                </a:lnTo>
                <a:lnTo>
                  <a:pt x="126758" y="403790"/>
                </a:lnTo>
                <a:lnTo>
                  <a:pt x="145409" y="409346"/>
                </a:lnTo>
                <a:lnTo>
                  <a:pt x="164900" y="413737"/>
                </a:lnTo>
                <a:lnTo>
                  <a:pt x="185143" y="416934"/>
                </a:lnTo>
                <a:lnTo>
                  <a:pt x="206054" y="418907"/>
                </a:lnTo>
                <a:lnTo>
                  <a:pt x="227545" y="419627"/>
                </a:lnTo>
                <a:lnTo>
                  <a:pt x="249530" y="419066"/>
                </a:lnTo>
                <a:lnTo>
                  <a:pt x="271924" y="417194"/>
                </a:lnTo>
                <a:lnTo>
                  <a:pt x="294639" y="413983"/>
                </a:lnTo>
                <a:lnTo>
                  <a:pt x="317590" y="409403"/>
                </a:lnTo>
                <a:lnTo>
                  <a:pt x="340690" y="403425"/>
                </a:lnTo>
                <a:lnTo>
                  <a:pt x="363418" y="396163"/>
                </a:lnTo>
                <a:lnTo>
                  <a:pt x="385274" y="387799"/>
                </a:lnTo>
                <a:lnTo>
                  <a:pt x="406200" y="378402"/>
                </a:lnTo>
                <a:lnTo>
                  <a:pt x="426139" y="368044"/>
                </a:lnTo>
                <a:lnTo>
                  <a:pt x="445032" y="356794"/>
                </a:lnTo>
                <a:lnTo>
                  <a:pt x="462824" y="344724"/>
                </a:lnTo>
                <a:lnTo>
                  <a:pt x="479456" y="331904"/>
                </a:lnTo>
                <a:lnTo>
                  <a:pt x="494872" y="318404"/>
                </a:lnTo>
                <a:lnTo>
                  <a:pt x="509014" y="304296"/>
                </a:lnTo>
                <a:lnTo>
                  <a:pt x="521824" y="289649"/>
                </a:lnTo>
                <a:lnTo>
                  <a:pt x="533245" y="274534"/>
                </a:lnTo>
                <a:lnTo>
                  <a:pt x="543220" y="259023"/>
                </a:lnTo>
                <a:lnTo>
                  <a:pt x="551692" y="243185"/>
                </a:lnTo>
                <a:lnTo>
                  <a:pt x="558603" y="227091"/>
                </a:lnTo>
                <a:lnTo>
                  <a:pt x="563896" y="210812"/>
                </a:lnTo>
                <a:lnTo>
                  <a:pt x="567514" y="194417"/>
                </a:lnTo>
                <a:lnTo>
                  <a:pt x="569399" y="177979"/>
                </a:lnTo>
                <a:lnTo>
                  <a:pt x="569493" y="161567"/>
                </a:lnTo>
                <a:lnTo>
                  <a:pt x="567741" y="145252"/>
                </a:lnTo>
                <a:lnTo>
                  <a:pt x="564083" y="129105"/>
                </a:lnTo>
                <a:lnTo>
                  <a:pt x="558556" y="113493"/>
                </a:lnTo>
                <a:lnTo>
                  <a:pt x="551328" y="98755"/>
                </a:lnTo>
                <a:lnTo>
                  <a:pt x="542486" y="84922"/>
                </a:lnTo>
                <a:lnTo>
                  <a:pt x="532116" y="72021"/>
                </a:lnTo>
                <a:lnTo>
                  <a:pt x="520304" y="60082"/>
                </a:lnTo>
                <a:lnTo>
                  <a:pt x="507136" y="49135"/>
                </a:lnTo>
                <a:lnTo>
                  <a:pt x="492700" y="39208"/>
                </a:lnTo>
                <a:lnTo>
                  <a:pt x="477081" y="30329"/>
                </a:lnTo>
                <a:lnTo>
                  <a:pt x="460365" y="22529"/>
                </a:lnTo>
                <a:lnTo>
                  <a:pt x="442639" y="15837"/>
                </a:lnTo>
                <a:lnTo>
                  <a:pt x="423989" y="10280"/>
                </a:lnTo>
                <a:lnTo>
                  <a:pt x="404502" y="5890"/>
                </a:lnTo>
                <a:lnTo>
                  <a:pt x="384263" y="2693"/>
                </a:lnTo>
                <a:lnTo>
                  <a:pt x="363359" y="720"/>
                </a:lnTo>
                <a:lnTo>
                  <a:pt x="341877" y="0"/>
                </a:lnTo>
                <a:lnTo>
                  <a:pt x="319902" y="561"/>
                </a:lnTo>
                <a:lnTo>
                  <a:pt x="297520" y="2432"/>
                </a:lnTo>
                <a:lnTo>
                  <a:pt x="274819" y="5644"/>
                </a:lnTo>
                <a:lnTo>
                  <a:pt x="251885" y="10224"/>
                </a:lnTo>
                <a:lnTo>
                  <a:pt x="228803" y="16202"/>
                </a:lnTo>
                <a:lnTo>
                  <a:pt x="206074" y="23446"/>
                </a:lnTo>
                <a:lnTo>
                  <a:pt x="184219" y="31797"/>
                </a:lnTo>
                <a:lnTo>
                  <a:pt x="163293" y="41183"/>
                </a:lnTo>
                <a:lnTo>
                  <a:pt x="143354" y="51534"/>
                </a:lnTo>
                <a:lnTo>
                  <a:pt x="124461" y="62779"/>
                </a:lnTo>
                <a:lnTo>
                  <a:pt x="106669" y="74847"/>
                </a:lnTo>
                <a:lnTo>
                  <a:pt x="90036" y="87667"/>
                </a:lnTo>
                <a:lnTo>
                  <a:pt x="74621" y="101168"/>
                </a:lnTo>
                <a:lnTo>
                  <a:pt x="60479" y="115279"/>
                </a:lnTo>
                <a:lnTo>
                  <a:pt x="47669" y="129930"/>
                </a:lnTo>
                <a:lnTo>
                  <a:pt x="36248" y="145050"/>
                </a:lnTo>
                <a:lnTo>
                  <a:pt x="26272" y="160567"/>
                </a:lnTo>
                <a:lnTo>
                  <a:pt x="17801" y="176412"/>
                </a:lnTo>
                <a:lnTo>
                  <a:pt x="10889" y="192512"/>
                </a:lnTo>
                <a:lnTo>
                  <a:pt x="5596" y="208797"/>
                </a:lnTo>
                <a:lnTo>
                  <a:pt x="1979" y="225197"/>
                </a:lnTo>
                <a:lnTo>
                  <a:pt x="94" y="241640"/>
                </a:lnTo>
                <a:lnTo>
                  <a:pt x="0" y="258056"/>
                </a:lnTo>
                <a:lnTo>
                  <a:pt x="1752" y="274374"/>
                </a:lnTo>
                <a:lnTo>
                  <a:pt x="5410" y="290522"/>
                </a:lnTo>
                <a:close/>
              </a:path>
            </a:pathLst>
          </a:custGeom>
          <a:solidFill>
            <a:schemeClr val="accent1">
              <a:lumMod val="75000"/>
            </a:schemeClr>
          </a:solidFill>
          <a:ln>
            <a:noFill/>
          </a:ln>
        </p:spPr>
        <p:txBody>
          <a:bodyPr lIns="0" tIns="0" rIns="0" bIns="0"/>
          <a:lstStyle/>
          <a:p>
            <a:endParaRPr lang="en-US"/>
          </a:p>
        </p:txBody>
      </p:sp>
      <p:sp>
        <p:nvSpPr>
          <p:cNvPr id="36887" name="object 66"/>
          <p:cNvSpPr>
            <a:spLocks/>
          </p:cNvSpPr>
          <p:nvPr/>
        </p:nvSpPr>
        <p:spPr bwMode="auto">
          <a:xfrm>
            <a:off x="3355975" y="3230563"/>
            <a:ext cx="606425" cy="304800"/>
          </a:xfrm>
          <a:custGeom>
            <a:avLst/>
            <a:gdLst>
              <a:gd name="T0" fmla="*/ 0 w 606983"/>
              <a:gd name="T1" fmla="*/ 30946 h 304870"/>
              <a:gd name="T2" fmla="*/ 6159 w 606983"/>
              <a:gd name="T3" fmla="*/ 56201 h 304870"/>
              <a:gd name="T4" fmla="*/ 19361 w 606983"/>
              <a:gd name="T5" fmla="*/ 75721 h 304870"/>
              <a:gd name="T6" fmla="*/ 39202 w 606983"/>
              <a:gd name="T7" fmla="*/ 96875 h 304870"/>
              <a:gd name="T8" fmla="*/ 65133 w 606983"/>
              <a:gd name="T9" fmla="*/ 119237 h 304870"/>
              <a:gd name="T10" fmla="*/ 96613 w 606983"/>
              <a:gd name="T11" fmla="*/ 142366 h 304870"/>
              <a:gd name="T12" fmla="*/ 133093 w 606983"/>
              <a:gd name="T13" fmla="*/ 165841 h 304870"/>
              <a:gd name="T14" fmla="*/ 174030 w 606983"/>
              <a:gd name="T15" fmla="*/ 189221 h 304870"/>
              <a:gd name="T16" fmla="*/ 218877 w 606983"/>
              <a:gd name="T17" fmla="*/ 212069 h 304870"/>
              <a:gd name="T18" fmla="*/ 267088 w 606983"/>
              <a:gd name="T19" fmla="*/ 233962 h 304870"/>
              <a:gd name="T20" fmla="*/ 316209 w 606983"/>
              <a:gd name="T21" fmla="*/ 253719 h 304870"/>
              <a:gd name="T22" fmla="*/ 363685 w 606983"/>
              <a:gd name="T23" fmla="*/ 270376 h 304870"/>
              <a:gd name="T24" fmla="*/ 408831 w 606983"/>
              <a:gd name="T25" fmla="*/ 283844 h 304870"/>
              <a:gd name="T26" fmla="*/ 450959 w 606983"/>
              <a:gd name="T27" fmla="*/ 294019 h 304870"/>
              <a:gd name="T28" fmla="*/ 489378 w 606983"/>
              <a:gd name="T29" fmla="*/ 300817 h 304870"/>
              <a:gd name="T30" fmla="*/ 523403 w 606983"/>
              <a:gd name="T31" fmla="*/ 304129 h 304870"/>
              <a:gd name="T32" fmla="*/ 552343 w 606983"/>
              <a:gd name="T33" fmla="*/ 303863 h 304870"/>
              <a:gd name="T34" fmla="*/ 584718 w 606983"/>
              <a:gd name="T35" fmla="*/ 296548 h 304870"/>
              <a:gd name="T36" fmla="*/ 601786 w 606983"/>
              <a:gd name="T37" fmla="*/ 280636 h 304870"/>
              <a:gd name="T38" fmla="*/ 603500 w 606983"/>
              <a:gd name="T39" fmla="*/ 265694 h 304870"/>
              <a:gd name="T40" fmla="*/ 597482 w 606983"/>
              <a:gd name="T41" fmla="*/ 248249 h 304870"/>
              <a:gd name="T42" fmla="*/ 584280 w 606983"/>
              <a:gd name="T43" fmla="*/ 228729 h 304870"/>
              <a:gd name="T44" fmla="*/ 564442 w 606983"/>
              <a:gd name="T45" fmla="*/ 207574 h 304870"/>
              <a:gd name="T46" fmla="*/ 538509 w 606983"/>
              <a:gd name="T47" fmla="*/ 185213 h 304870"/>
              <a:gd name="T48" fmla="*/ 507030 w 606983"/>
              <a:gd name="T49" fmla="*/ 162084 h 304870"/>
              <a:gd name="T50" fmla="*/ 470549 w 606983"/>
              <a:gd name="T51" fmla="*/ 138609 h 304870"/>
              <a:gd name="T52" fmla="*/ 429613 w 606983"/>
              <a:gd name="T53" fmla="*/ 115234 h 304870"/>
              <a:gd name="T54" fmla="*/ 384766 w 606983"/>
              <a:gd name="T55" fmla="*/ 92380 h 304870"/>
              <a:gd name="T56" fmla="*/ 336553 w 606983"/>
              <a:gd name="T57" fmla="*/ 70487 h 304870"/>
              <a:gd name="T58" fmla="*/ 287431 w 606983"/>
              <a:gd name="T59" fmla="*/ 50731 h 304870"/>
              <a:gd name="T60" fmla="*/ 239945 w 606983"/>
              <a:gd name="T61" fmla="*/ 34073 h 304870"/>
              <a:gd name="T62" fmla="*/ 194787 w 606983"/>
              <a:gd name="T63" fmla="*/ 20605 h 304870"/>
              <a:gd name="T64" fmla="*/ 152647 w 606983"/>
              <a:gd name="T65" fmla="*/ 10430 h 304870"/>
              <a:gd name="T66" fmla="*/ 114218 w 606983"/>
              <a:gd name="T67" fmla="*/ 3632 h 304870"/>
              <a:gd name="T68" fmla="*/ 80185 w 606983"/>
              <a:gd name="T69" fmla="*/ 321 h 304870"/>
              <a:gd name="T70" fmla="*/ 51244 w 606983"/>
              <a:gd name="T71" fmla="*/ 586 h 304870"/>
              <a:gd name="T72" fmla="*/ 28080 w 606983"/>
              <a:gd name="T73" fmla="*/ 4525 h 304870"/>
              <a:gd name="T74" fmla="*/ 5685 w 606983"/>
              <a:gd name="T75" fmla="*/ 17536 h 3048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6983" h="304870">
                <a:moveTo>
                  <a:pt x="1866" y="23847"/>
                </a:moveTo>
                <a:lnTo>
                  <a:pt x="0" y="30988"/>
                </a:lnTo>
                <a:lnTo>
                  <a:pt x="144" y="38809"/>
                </a:lnTo>
                <a:lnTo>
                  <a:pt x="6195" y="56279"/>
                </a:lnTo>
                <a:lnTo>
                  <a:pt x="11963" y="65819"/>
                </a:lnTo>
                <a:lnTo>
                  <a:pt x="19469" y="75823"/>
                </a:lnTo>
                <a:lnTo>
                  <a:pt x="28643" y="86237"/>
                </a:lnTo>
                <a:lnTo>
                  <a:pt x="39418" y="97007"/>
                </a:lnTo>
                <a:lnTo>
                  <a:pt x="51724" y="108079"/>
                </a:lnTo>
                <a:lnTo>
                  <a:pt x="65493" y="119399"/>
                </a:lnTo>
                <a:lnTo>
                  <a:pt x="80657" y="130912"/>
                </a:lnTo>
                <a:lnTo>
                  <a:pt x="97147" y="142564"/>
                </a:lnTo>
                <a:lnTo>
                  <a:pt x="114894" y="154301"/>
                </a:lnTo>
                <a:lnTo>
                  <a:pt x="133830" y="166069"/>
                </a:lnTo>
                <a:lnTo>
                  <a:pt x="153885" y="177813"/>
                </a:lnTo>
                <a:lnTo>
                  <a:pt x="174993" y="189480"/>
                </a:lnTo>
                <a:lnTo>
                  <a:pt x="197083" y="201015"/>
                </a:lnTo>
                <a:lnTo>
                  <a:pt x="220088" y="212363"/>
                </a:lnTo>
                <a:lnTo>
                  <a:pt x="243939" y="223472"/>
                </a:lnTo>
                <a:lnTo>
                  <a:pt x="268566" y="234286"/>
                </a:lnTo>
                <a:lnTo>
                  <a:pt x="293426" y="244558"/>
                </a:lnTo>
                <a:lnTo>
                  <a:pt x="317958" y="254067"/>
                </a:lnTo>
                <a:lnTo>
                  <a:pt x="342078" y="262801"/>
                </a:lnTo>
                <a:lnTo>
                  <a:pt x="365698" y="270748"/>
                </a:lnTo>
                <a:lnTo>
                  <a:pt x="388732" y="277897"/>
                </a:lnTo>
                <a:lnTo>
                  <a:pt x="411094" y="284234"/>
                </a:lnTo>
                <a:lnTo>
                  <a:pt x="432697" y="289748"/>
                </a:lnTo>
                <a:lnTo>
                  <a:pt x="453454" y="294427"/>
                </a:lnTo>
                <a:lnTo>
                  <a:pt x="473279" y="298259"/>
                </a:lnTo>
                <a:lnTo>
                  <a:pt x="492086" y="301231"/>
                </a:lnTo>
                <a:lnTo>
                  <a:pt x="509788" y="303332"/>
                </a:lnTo>
                <a:lnTo>
                  <a:pt x="526299" y="304549"/>
                </a:lnTo>
                <a:lnTo>
                  <a:pt x="541532" y="304870"/>
                </a:lnTo>
                <a:lnTo>
                  <a:pt x="555400" y="304283"/>
                </a:lnTo>
                <a:lnTo>
                  <a:pt x="567818" y="302777"/>
                </a:lnTo>
                <a:lnTo>
                  <a:pt x="587955" y="296956"/>
                </a:lnTo>
                <a:lnTo>
                  <a:pt x="601250" y="287310"/>
                </a:lnTo>
                <a:lnTo>
                  <a:pt x="605116" y="281022"/>
                </a:lnTo>
                <a:lnTo>
                  <a:pt x="606983" y="273882"/>
                </a:lnTo>
                <a:lnTo>
                  <a:pt x="606839" y="266060"/>
                </a:lnTo>
                <a:lnTo>
                  <a:pt x="604751" y="257612"/>
                </a:lnTo>
                <a:lnTo>
                  <a:pt x="600788" y="248591"/>
                </a:lnTo>
                <a:lnTo>
                  <a:pt x="595020" y="239051"/>
                </a:lnTo>
                <a:lnTo>
                  <a:pt x="587514" y="229047"/>
                </a:lnTo>
                <a:lnTo>
                  <a:pt x="578340" y="218632"/>
                </a:lnTo>
                <a:lnTo>
                  <a:pt x="567565" y="207862"/>
                </a:lnTo>
                <a:lnTo>
                  <a:pt x="555259" y="196790"/>
                </a:lnTo>
                <a:lnTo>
                  <a:pt x="541489" y="185471"/>
                </a:lnTo>
                <a:lnTo>
                  <a:pt x="526326" y="173958"/>
                </a:lnTo>
                <a:lnTo>
                  <a:pt x="509836" y="162306"/>
                </a:lnTo>
                <a:lnTo>
                  <a:pt x="492089" y="150569"/>
                </a:lnTo>
                <a:lnTo>
                  <a:pt x="473153" y="138801"/>
                </a:lnTo>
                <a:lnTo>
                  <a:pt x="453097" y="127057"/>
                </a:lnTo>
                <a:lnTo>
                  <a:pt x="431990" y="115390"/>
                </a:lnTo>
                <a:lnTo>
                  <a:pt x="409900" y="103855"/>
                </a:lnTo>
                <a:lnTo>
                  <a:pt x="386895" y="92506"/>
                </a:lnTo>
                <a:lnTo>
                  <a:pt x="363044" y="81397"/>
                </a:lnTo>
                <a:lnTo>
                  <a:pt x="338416" y="70583"/>
                </a:lnTo>
                <a:lnTo>
                  <a:pt x="313556" y="60312"/>
                </a:lnTo>
                <a:lnTo>
                  <a:pt x="289021" y="50803"/>
                </a:lnTo>
                <a:lnTo>
                  <a:pt x="264898" y="42068"/>
                </a:lnTo>
                <a:lnTo>
                  <a:pt x="241273" y="34121"/>
                </a:lnTo>
                <a:lnTo>
                  <a:pt x="218233" y="26973"/>
                </a:lnTo>
                <a:lnTo>
                  <a:pt x="195865" y="20635"/>
                </a:lnTo>
                <a:lnTo>
                  <a:pt x="174256" y="15121"/>
                </a:lnTo>
                <a:lnTo>
                  <a:pt x="153492" y="10442"/>
                </a:lnTo>
                <a:lnTo>
                  <a:pt x="133661" y="6611"/>
                </a:lnTo>
                <a:lnTo>
                  <a:pt x="114849" y="3638"/>
                </a:lnTo>
                <a:lnTo>
                  <a:pt x="97142" y="1538"/>
                </a:lnTo>
                <a:lnTo>
                  <a:pt x="80629" y="321"/>
                </a:lnTo>
                <a:lnTo>
                  <a:pt x="65394" y="0"/>
                </a:lnTo>
                <a:lnTo>
                  <a:pt x="51526" y="586"/>
                </a:lnTo>
                <a:lnTo>
                  <a:pt x="39111" y="2093"/>
                </a:lnTo>
                <a:lnTo>
                  <a:pt x="28236" y="4531"/>
                </a:lnTo>
                <a:lnTo>
                  <a:pt x="11451" y="12253"/>
                </a:lnTo>
                <a:lnTo>
                  <a:pt x="5715" y="17560"/>
                </a:lnTo>
                <a:lnTo>
                  <a:pt x="1866" y="23847"/>
                </a:lnTo>
                <a:close/>
              </a:path>
            </a:pathLst>
          </a:custGeom>
          <a:solidFill>
            <a:schemeClr val="accent1"/>
          </a:solidFill>
          <a:ln>
            <a:noFill/>
          </a:ln>
        </p:spPr>
        <p:txBody>
          <a:bodyPr lIns="0" tIns="0" rIns="0" bIns="0"/>
          <a:lstStyle/>
          <a:p>
            <a:endParaRPr lang="en-US"/>
          </a:p>
        </p:txBody>
      </p:sp>
      <p:sp>
        <p:nvSpPr>
          <p:cNvPr id="36888" name="object 67"/>
          <p:cNvSpPr>
            <a:spLocks/>
          </p:cNvSpPr>
          <p:nvPr/>
        </p:nvSpPr>
        <p:spPr bwMode="auto">
          <a:xfrm>
            <a:off x="2984500" y="3433763"/>
            <a:ext cx="523875" cy="406400"/>
          </a:xfrm>
          <a:custGeom>
            <a:avLst/>
            <a:gdLst>
              <a:gd name="T0" fmla="*/ 512921 w 524763"/>
              <a:gd name="T1" fmla="*/ 0 h 405764"/>
              <a:gd name="T2" fmla="*/ 496464 w 524763"/>
              <a:gd name="T3" fmla="*/ 11665 h 405764"/>
              <a:gd name="T4" fmla="*/ 508756 w 524763"/>
              <a:gd name="T5" fmla="*/ 10159 h 405764"/>
              <a:gd name="T6" fmla="*/ 519457 w 524763"/>
              <a:gd name="T7" fmla="*/ 8846 h 405764"/>
              <a:gd name="T8" fmla="*/ 512921 w 524763"/>
              <a:gd name="T9" fmla="*/ 0 h 405764"/>
              <a:gd name="T10" fmla="*/ 425799 w 524763"/>
              <a:gd name="T11" fmla="*/ 13847 h 405764"/>
              <a:gd name="T12" fmla="*/ 426177 w 524763"/>
              <a:gd name="T13" fmla="*/ 17434 h 405764"/>
              <a:gd name="T14" fmla="*/ 429320 w 524763"/>
              <a:gd name="T15" fmla="*/ 19871 h 405764"/>
              <a:gd name="T16" fmla="*/ 432714 w 524763"/>
              <a:gd name="T17" fmla="*/ 19484 h 405764"/>
              <a:gd name="T18" fmla="*/ 496464 w 524763"/>
              <a:gd name="T19" fmla="*/ 11665 h 405764"/>
              <a:gd name="T20" fmla="*/ 512921 w 524763"/>
              <a:gd name="T21" fmla="*/ 0 h 405764"/>
              <a:gd name="T22" fmla="*/ 519457 w 524763"/>
              <a:gd name="T23" fmla="*/ 8846 h 405764"/>
              <a:gd name="T24" fmla="*/ 514933 w 524763"/>
              <a:gd name="T25" fmla="*/ -2563 h 405764"/>
              <a:gd name="T26" fmla="*/ 519457 w 524763"/>
              <a:gd name="T27" fmla="*/ 8846 h 405764"/>
              <a:gd name="T28" fmla="*/ 522474 w 524763"/>
              <a:gd name="T29" fmla="*/ 7692 h 405764"/>
              <a:gd name="T30" fmla="*/ 528634 w 524763"/>
              <a:gd name="T31" fmla="*/ -5127 h 405764"/>
              <a:gd name="T32" fmla="*/ 431331 w 524763"/>
              <a:gd name="T33" fmla="*/ 6797 h 405764"/>
              <a:gd name="T34" fmla="*/ 427812 w 524763"/>
              <a:gd name="T35" fmla="*/ 7178 h 405764"/>
              <a:gd name="T36" fmla="*/ 425423 w 524763"/>
              <a:gd name="T37" fmla="*/ 10383 h 405764"/>
              <a:gd name="T38" fmla="*/ 425799 w 524763"/>
              <a:gd name="T39" fmla="*/ 13847 h 405764"/>
              <a:gd name="T40" fmla="*/ 503899 w 524763"/>
              <a:gd name="T41" fmla="*/ 22004 h 405764"/>
              <a:gd name="T42" fmla="*/ 479229 w 524763"/>
              <a:gd name="T43" fmla="*/ 82176 h 405764"/>
              <a:gd name="T44" fmla="*/ 477972 w 524763"/>
              <a:gd name="T45" fmla="*/ 85509 h 405764"/>
              <a:gd name="T46" fmla="*/ 479480 w 524763"/>
              <a:gd name="T47" fmla="*/ 89227 h 405764"/>
              <a:gd name="T48" fmla="*/ 482624 w 524763"/>
              <a:gd name="T49" fmla="*/ 90637 h 405764"/>
              <a:gd name="T50" fmla="*/ 485892 w 524763"/>
              <a:gd name="T51" fmla="*/ 91919 h 405764"/>
              <a:gd name="T52" fmla="*/ 489537 w 524763"/>
              <a:gd name="T53" fmla="*/ 90380 h 405764"/>
              <a:gd name="T54" fmla="*/ 490920 w 524763"/>
              <a:gd name="T55" fmla="*/ 87175 h 405764"/>
              <a:gd name="T56" fmla="*/ 528634 w 524763"/>
              <a:gd name="T57" fmla="*/ -5127 h 405764"/>
              <a:gd name="T58" fmla="*/ 522474 w 524763"/>
              <a:gd name="T59" fmla="*/ 7692 h 405764"/>
              <a:gd name="T60" fmla="*/ 519457 w 524763"/>
              <a:gd name="T61" fmla="*/ 8846 h 405764"/>
              <a:gd name="T62" fmla="*/ 508756 w 524763"/>
              <a:gd name="T63" fmla="*/ 10159 h 405764"/>
              <a:gd name="T64" fmla="*/ 496464 w 524763"/>
              <a:gd name="T65" fmla="*/ 11665 h 405764"/>
              <a:gd name="T66" fmla="*/ 0 w 524763"/>
              <a:gd name="T67" fmla="*/ 394212 h 405764"/>
              <a:gd name="T68" fmla="*/ 7541 w 524763"/>
              <a:gd name="T69" fmla="*/ 404468 h 405764"/>
              <a:gd name="T70" fmla="*/ 503899 w 524763"/>
              <a:gd name="T71" fmla="*/ 22004 h 4057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4763" h="405764">
                <a:moveTo>
                  <a:pt x="518159" y="0"/>
                </a:moveTo>
                <a:lnTo>
                  <a:pt x="501535" y="11557"/>
                </a:lnTo>
                <a:lnTo>
                  <a:pt x="513952" y="10063"/>
                </a:lnTo>
                <a:lnTo>
                  <a:pt x="524763" y="8762"/>
                </a:lnTo>
                <a:lnTo>
                  <a:pt x="518159" y="0"/>
                </a:lnTo>
                <a:close/>
              </a:path>
              <a:path w="524763" h="405764">
                <a:moveTo>
                  <a:pt x="430148" y="13716"/>
                </a:moveTo>
                <a:lnTo>
                  <a:pt x="430530" y="17272"/>
                </a:lnTo>
                <a:lnTo>
                  <a:pt x="433705" y="19685"/>
                </a:lnTo>
                <a:lnTo>
                  <a:pt x="437133" y="19304"/>
                </a:lnTo>
                <a:lnTo>
                  <a:pt x="501535" y="11557"/>
                </a:lnTo>
                <a:lnTo>
                  <a:pt x="518159" y="0"/>
                </a:lnTo>
                <a:lnTo>
                  <a:pt x="524763" y="8762"/>
                </a:lnTo>
                <a:lnTo>
                  <a:pt x="520192" y="-2539"/>
                </a:lnTo>
                <a:lnTo>
                  <a:pt x="524763" y="8762"/>
                </a:lnTo>
                <a:lnTo>
                  <a:pt x="527811" y="7620"/>
                </a:lnTo>
                <a:lnTo>
                  <a:pt x="534034" y="-5079"/>
                </a:lnTo>
                <a:lnTo>
                  <a:pt x="435736" y="6731"/>
                </a:lnTo>
                <a:lnTo>
                  <a:pt x="432181" y="7112"/>
                </a:lnTo>
                <a:lnTo>
                  <a:pt x="429768" y="10287"/>
                </a:lnTo>
                <a:lnTo>
                  <a:pt x="430148" y="13716"/>
                </a:lnTo>
                <a:close/>
              </a:path>
              <a:path w="524763" h="405764">
                <a:moveTo>
                  <a:pt x="509045" y="21800"/>
                </a:moveTo>
                <a:lnTo>
                  <a:pt x="484123" y="81407"/>
                </a:lnTo>
                <a:lnTo>
                  <a:pt x="482854" y="84709"/>
                </a:lnTo>
                <a:lnTo>
                  <a:pt x="484378" y="88392"/>
                </a:lnTo>
                <a:lnTo>
                  <a:pt x="487553" y="89789"/>
                </a:lnTo>
                <a:lnTo>
                  <a:pt x="490855" y="91059"/>
                </a:lnTo>
                <a:lnTo>
                  <a:pt x="494537" y="89535"/>
                </a:lnTo>
                <a:lnTo>
                  <a:pt x="495934" y="86360"/>
                </a:lnTo>
                <a:lnTo>
                  <a:pt x="534034" y="-5079"/>
                </a:lnTo>
                <a:lnTo>
                  <a:pt x="527811" y="7620"/>
                </a:lnTo>
                <a:lnTo>
                  <a:pt x="524763" y="8762"/>
                </a:lnTo>
                <a:lnTo>
                  <a:pt x="513952" y="10063"/>
                </a:lnTo>
                <a:lnTo>
                  <a:pt x="501535" y="11557"/>
                </a:lnTo>
                <a:lnTo>
                  <a:pt x="0" y="390525"/>
                </a:lnTo>
                <a:lnTo>
                  <a:pt x="7619" y="400685"/>
                </a:lnTo>
                <a:lnTo>
                  <a:pt x="509045" y="218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872" name="object 51"/>
          <p:cNvSpPr>
            <a:spLocks/>
          </p:cNvSpPr>
          <p:nvPr/>
        </p:nvSpPr>
        <p:spPr bwMode="auto">
          <a:xfrm>
            <a:off x="7235825" y="2708275"/>
            <a:ext cx="431800" cy="215900"/>
          </a:xfrm>
          <a:custGeom>
            <a:avLst/>
            <a:gdLst>
              <a:gd name="T0" fmla="*/ 0 w 432053"/>
              <a:gd name="T1" fmla="*/ 107698 h 216026"/>
              <a:gd name="T2" fmla="*/ 3157 w 432053"/>
              <a:gd name="T3" fmla="*/ 126151 h 216026"/>
              <a:gd name="T4" fmla="*/ 12191 w 432053"/>
              <a:gd name="T5" fmla="*/ 143461 h 216026"/>
              <a:gd name="T6" fmla="*/ 26580 w 432053"/>
              <a:gd name="T7" fmla="*/ 159513 h 216026"/>
              <a:gd name="T8" fmla="*/ 45819 w 432053"/>
              <a:gd name="T9" fmla="*/ 174042 h 216026"/>
              <a:gd name="T10" fmla="*/ 69388 w 432053"/>
              <a:gd name="T11" fmla="*/ 186800 h 216026"/>
              <a:gd name="T12" fmla="*/ 82638 w 432053"/>
              <a:gd name="T13" fmla="*/ 192430 h 216026"/>
              <a:gd name="T14" fmla="*/ 96775 w 432053"/>
              <a:gd name="T15" fmla="*/ 197520 h 216026"/>
              <a:gd name="T16" fmla="*/ 111739 w 432053"/>
              <a:gd name="T17" fmla="*/ 202035 h 216026"/>
              <a:gd name="T18" fmla="*/ 127465 w 432053"/>
              <a:gd name="T19" fmla="*/ 205946 h 216026"/>
              <a:gd name="T20" fmla="*/ 143890 w 432053"/>
              <a:gd name="T21" fmla="*/ 209218 h 216026"/>
              <a:gd name="T22" fmla="*/ 160946 w 432053"/>
              <a:gd name="T23" fmla="*/ 211816 h 216026"/>
              <a:gd name="T24" fmla="*/ 178569 w 432053"/>
              <a:gd name="T25" fmla="*/ 213714 h 216026"/>
              <a:gd name="T26" fmla="*/ 196700 w 432053"/>
              <a:gd name="T27" fmla="*/ 214876 h 216026"/>
              <a:gd name="T28" fmla="*/ 215270 w 432053"/>
              <a:gd name="T29" fmla="*/ 215270 h 216026"/>
              <a:gd name="T30" fmla="*/ 215559 w 432053"/>
              <a:gd name="T31" fmla="*/ 215270 h 216026"/>
              <a:gd name="T32" fmla="*/ 234106 w 432053"/>
              <a:gd name="T33" fmla="*/ 214864 h 216026"/>
              <a:gd name="T34" fmla="*/ 252213 w 432053"/>
              <a:gd name="T35" fmla="*/ 213690 h 216026"/>
              <a:gd name="T36" fmla="*/ 269819 w 432053"/>
              <a:gd name="T37" fmla="*/ 211780 h 216026"/>
              <a:gd name="T38" fmla="*/ 286859 w 432053"/>
              <a:gd name="T39" fmla="*/ 209172 h 216026"/>
              <a:gd name="T40" fmla="*/ 303266 w 432053"/>
              <a:gd name="T41" fmla="*/ 205890 h 216026"/>
              <a:gd name="T42" fmla="*/ 318980 w 432053"/>
              <a:gd name="T43" fmla="*/ 201969 h 216026"/>
              <a:gd name="T44" fmla="*/ 333931 w 432053"/>
              <a:gd name="T45" fmla="*/ 197446 h 216026"/>
              <a:gd name="T46" fmla="*/ 348059 w 432053"/>
              <a:gd name="T47" fmla="*/ 192347 h 216026"/>
              <a:gd name="T48" fmla="*/ 361296 w 432053"/>
              <a:gd name="T49" fmla="*/ 186708 h 216026"/>
              <a:gd name="T50" fmla="*/ 384845 w 432053"/>
              <a:gd name="T51" fmla="*/ 173935 h 216026"/>
              <a:gd name="T52" fmla="*/ 404061 w 432053"/>
              <a:gd name="T53" fmla="*/ 159394 h 216026"/>
              <a:gd name="T54" fmla="*/ 418426 w 432053"/>
              <a:gd name="T55" fmla="*/ 143331 h 216026"/>
              <a:gd name="T56" fmla="*/ 427423 w 432053"/>
              <a:gd name="T57" fmla="*/ 126012 h 216026"/>
              <a:gd name="T58" fmla="*/ 430537 w 432053"/>
              <a:gd name="T59" fmla="*/ 107698 h 216026"/>
              <a:gd name="T60" fmla="*/ 430537 w 432053"/>
              <a:gd name="T61" fmla="*/ 107510 h 216026"/>
              <a:gd name="T62" fmla="*/ 427363 w 432053"/>
              <a:gd name="T63" fmla="*/ 89173 h 216026"/>
              <a:gd name="T64" fmla="*/ 418313 w 432053"/>
              <a:gd name="T65" fmla="*/ 71842 h 216026"/>
              <a:gd name="T66" fmla="*/ 403903 w 432053"/>
              <a:gd name="T67" fmla="*/ 55774 h 216026"/>
              <a:gd name="T68" fmla="*/ 384650 w 432053"/>
              <a:gd name="T69" fmla="*/ 41235 h 216026"/>
              <a:gd name="T70" fmla="*/ 361070 w 432053"/>
              <a:gd name="T71" fmla="*/ 28471 h 216026"/>
              <a:gd name="T72" fmla="*/ 347821 w 432053"/>
              <a:gd name="T73" fmla="*/ 22843 h 216026"/>
              <a:gd name="T74" fmla="*/ 333680 w 432053"/>
              <a:gd name="T75" fmla="*/ 17753 h 216026"/>
              <a:gd name="T76" fmla="*/ 318719 w 432053"/>
              <a:gd name="T77" fmla="*/ 13233 h 216026"/>
              <a:gd name="T78" fmla="*/ 302997 w 432053"/>
              <a:gd name="T79" fmla="*/ 9327 h 216026"/>
              <a:gd name="T80" fmla="*/ 286583 w 432053"/>
              <a:gd name="T81" fmla="*/ 6051 h 216026"/>
              <a:gd name="T82" fmla="*/ 269538 w 432053"/>
              <a:gd name="T83" fmla="*/ 3453 h 216026"/>
              <a:gd name="T84" fmla="*/ 251926 w 432053"/>
              <a:gd name="T85" fmla="*/ 1555 h 216026"/>
              <a:gd name="T86" fmla="*/ 233817 w 432053"/>
              <a:gd name="T87" fmla="*/ 395 h 216026"/>
              <a:gd name="T88" fmla="*/ 215270 w 432053"/>
              <a:gd name="T89" fmla="*/ 0 h 216026"/>
              <a:gd name="T90" fmla="*/ 214894 w 432053"/>
              <a:gd name="T91" fmla="*/ 0 h 216026"/>
              <a:gd name="T92" fmla="*/ 196338 w 432053"/>
              <a:gd name="T93" fmla="*/ 411 h 216026"/>
              <a:gd name="T94" fmla="*/ 178220 w 432053"/>
              <a:gd name="T95" fmla="*/ 1586 h 216026"/>
              <a:gd name="T96" fmla="*/ 160612 w 432053"/>
              <a:gd name="T97" fmla="*/ 3499 h 216026"/>
              <a:gd name="T98" fmla="*/ 143572 w 432053"/>
              <a:gd name="T99" fmla="*/ 6110 h 216026"/>
              <a:gd name="T100" fmla="*/ 127161 w 432053"/>
              <a:gd name="T101" fmla="*/ 9399 h 216026"/>
              <a:gd name="T102" fmla="*/ 111458 w 432053"/>
              <a:gd name="T103" fmla="*/ 13318 h 216026"/>
              <a:gd name="T104" fmla="*/ 96507 w 432053"/>
              <a:gd name="T105" fmla="*/ 17849 h 216026"/>
              <a:gd name="T106" fmla="*/ 82392 w 432053"/>
              <a:gd name="T107" fmla="*/ 22951 h 216026"/>
              <a:gd name="T108" fmla="*/ 69159 w 432053"/>
              <a:gd name="T109" fmla="*/ 28589 h 216026"/>
              <a:gd name="T110" fmla="*/ 45632 w 432053"/>
              <a:gd name="T111" fmla="*/ 41372 h 216026"/>
              <a:gd name="T112" fmla="*/ 26438 w 432053"/>
              <a:gd name="T113" fmla="*/ 55928 h 216026"/>
              <a:gd name="T114" fmla="*/ 12094 w 432053"/>
              <a:gd name="T115" fmla="*/ 72010 h 216026"/>
              <a:gd name="T116" fmla="*/ 3107 w 432053"/>
              <a:gd name="T117" fmla="*/ 89353 h 216026"/>
              <a:gd name="T118" fmla="*/ 0 w 432053"/>
              <a:gd name="T119" fmla="*/ 107698 h 2160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2053" h="216026">
                <a:moveTo>
                  <a:pt x="0" y="108076"/>
                </a:moveTo>
                <a:lnTo>
                  <a:pt x="3169" y="126595"/>
                </a:lnTo>
                <a:lnTo>
                  <a:pt x="12233" y="143965"/>
                </a:lnTo>
                <a:lnTo>
                  <a:pt x="26676" y="160071"/>
                </a:lnTo>
                <a:lnTo>
                  <a:pt x="45981" y="174654"/>
                </a:lnTo>
                <a:lnTo>
                  <a:pt x="69634" y="187454"/>
                </a:lnTo>
                <a:lnTo>
                  <a:pt x="82929" y="193104"/>
                </a:lnTo>
                <a:lnTo>
                  <a:pt x="97117" y="198212"/>
                </a:lnTo>
                <a:lnTo>
                  <a:pt x="112134" y="202743"/>
                </a:lnTo>
                <a:lnTo>
                  <a:pt x="127915" y="206667"/>
                </a:lnTo>
                <a:lnTo>
                  <a:pt x="144396" y="209950"/>
                </a:lnTo>
                <a:lnTo>
                  <a:pt x="161512" y="212560"/>
                </a:lnTo>
                <a:lnTo>
                  <a:pt x="179199" y="214464"/>
                </a:lnTo>
                <a:lnTo>
                  <a:pt x="197392" y="215630"/>
                </a:lnTo>
                <a:lnTo>
                  <a:pt x="216026" y="216026"/>
                </a:lnTo>
                <a:lnTo>
                  <a:pt x="216318" y="216026"/>
                </a:lnTo>
                <a:lnTo>
                  <a:pt x="234929" y="215618"/>
                </a:lnTo>
                <a:lnTo>
                  <a:pt x="253101" y="214440"/>
                </a:lnTo>
                <a:lnTo>
                  <a:pt x="270768" y="212524"/>
                </a:lnTo>
                <a:lnTo>
                  <a:pt x="287868" y="209904"/>
                </a:lnTo>
                <a:lnTo>
                  <a:pt x="304334" y="206611"/>
                </a:lnTo>
                <a:lnTo>
                  <a:pt x="320102" y="202677"/>
                </a:lnTo>
                <a:lnTo>
                  <a:pt x="335107" y="198137"/>
                </a:lnTo>
                <a:lnTo>
                  <a:pt x="349284" y="193021"/>
                </a:lnTo>
                <a:lnTo>
                  <a:pt x="362568" y="187362"/>
                </a:lnTo>
                <a:lnTo>
                  <a:pt x="386200" y="174547"/>
                </a:lnTo>
                <a:lnTo>
                  <a:pt x="405483" y="159952"/>
                </a:lnTo>
                <a:lnTo>
                  <a:pt x="419899" y="143835"/>
                </a:lnTo>
                <a:lnTo>
                  <a:pt x="428928" y="126456"/>
                </a:lnTo>
                <a:lnTo>
                  <a:pt x="432053" y="108076"/>
                </a:lnTo>
                <a:lnTo>
                  <a:pt x="432053" y="107888"/>
                </a:lnTo>
                <a:lnTo>
                  <a:pt x="428868" y="89485"/>
                </a:lnTo>
                <a:lnTo>
                  <a:pt x="419786" y="72094"/>
                </a:lnTo>
                <a:lnTo>
                  <a:pt x="405325" y="55972"/>
                </a:lnTo>
                <a:lnTo>
                  <a:pt x="386005" y="41379"/>
                </a:lnTo>
                <a:lnTo>
                  <a:pt x="362342" y="28573"/>
                </a:lnTo>
                <a:lnTo>
                  <a:pt x="349045" y="22921"/>
                </a:lnTo>
                <a:lnTo>
                  <a:pt x="334856" y="17813"/>
                </a:lnTo>
                <a:lnTo>
                  <a:pt x="319841" y="13281"/>
                </a:lnTo>
                <a:lnTo>
                  <a:pt x="304065" y="9357"/>
                </a:lnTo>
                <a:lnTo>
                  <a:pt x="287591" y="6075"/>
                </a:lnTo>
                <a:lnTo>
                  <a:pt x="270486" y="3465"/>
                </a:lnTo>
                <a:lnTo>
                  <a:pt x="252814" y="1561"/>
                </a:lnTo>
                <a:lnTo>
                  <a:pt x="234639" y="395"/>
                </a:lnTo>
                <a:lnTo>
                  <a:pt x="216026" y="0"/>
                </a:lnTo>
                <a:lnTo>
                  <a:pt x="215650" y="0"/>
                </a:lnTo>
                <a:lnTo>
                  <a:pt x="197028" y="411"/>
                </a:lnTo>
                <a:lnTo>
                  <a:pt x="178848" y="1592"/>
                </a:lnTo>
                <a:lnTo>
                  <a:pt x="161176" y="3511"/>
                </a:lnTo>
                <a:lnTo>
                  <a:pt x="144076" y="6134"/>
                </a:lnTo>
                <a:lnTo>
                  <a:pt x="127611" y="9430"/>
                </a:lnTo>
                <a:lnTo>
                  <a:pt x="111848" y="13366"/>
                </a:lnTo>
                <a:lnTo>
                  <a:pt x="96849" y="17909"/>
                </a:lnTo>
                <a:lnTo>
                  <a:pt x="82680" y="23029"/>
                </a:lnTo>
                <a:lnTo>
                  <a:pt x="69405" y="28691"/>
                </a:lnTo>
                <a:lnTo>
                  <a:pt x="45794" y="41516"/>
                </a:lnTo>
                <a:lnTo>
                  <a:pt x="26532" y="56126"/>
                </a:lnTo>
                <a:lnTo>
                  <a:pt x="12136" y="72262"/>
                </a:lnTo>
                <a:lnTo>
                  <a:pt x="3119" y="89665"/>
                </a:lnTo>
                <a:lnTo>
                  <a:pt x="0" y="108076"/>
                </a:lnTo>
                <a:close/>
              </a:path>
            </a:pathLst>
          </a:custGeom>
          <a:solidFill>
            <a:schemeClr val="accent1">
              <a:lumMod val="75000"/>
            </a:schemeClr>
          </a:solidFill>
          <a:ln>
            <a:noFill/>
          </a:ln>
        </p:spPr>
        <p:txBody>
          <a:bodyPr lIns="0" tIns="0" rIns="0" bIns="0"/>
          <a:lstStyle/>
          <a:p>
            <a:endParaRPr lang="en-US"/>
          </a:p>
        </p:txBody>
      </p:sp>
      <p:sp>
        <p:nvSpPr>
          <p:cNvPr id="36873" name="object 52"/>
          <p:cNvSpPr>
            <a:spLocks/>
          </p:cNvSpPr>
          <p:nvPr/>
        </p:nvSpPr>
        <p:spPr bwMode="auto">
          <a:xfrm>
            <a:off x="7605713" y="2894013"/>
            <a:ext cx="522287" cy="754062"/>
          </a:xfrm>
          <a:custGeom>
            <a:avLst/>
            <a:gdLst>
              <a:gd name="T0" fmla="*/ 83169 w 523493"/>
              <a:gd name="T1" fmla="*/ 53083 h 755268"/>
              <a:gd name="T2" fmla="*/ 86299 w 523493"/>
              <a:gd name="T3" fmla="*/ 54592 h 755268"/>
              <a:gd name="T4" fmla="*/ 90058 w 523493"/>
              <a:gd name="T5" fmla="*/ 53208 h 755268"/>
              <a:gd name="T6" fmla="*/ 91561 w 523493"/>
              <a:gd name="T7" fmla="*/ 50064 h 755268"/>
              <a:gd name="T8" fmla="*/ 92937 w 523493"/>
              <a:gd name="T9" fmla="*/ 46919 h 755268"/>
              <a:gd name="T10" fmla="*/ 91685 w 523493"/>
              <a:gd name="T11" fmla="*/ 43146 h 755268"/>
              <a:gd name="T12" fmla="*/ 88555 w 523493"/>
              <a:gd name="T13" fmla="*/ 41761 h 755268"/>
              <a:gd name="T14" fmla="*/ 0 w 523493"/>
              <a:gd name="T15" fmla="*/ 0 h 755268"/>
              <a:gd name="T16" fmla="*/ 12274 w 523493"/>
              <a:gd name="T17" fmla="*/ 6665 h 755268"/>
              <a:gd name="T18" fmla="*/ 13275 w 523493"/>
              <a:gd name="T19" fmla="*/ 9810 h 755268"/>
              <a:gd name="T20" fmla="*/ 4384 w 523493"/>
              <a:gd name="T21" fmla="*/ 15972 h 755268"/>
              <a:gd name="T22" fmla="*/ 14094 w 523493"/>
              <a:gd name="T23" fmla="*/ 20549 h 755268"/>
              <a:gd name="T24" fmla="*/ 25485 w 523493"/>
              <a:gd name="T25" fmla="*/ 25912 h 755268"/>
              <a:gd name="T26" fmla="*/ 83169 w 523493"/>
              <a:gd name="T27" fmla="*/ 53083 h 755268"/>
              <a:gd name="T28" fmla="*/ 7390 w 523493"/>
              <a:gd name="T29" fmla="*/ 97862 h 755268"/>
              <a:gd name="T30" fmla="*/ 1880 w 523493"/>
              <a:gd name="T31" fmla="*/ 13838 h 755268"/>
              <a:gd name="T32" fmla="*/ 0 w 523493"/>
              <a:gd name="T33" fmla="*/ 0 h 755268"/>
              <a:gd name="T34" fmla="*/ 7390 w 523493"/>
              <a:gd name="T35" fmla="*/ 97862 h 755268"/>
              <a:gd name="T36" fmla="*/ 15046 w 523493"/>
              <a:gd name="T37" fmla="*/ 33013 h 755268"/>
              <a:gd name="T38" fmla="*/ 506028 w 523493"/>
              <a:gd name="T39" fmla="*/ 748063 h 755268"/>
              <a:gd name="T40" fmla="*/ 516299 w 523493"/>
              <a:gd name="T41" fmla="*/ 741017 h 755268"/>
              <a:gd name="T42" fmla="*/ 25485 w 523493"/>
              <a:gd name="T43" fmla="*/ 25912 h 755268"/>
              <a:gd name="T44" fmla="*/ 14094 w 523493"/>
              <a:gd name="T45" fmla="*/ 20549 h 755268"/>
              <a:gd name="T46" fmla="*/ 4384 w 523493"/>
              <a:gd name="T47" fmla="*/ 15972 h 755268"/>
              <a:gd name="T48" fmla="*/ 13275 w 523493"/>
              <a:gd name="T49" fmla="*/ 9810 h 755268"/>
              <a:gd name="T50" fmla="*/ 12274 w 523493"/>
              <a:gd name="T51" fmla="*/ 6665 h 755268"/>
              <a:gd name="T52" fmla="*/ 0 w 523493"/>
              <a:gd name="T53" fmla="*/ 0 h 755268"/>
              <a:gd name="T54" fmla="*/ 1880 w 523493"/>
              <a:gd name="T55" fmla="*/ 13838 h 755268"/>
              <a:gd name="T56" fmla="*/ 7390 w 523493"/>
              <a:gd name="T57" fmla="*/ 97862 h 755268"/>
              <a:gd name="T58" fmla="*/ 7638 w 523493"/>
              <a:gd name="T59" fmla="*/ 101260 h 755268"/>
              <a:gd name="T60" fmla="*/ 10644 w 523493"/>
              <a:gd name="T61" fmla="*/ 103900 h 755268"/>
              <a:gd name="T62" fmla="*/ 14152 w 523493"/>
              <a:gd name="T63" fmla="*/ 103649 h 755268"/>
              <a:gd name="T64" fmla="*/ 17534 w 523493"/>
              <a:gd name="T65" fmla="*/ 103398 h 755268"/>
              <a:gd name="T66" fmla="*/ 20164 w 523493"/>
              <a:gd name="T67" fmla="*/ 100378 h 755268"/>
              <a:gd name="T68" fmla="*/ 19915 w 523493"/>
              <a:gd name="T69" fmla="*/ 96856 h 755268"/>
              <a:gd name="T70" fmla="*/ 15046 w 523493"/>
              <a:gd name="T71" fmla="*/ 33013 h 7552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3493" h="755268">
                <a:moveTo>
                  <a:pt x="84327" y="53594"/>
                </a:moveTo>
                <a:lnTo>
                  <a:pt x="87502" y="55118"/>
                </a:lnTo>
                <a:lnTo>
                  <a:pt x="91312" y="53721"/>
                </a:lnTo>
                <a:lnTo>
                  <a:pt x="92836" y="50546"/>
                </a:lnTo>
                <a:lnTo>
                  <a:pt x="94233" y="47371"/>
                </a:lnTo>
                <a:lnTo>
                  <a:pt x="92963" y="43561"/>
                </a:lnTo>
                <a:lnTo>
                  <a:pt x="89788" y="42163"/>
                </a:lnTo>
                <a:lnTo>
                  <a:pt x="0" y="0"/>
                </a:lnTo>
                <a:lnTo>
                  <a:pt x="12445" y="6731"/>
                </a:lnTo>
                <a:lnTo>
                  <a:pt x="13461" y="9906"/>
                </a:lnTo>
                <a:lnTo>
                  <a:pt x="4444" y="16128"/>
                </a:lnTo>
                <a:lnTo>
                  <a:pt x="14292" y="20747"/>
                </a:lnTo>
                <a:lnTo>
                  <a:pt x="25840" y="26163"/>
                </a:lnTo>
                <a:lnTo>
                  <a:pt x="84327" y="53594"/>
                </a:lnTo>
                <a:close/>
              </a:path>
              <a:path w="523493" h="755268">
                <a:moveTo>
                  <a:pt x="7492" y="98806"/>
                </a:moveTo>
                <a:lnTo>
                  <a:pt x="1904" y="13970"/>
                </a:lnTo>
                <a:lnTo>
                  <a:pt x="0" y="0"/>
                </a:lnTo>
                <a:lnTo>
                  <a:pt x="7492" y="98806"/>
                </a:lnTo>
                <a:close/>
              </a:path>
              <a:path w="523493" h="755268">
                <a:moveTo>
                  <a:pt x="15256" y="33331"/>
                </a:moveTo>
                <a:lnTo>
                  <a:pt x="513079" y="755269"/>
                </a:lnTo>
                <a:lnTo>
                  <a:pt x="523493" y="748157"/>
                </a:lnTo>
                <a:lnTo>
                  <a:pt x="25840" y="26163"/>
                </a:lnTo>
                <a:lnTo>
                  <a:pt x="14292" y="20747"/>
                </a:lnTo>
                <a:lnTo>
                  <a:pt x="4444" y="16128"/>
                </a:lnTo>
                <a:lnTo>
                  <a:pt x="13461" y="9906"/>
                </a:lnTo>
                <a:lnTo>
                  <a:pt x="12445" y="6731"/>
                </a:lnTo>
                <a:lnTo>
                  <a:pt x="0" y="0"/>
                </a:lnTo>
                <a:lnTo>
                  <a:pt x="1904" y="13970"/>
                </a:lnTo>
                <a:lnTo>
                  <a:pt x="7492" y="98806"/>
                </a:lnTo>
                <a:lnTo>
                  <a:pt x="7746" y="102235"/>
                </a:lnTo>
                <a:lnTo>
                  <a:pt x="10794" y="104901"/>
                </a:lnTo>
                <a:lnTo>
                  <a:pt x="14350" y="104648"/>
                </a:lnTo>
                <a:lnTo>
                  <a:pt x="17779" y="104394"/>
                </a:lnTo>
                <a:lnTo>
                  <a:pt x="20446" y="101346"/>
                </a:lnTo>
                <a:lnTo>
                  <a:pt x="20192" y="97789"/>
                </a:lnTo>
                <a:lnTo>
                  <a:pt x="15256" y="333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885" name="object 64"/>
          <p:cNvSpPr>
            <a:spLocks/>
          </p:cNvSpPr>
          <p:nvPr/>
        </p:nvSpPr>
        <p:spPr bwMode="auto">
          <a:xfrm>
            <a:off x="7596188" y="3284538"/>
            <a:ext cx="1368425" cy="73025"/>
          </a:xfrm>
          <a:custGeom>
            <a:avLst/>
            <a:gdLst>
              <a:gd name="T0" fmla="*/ 0 w 1368171"/>
              <a:gd name="T1" fmla="*/ 0 h 72008"/>
              <a:gd name="T2" fmla="*/ 1369695 w 1368171"/>
              <a:gd name="T3" fmla="*/ 78330 h 72008"/>
              <a:gd name="T4" fmla="*/ 0 60000 65536"/>
              <a:gd name="T5" fmla="*/ 0 60000 65536"/>
            </a:gdLst>
            <a:ahLst/>
            <a:cxnLst>
              <a:cxn ang="T4">
                <a:pos x="T0" y="T1"/>
              </a:cxn>
              <a:cxn ang="T5">
                <a:pos x="T2" y="T3"/>
              </a:cxn>
            </a:cxnLst>
            <a:rect l="0" t="0" r="r" b="b"/>
            <a:pathLst>
              <a:path w="1368171" h="72008">
                <a:moveTo>
                  <a:pt x="0" y="0"/>
                </a:moveTo>
                <a:lnTo>
                  <a:pt x="1368171" y="72008"/>
                </a:lnTo>
              </a:path>
            </a:pathLst>
          </a:custGeom>
          <a:noFill/>
          <a:ln w="9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886" name="object 65"/>
          <p:cNvSpPr>
            <a:spLocks/>
          </p:cNvSpPr>
          <p:nvPr/>
        </p:nvSpPr>
        <p:spPr bwMode="auto">
          <a:xfrm>
            <a:off x="8172450" y="2924175"/>
            <a:ext cx="792163" cy="73025"/>
          </a:xfrm>
          <a:custGeom>
            <a:avLst/>
            <a:gdLst>
              <a:gd name="T0" fmla="*/ 0 w 792099"/>
              <a:gd name="T1" fmla="*/ 0 h 72009"/>
              <a:gd name="T2" fmla="*/ 792483 w 792099"/>
              <a:gd name="T3" fmla="*/ 78325 h 72009"/>
              <a:gd name="T4" fmla="*/ 0 60000 65536"/>
              <a:gd name="T5" fmla="*/ 0 60000 65536"/>
            </a:gdLst>
            <a:ahLst/>
            <a:cxnLst>
              <a:cxn ang="T4">
                <a:pos x="T0" y="T1"/>
              </a:cxn>
              <a:cxn ang="T5">
                <a:pos x="T2" y="T3"/>
              </a:cxn>
            </a:cxnLst>
            <a:rect l="0" t="0" r="r" b="b"/>
            <a:pathLst>
              <a:path w="792099" h="72009">
                <a:moveTo>
                  <a:pt x="0" y="0"/>
                </a:moveTo>
                <a:lnTo>
                  <a:pt x="792099" y="7200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 name="Freeform 4"/>
          <p:cNvSpPr/>
          <p:nvPr/>
        </p:nvSpPr>
        <p:spPr>
          <a:xfrm>
            <a:off x="7684593" y="1968079"/>
            <a:ext cx="1277990" cy="799344"/>
          </a:xfrm>
          <a:custGeom>
            <a:avLst/>
            <a:gdLst>
              <a:gd name="connsiteX0" fmla="*/ 0 w 1277990"/>
              <a:gd name="connsiteY0" fmla="*/ 0 h 799344"/>
              <a:gd name="connsiteX1" fmla="*/ 0 w 1277990"/>
              <a:gd name="connsiteY1" fmla="*/ 0 h 799344"/>
              <a:gd name="connsiteX2" fmla="*/ 54501 w 1277990"/>
              <a:gd name="connsiteY2" fmla="*/ 96891 h 799344"/>
              <a:gd name="connsiteX3" fmla="*/ 72668 w 1277990"/>
              <a:gd name="connsiteY3" fmla="*/ 109002 h 799344"/>
              <a:gd name="connsiteX4" fmla="*/ 121113 w 1277990"/>
              <a:gd name="connsiteY4" fmla="*/ 163502 h 799344"/>
              <a:gd name="connsiteX5" fmla="*/ 133224 w 1277990"/>
              <a:gd name="connsiteY5" fmla="*/ 175614 h 799344"/>
              <a:gd name="connsiteX6" fmla="*/ 151391 w 1277990"/>
              <a:gd name="connsiteY6" fmla="*/ 181669 h 799344"/>
              <a:gd name="connsiteX7" fmla="*/ 169558 w 1277990"/>
              <a:gd name="connsiteY7" fmla="*/ 193781 h 799344"/>
              <a:gd name="connsiteX8" fmla="*/ 193781 w 1277990"/>
              <a:gd name="connsiteY8" fmla="*/ 199836 h 799344"/>
              <a:gd name="connsiteX9" fmla="*/ 218003 w 1277990"/>
              <a:gd name="connsiteY9" fmla="*/ 211947 h 799344"/>
              <a:gd name="connsiteX10" fmla="*/ 236170 w 1277990"/>
              <a:gd name="connsiteY10" fmla="*/ 218003 h 799344"/>
              <a:gd name="connsiteX11" fmla="*/ 254337 w 1277990"/>
              <a:gd name="connsiteY11" fmla="*/ 230114 h 799344"/>
              <a:gd name="connsiteX12" fmla="*/ 278559 w 1277990"/>
              <a:gd name="connsiteY12" fmla="*/ 242226 h 799344"/>
              <a:gd name="connsiteX13" fmla="*/ 327004 w 1277990"/>
              <a:gd name="connsiteY13" fmla="*/ 278559 h 799344"/>
              <a:gd name="connsiteX14" fmla="*/ 351227 w 1277990"/>
              <a:gd name="connsiteY14" fmla="*/ 284615 h 799344"/>
              <a:gd name="connsiteX15" fmla="*/ 381505 w 1277990"/>
              <a:gd name="connsiteY15" fmla="*/ 308838 h 799344"/>
              <a:gd name="connsiteX16" fmla="*/ 399672 w 1277990"/>
              <a:gd name="connsiteY16" fmla="*/ 320949 h 799344"/>
              <a:gd name="connsiteX17" fmla="*/ 436006 w 1277990"/>
              <a:gd name="connsiteY17" fmla="*/ 357283 h 799344"/>
              <a:gd name="connsiteX18" fmla="*/ 454173 w 1277990"/>
              <a:gd name="connsiteY18" fmla="*/ 375449 h 799344"/>
              <a:gd name="connsiteX19" fmla="*/ 490506 w 1277990"/>
              <a:gd name="connsiteY19" fmla="*/ 399672 h 799344"/>
              <a:gd name="connsiteX20" fmla="*/ 514729 w 1277990"/>
              <a:gd name="connsiteY20" fmla="*/ 423895 h 799344"/>
              <a:gd name="connsiteX21" fmla="*/ 532896 w 1277990"/>
              <a:gd name="connsiteY21" fmla="*/ 442061 h 799344"/>
              <a:gd name="connsiteX22" fmla="*/ 551063 w 1277990"/>
              <a:gd name="connsiteY22" fmla="*/ 448117 h 799344"/>
              <a:gd name="connsiteX23" fmla="*/ 587396 w 1277990"/>
              <a:gd name="connsiteY23" fmla="*/ 472340 h 799344"/>
              <a:gd name="connsiteX24" fmla="*/ 599508 w 1277990"/>
              <a:gd name="connsiteY24" fmla="*/ 484451 h 799344"/>
              <a:gd name="connsiteX25" fmla="*/ 617675 w 1277990"/>
              <a:gd name="connsiteY25" fmla="*/ 490506 h 799344"/>
              <a:gd name="connsiteX26" fmla="*/ 635841 w 1277990"/>
              <a:gd name="connsiteY26" fmla="*/ 502618 h 799344"/>
              <a:gd name="connsiteX27" fmla="*/ 654008 w 1277990"/>
              <a:gd name="connsiteY27" fmla="*/ 508673 h 799344"/>
              <a:gd name="connsiteX28" fmla="*/ 708509 w 1277990"/>
              <a:gd name="connsiteY28" fmla="*/ 538951 h 799344"/>
              <a:gd name="connsiteX29" fmla="*/ 750898 w 1277990"/>
              <a:gd name="connsiteY29" fmla="*/ 569230 h 799344"/>
              <a:gd name="connsiteX30" fmla="*/ 763010 w 1277990"/>
              <a:gd name="connsiteY30" fmla="*/ 581341 h 799344"/>
              <a:gd name="connsiteX31" fmla="*/ 769065 w 1277990"/>
              <a:gd name="connsiteY31" fmla="*/ 599508 h 799344"/>
              <a:gd name="connsiteX32" fmla="*/ 787232 w 1277990"/>
              <a:gd name="connsiteY32" fmla="*/ 611619 h 799344"/>
              <a:gd name="connsiteX33" fmla="*/ 793288 w 1277990"/>
              <a:gd name="connsiteY33" fmla="*/ 629786 h 799344"/>
              <a:gd name="connsiteX34" fmla="*/ 823566 w 1277990"/>
              <a:gd name="connsiteY34" fmla="*/ 666120 h 799344"/>
              <a:gd name="connsiteX35" fmla="*/ 841733 w 1277990"/>
              <a:gd name="connsiteY35" fmla="*/ 678231 h 799344"/>
              <a:gd name="connsiteX36" fmla="*/ 853844 w 1277990"/>
              <a:gd name="connsiteY36" fmla="*/ 696398 h 799344"/>
              <a:gd name="connsiteX37" fmla="*/ 859900 w 1277990"/>
              <a:gd name="connsiteY37" fmla="*/ 714565 h 799344"/>
              <a:gd name="connsiteX38" fmla="*/ 896233 w 1277990"/>
              <a:gd name="connsiteY38" fmla="*/ 750898 h 799344"/>
              <a:gd name="connsiteX39" fmla="*/ 908345 w 1277990"/>
              <a:gd name="connsiteY39" fmla="*/ 763010 h 799344"/>
              <a:gd name="connsiteX40" fmla="*/ 938623 w 1277990"/>
              <a:gd name="connsiteY40" fmla="*/ 799344 h 799344"/>
              <a:gd name="connsiteX41" fmla="*/ 1211126 w 1277990"/>
              <a:gd name="connsiteY41" fmla="*/ 793288 h 799344"/>
              <a:gd name="connsiteX42" fmla="*/ 1271682 w 1277990"/>
              <a:gd name="connsiteY42" fmla="*/ 769065 h 799344"/>
              <a:gd name="connsiteX43" fmla="*/ 1277738 w 1277990"/>
              <a:gd name="connsiteY43" fmla="*/ 726676 h 799344"/>
              <a:gd name="connsiteX44" fmla="*/ 1259571 w 1277990"/>
              <a:gd name="connsiteY44" fmla="*/ 654008 h 799344"/>
              <a:gd name="connsiteX45" fmla="*/ 1253516 w 1277990"/>
              <a:gd name="connsiteY45" fmla="*/ 605563 h 799344"/>
              <a:gd name="connsiteX46" fmla="*/ 1265627 w 1277990"/>
              <a:gd name="connsiteY46" fmla="*/ 139280 h 799344"/>
              <a:gd name="connsiteX47" fmla="*/ 1259571 w 1277990"/>
              <a:gd name="connsiteY47" fmla="*/ 0 h 799344"/>
              <a:gd name="connsiteX48" fmla="*/ 1247460 w 1277990"/>
              <a:gd name="connsiteY48" fmla="*/ 12112 h 799344"/>
              <a:gd name="connsiteX49" fmla="*/ 1186904 w 1277990"/>
              <a:gd name="connsiteY49" fmla="*/ 24223 h 799344"/>
              <a:gd name="connsiteX50" fmla="*/ 799343 w 1277990"/>
              <a:gd name="connsiteY50" fmla="*/ 18167 h 799344"/>
              <a:gd name="connsiteX51" fmla="*/ 617675 w 1277990"/>
              <a:gd name="connsiteY51" fmla="*/ 24223 h 799344"/>
              <a:gd name="connsiteX52" fmla="*/ 363338 w 1277990"/>
              <a:gd name="connsiteY52" fmla="*/ 12112 h 799344"/>
              <a:gd name="connsiteX53" fmla="*/ 236170 w 1277990"/>
              <a:gd name="connsiteY53" fmla="*/ 6056 h 799344"/>
              <a:gd name="connsiteX54" fmla="*/ 187725 w 1277990"/>
              <a:gd name="connsiteY54" fmla="*/ 0 h 799344"/>
              <a:gd name="connsiteX55" fmla="*/ 109002 w 1277990"/>
              <a:gd name="connsiteY55" fmla="*/ 12112 h 799344"/>
              <a:gd name="connsiteX56" fmla="*/ 0 w 1277990"/>
              <a:gd name="connsiteY56" fmla="*/ 0 h 79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77990" h="799344">
                <a:moveTo>
                  <a:pt x="0" y="0"/>
                </a:moveTo>
                <a:lnTo>
                  <a:pt x="0" y="0"/>
                </a:lnTo>
                <a:cubicBezTo>
                  <a:pt x="23638" y="51215"/>
                  <a:pt x="20723" y="68743"/>
                  <a:pt x="54501" y="96891"/>
                </a:cubicBezTo>
                <a:cubicBezTo>
                  <a:pt x="60092" y="101550"/>
                  <a:pt x="66612" y="104965"/>
                  <a:pt x="72668" y="109002"/>
                </a:cubicBezTo>
                <a:cubicBezTo>
                  <a:pt x="94281" y="141422"/>
                  <a:pt x="79630" y="122019"/>
                  <a:pt x="121113" y="163502"/>
                </a:cubicBezTo>
                <a:cubicBezTo>
                  <a:pt x="125150" y="167539"/>
                  <a:pt x="127808" y="173809"/>
                  <a:pt x="133224" y="175614"/>
                </a:cubicBezTo>
                <a:lnTo>
                  <a:pt x="151391" y="181669"/>
                </a:lnTo>
                <a:cubicBezTo>
                  <a:pt x="157447" y="185706"/>
                  <a:pt x="162868" y="190914"/>
                  <a:pt x="169558" y="193781"/>
                </a:cubicBezTo>
                <a:cubicBezTo>
                  <a:pt x="177208" y="197059"/>
                  <a:pt x="185988" y="196914"/>
                  <a:pt x="193781" y="199836"/>
                </a:cubicBezTo>
                <a:cubicBezTo>
                  <a:pt x="202233" y="203005"/>
                  <a:pt x="209706" y="208391"/>
                  <a:pt x="218003" y="211947"/>
                </a:cubicBezTo>
                <a:cubicBezTo>
                  <a:pt x="223870" y="214462"/>
                  <a:pt x="230461" y="215148"/>
                  <a:pt x="236170" y="218003"/>
                </a:cubicBezTo>
                <a:cubicBezTo>
                  <a:pt x="242680" y="221258"/>
                  <a:pt x="248018" y="226503"/>
                  <a:pt x="254337" y="230114"/>
                </a:cubicBezTo>
                <a:cubicBezTo>
                  <a:pt x="262175" y="234593"/>
                  <a:pt x="271048" y="237219"/>
                  <a:pt x="278559" y="242226"/>
                </a:cubicBezTo>
                <a:cubicBezTo>
                  <a:pt x="295354" y="253423"/>
                  <a:pt x="307421" y="273663"/>
                  <a:pt x="327004" y="278559"/>
                </a:cubicBezTo>
                <a:lnTo>
                  <a:pt x="351227" y="284615"/>
                </a:lnTo>
                <a:cubicBezTo>
                  <a:pt x="407143" y="321891"/>
                  <a:pt x="338362" y="274322"/>
                  <a:pt x="381505" y="308838"/>
                </a:cubicBezTo>
                <a:cubicBezTo>
                  <a:pt x="387188" y="313385"/>
                  <a:pt x="394232" y="316114"/>
                  <a:pt x="399672" y="320949"/>
                </a:cubicBezTo>
                <a:cubicBezTo>
                  <a:pt x="412474" y="332328"/>
                  <a:pt x="423895" y="345172"/>
                  <a:pt x="436006" y="357283"/>
                </a:cubicBezTo>
                <a:cubicBezTo>
                  <a:pt x="442062" y="363338"/>
                  <a:pt x="447048" y="370699"/>
                  <a:pt x="454173" y="375449"/>
                </a:cubicBezTo>
                <a:cubicBezTo>
                  <a:pt x="466284" y="383523"/>
                  <a:pt x="480213" y="389379"/>
                  <a:pt x="490506" y="399672"/>
                </a:cubicBezTo>
                <a:lnTo>
                  <a:pt x="514729" y="423895"/>
                </a:lnTo>
                <a:cubicBezTo>
                  <a:pt x="520785" y="429950"/>
                  <a:pt x="524772" y="439353"/>
                  <a:pt x="532896" y="442061"/>
                </a:cubicBezTo>
                <a:cubicBezTo>
                  <a:pt x="538952" y="444080"/>
                  <a:pt x="545483" y="445017"/>
                  <a:pt x="551063" y="448117"/>
                </a:cubicBezTo>
                <a:cubicBezTo>
                  <a:pt x="563787" y="455186"/>
                  <a:pt x="577103" y="462048"/>
                  <a:pt x="587396" y="472340"/>
                </a:cubicBezTo>
                <a:cubicBezTo>
                  <a:pt x="591433" y="476377"/>
                  <a:pt x="594612" y="481514"/>
                  <a:pt x="599508" y="484451"/>
                </a:cubicBezTo>
                <a:cubicBezTo>
                  <a:pt x="604982" y="487735"/>
                  <a:pt x="611619" y="488488"/>
                  <a:pt x="617675" y="490506"/>
                </a:cubicBezTo>
                <a:cubicBezTo>
                  <a:pt x="623730" y="494543"/>
                  <a:pt x="629332" y="499363"/>
                  <a:pt x="635841" y="502618"/>
                </a:cubicBezTo>
                <a:cubicBezTo>
                  <a:pt x="641550" y="505473"/>
                  <a:pt x="648428" y="505573"/>
                  <a:pt x="654008" y="508673"/>
                </a:cubicBezTo>
                <a:cubicBezTo>
                  <a:pt x="716476" y="543377"/>
                  <a:pt x="667402" y="525250"/>
                  <a:pt x="708509" y="538951"/>
                </a:cubicBezTo>
                <a:cubicBezTo>
                  <a:pt x="737245" y="567687"/>
                  <a:pt x="721899" y="559563"/>
                  <a:pt x="750898" y="569230"/>
                </a:cubicBezTo>
                <a:cubicBezTo>
                  <a:pt x="754935" y="573267"/>
                  <a:pt x="760073" y="576445"/>
                  <a:pt x="763010" y="581341"/>
                </a:cubicBezTo>
                <a:cubicBezTo>
                  <a:pt x="766294" y="586815"/>
                  <a:pt x="765078" y="594524"/>
                  <a:pt x="769065" y="599508"/>
                </a:cubicBezTo>
                <a:cubicBezTo>
                  <a:pt x="773611" y="605191"/>
                  <a:pt x="781176" y="607582"/>
                  <a:pt x="787232" y="611619"/>
                </a:cubicBezTo>
                <a:cubicBezTo>
                  <a:pt x="789251" y="617675"/>
                  <a:pt x="790121" y="624244"/>
                  <a:pt x="793288" y="629786"/>
                </a:cubicBezTo>
                <a:cubicBezTo>
                  <a:pt x="798244" y="638459"/>
                  <a:pt x="813730" y="658251"/>
                  <a:pt x="823566" y="666120"/>
                </a:cubicBezTo>
                <a:cubicBezTo>
                  <a:pt x="829249" y="670667"/>
                  <a:pt x="835677" y="674194"/>
                  <a:pt x="841733" y="678231"/>
                </a:cubicBezTo>
                <a:cubicBezTo>
                  <a:pt x="845770" y="684287"/>
                  <a:pt x="850589" y="689888"/>
                  <a:pt x="853844" y="696398"/>
                </a:cubicBezTo>
                <a:cubicBezTo>
                  <a:pt x="856699" y="702107"/>
                  <a:pt x="855981" y="709526"/>
                  <a:pt x="859900" y="714565"/>
                </a:cubicBezTo>
                <a:cubicBezTo>
                  <a:pt x="870415" y="728085"/>
                  <a:pt x="884122" y="738787"/>
                  <a:pt x="896233" y="750898"/>
                </a:cubicBezTo>
                <a:cubicBezTo>
                  <a:pt x="900270" y="754935"/>
                  <a:pt x="905178" y="758259"/>
                  <a:pt x="908345" y="763010"/>
                </a:cubicBezTo>
                <a:cubicBezTo>
                  <a:pt x="925206" y="788303"/>
                  <a:pt x="915310" y="776031"/>
                  <a:pt x="938623" y="799344"/>
                </a:cubicBezTo>
                <a:lnTo>
                  <a:pt x="1211126" y="793288"/>
                </a:lnTo>
                <a:cubicBezTo>
                  <a:pt x="1270450" y="791091"/>
                  <a:pt x="1260378" y="802979"/>
                  <a:pt x="1271682" y="769065"/>
                </a:cubicBezTo>
                <a:cubicBezTo>
                  <a:pt x="1273701" y="754935"/>
                  <a:pt x="1279232" y="740871"/>
                  <a:pt x="1277738" y="726676"/>
                </a:cubicBezTo>
                <a:cubicBezTo>
                  <a:pt x="1275124" y="701845"/>
                  <a:pt x="1264468" y="678491"/>
                  <a:pt x="1259571" y="654008"/>
                </a:cubicBezTo>
                <a:cubicBezTo>
                  <a:pt x="1256379" y="638050"/>
                  <a:pt x="1255534" y="621711"/>
                  <a:pt x="1253516" y="605563"/>
                </a:cubicBezTo>
                <a:cubicBezTo>
                  <a:pt x="1254995" y="552315"/>
                  <a:pt x="1265627" y="178375"/>
                  <a:pt x="1265627" y="139280"/>
                </a:cubicBezTo>
                <a:cubicBezTo>
                  <a:pt x="1265627" y="92809"/>
                  <a:pt x="1261590" y="46427"/>
                  <a:pt x="1259571" y="0"/>
                </a:cubicBezTo>
                <a:cubicBezTo>
                  <a:pt x="1255534" y="4037"/>
                  <a:pt x="1252356" y="9175"/>
                  <a:pt x="1247460" y="12112"/>
                </a:cubicBezTo>
                <a:cubicBezTo>
                  <a:pt x="1234252" y="20037"/>
                  <a:pt x="1194246" y="23174"/>
                  <a:pt x="1186904" y="24223"/>
                </a:cubicBezTo>
                <a:lnTo>
                  <a:pt x="799343" y="18167"/>
                </a:lnTo>
                <a:cubicBezTo>
                  <a:pt x="738753" y="18167"/>
                  <a:pt x="678265" y="24223"/>
                  <a:pt x="617675" y="24223"/>
                </a:cubicBezTo>
                <a:cubicBezTo>
                  <a:pt x="473052" y="24223"/>
                  <a:pt x="477854" y="18656"/>
                  <a:pt x="363338" y="12112"/>
                </a:cubicBezTo>
                <a:lnTo>
                  <a:pt x="236170" y="6056"/>
                </a:lnTo>
                <a:cubicBezTo>
                  <a:pt x="220022" y="4037"/>
                  <a:pt x="203999" y="0"/>
                  <a:pt x="187725" y="0"/>
                </a:cubicBezTo>
                <a:cubicBezTo>
                  <a:pt x="152851" y="0"/>
                  <a:pt x="138255" y="4798"/>
                  <a:pt x="109002" y="12112"/>
                </a:cubicBezTo>
                <a:lnTo>
                  <a:pt x="0" y="0"/>
                </a:lnTo>
                <a:close/>
              </a:path>
            </a:pathLst>
          </a:custGeom>
          <a:gradFill>
            <a:gsLst>
              <a:gs pos="30000">
                <a:schemeClr val="bg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70" name="object 49"/>
          <p:cNvSpPr>
            <a:spLocks/>
          </p:cNvSpPr>
          <p:nvPr/>
        </p:nvSpPr>
        <p:spPr bwMode="auto">
          <a:xfrm>
            <a:off x="8091488" y="1951038"/>
            <a:ext cx="101600" cy="274637"/>
          </a:xfrm>
          <a:custGeom>
            <a:avLst/>
            <a:gdLst>
              <a:gd name="T0" fmla="*/ 17773 w 102361"/>
              <a:gd name="T1" fmla="*/ 83907 h 274066"/>
              <a:gd name="T2" fmla="*/ 7529 w 102361"/>
              <a:gd name="T3" fmla="*/ 86287 h 274066"/>
              <a:gd name="T4" fmla="*/ 14693 w 102361"/>
              <a:gd name="T5" fmla="*/ 94517 h 274066"/>
              <a:gd name="T6" fmla="*/ 17773 w 102361"/>
              <a:gd name="T7" fmla="*/ 83907 h 274066"/>
              <a:gd name="T8" fmla="*/ 7529 w 102361"/>
              <a:gd name="T9" fmla="*/ 86287 h 274066"/>
              <a:gd name="T10" fmla="*/ 12993 w 102361"/>
              <a:gd name="T11" fmla="*/ 97346 h 274066"/>
              <a:gd name="T12" fmla="*/ 29607 w 102361"/>
              <a:gd name="T13" fmla="*/ 81157 h 274066"/>
              <a:gd name="T14" fmla="*/ 284168 w 102361"/>
              <a:gd name="T15" fmla="*/ -166917 h 274066"/>
              <a:gd name="T16" fmla="*/ 275909 w 102361"/>
              <a:gd name="T17" fmla="*/ -176306 h 274066"/>
              <a:gd name="T18" fmla="*/ 21320 w 102361"/>
              <a:gd name="T19" fmla="*/ 71675 h 274066"/>
              <a:gd name="T20" fmla="*/ 4735 w 102361"/>
              <a:gd name="T21" fmla="*/ 87830 h 274066"/>
              <a:gd name="T22" fmla="*/ 0 w 102361"/>
              <a:gd name="T23" fmla="*/ 101205 h 274066"/>
              <a:gd name="T24" fmla="*/ 92537 w 102361"/>
              <a:gd name="T25" fmla="*/ 79728 h 274066"/>
              <a:gd name="T26" fmla="*/ 12993 w 102361"/>
              <a:gd name="T27" fmla="*/ 97346 h 274066"/>
              <a:gd name="T28" fmla="*/ 7529 w 102361"/>
              <a:gd name="T29" fmla="*/ 86287 h 274066"/>
              <a:gd name="T30" fmla="*/ 17773 w 102361"/>
              <a:gd name="T31" fmla="*/ 83907 h 274066"/>
              <a:gd name="T32" fmla="*/ 14693 w 102361"/>
              <a:gd name="T33" fmla="*/ 94517 h 274066"/>
              <a:gd name="T34" fmla="*/ 7529 w 102361"/>
              <a:gd name="T35" fmla="*/ 86287 h 274066"/>
              <a:gd name="T36" fmla="*/ 39467 w 102361"/>
              <a:gd name="T37" fmla="*/ 9130 h 274066"/>
              <a:gd name="T38" fmla="*/ 40439 w 102361"/>
              <a:gd name="T39" fmla="*/ 5659 h 274066"/>
              <a:gd name="T40" fmla="*/ 38617 w 102361"/>
              <a:gd name="T41" fmla="*/ 2055 h 274066"/>
              <a:gd name="T42" fmla="*/ 35457 w 102361"/>
              <a:gd name="T43" fmla="*/ 1027 h 274066"/>
              <a:gd name="T44" fmla="*/ 32302 w 102361"/>
              <a:gd name="T45" fmla="*/ 0 h 274066"/>
              <a:gd name="T46" fmla="*/ 28902 w 102361"/>
              <a:gd name="T47" fmla="*/ 1928 h 274066"/>
              <a:gd name="T48" fmla="*/ 27930 w 102361"/>
              <a:gd name="T49" fmla="*/ 5272 h 274066"/>
              <a:gd name="T50" fmla="*/ 0 w 102361"/>
              <a:gd name="T51" fmla="*/ 101205 h 274066"/>
              <a:gd name="T52" fmla="*/ 4735 w 102361"/>
              <a:gd name="T53" fmla="*/ 87830 h 274066"/>
              <a:gd name="T54" fmla="*/ 21320 w 102361"/>
              <a:gd name="T55" fmla="*/ 71675 h 274066"/>
              <a:gd name="T56" fmla="*/ 39467 w 102361"/>
              <a:gd name="T57" fmla="*/ 9130 h 274066"/>
              <a:gd name="T58" fmla="*/ 95815 w 102361"/>
              <a:gd name="T59" fmla="*/ 78956 h 274066"/>
              <a:gd name="T60" fmla="*/ 97879 w 102361"/>
              <a:gd name="T61" fmla="*/ 75486 h 274066"/>
              <a:gd name="T62" fmla="*/ 97151 w 102361"/>
              <a:gd name="T63" fmla="*/ 72141 h 274066"/>
              <a:gd name="T64" fmla="*/ 96421 w 102361"/>
              <a:gd name="T65" fmla="*/ 68669 h 274066"/>
              <a:gd name="T66" fmla="*/ 93264 w 102361"/>
              <a:gd name="T67" fmla="*/ 66355 h 274066"/>
              <a:gd name="T68" fmla="*/ 89986 w 102361"/>
              <a:gd name="T69" fmla="*/ 67126 h 274066"/>
              <a:gd name="T70" fmla="*/ 29607 w 102361"/>
              <a:gd name="T71" fmla="*/ 81157 h 274066"/>
              <a:gd name="T72" fmla="*/ 12993 w 102361"/>
              <a:gd name="T73" fmla="*/ 97346 h 274066"/>
              <a:gd name="T74" fmla="*/ 92537 w 102361"/>
              <a:gd name="T75" fmla="*/ 79728 h 274066"/>
              <a:gd name="T76" fmla="*/ 95815 w 102361"/>
              <a:gd name="T77" fmla="*/ 78956 h 2740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361" h="274066">
                <a:moveTo>
                  <a:pt x="18586" y="82866"/>
                </a:moveTo>
                <a:lnTo>
                  <a:pt x="7874" y="85216"/>
                </a:lnTo>
                <a:lnTo>
                  <a:pt x="15366" y="93344"/>
                </a:lnTo>
                <a:lnTo>
                  <a:pt x="18586" y="82866"/>
                </a:lnTo>
                <a:close/>
              </a:path>
              <a:path w="102361" h="274066">
                <a:moveTo>
                  <a:pt x="7874" y="85216"/>
                </a:moveTo>
                <a:lnTo>
                  <a:pt x="13588" y="96138"/>
                </a:lnTo>
                <a:lnTo>
                  <a:pt x="30962" y="80150"/>
                </a:lnTo>
                <a:lnTo>
                  <a:pt x="297179" y="-164846"/>
                </a:lnTo>
                <a:lnTo>
                  <a:pt x="288543" y="-174117"/>
                </a:lnTo>
                <a:lnTo>
                  <a:pt x="22297" y="70786"/>
                </a:lnTo>
                <a:lnTo>
                  <a:pt x="4952" y="86740"/>
                </a:lnTo>
                <a:lnTo>
                  <a:pt x="0" y="99949"/>
                </a:lnTo>
                <a:lnTo>
                  <a:pt x="96774" y="78739"/>
                </a:lnTo>
                <a:lnTo>
                  <a:pt x="13588" y="96138"/>
                </a:lnTo>
                <a:lnTo>
                  <a:pt x="7874" y="85216"/>
                </a:lnTo>
                <a:lnTo>
                  <a:pt x="18586" y="82866"/>
                </a:lnTo>
                <a:lnTo>
                  <a:pt x="15366" y="93344"/>
                </a:lnTo>
                <a:lnTo>
                  <a:pt x="7874" y="85216"/>
                </a:lnTo>
                <a:close/>
              </a:path>
              <a:path w="102361" h="274066">
                <a:moveTo>
                  <a:pt x="41275" y="9016"/>
                </a:moveTo>
                <a:lnTo>
                  <a:pt x="42290" y="5587"/>
                </a:lnTo>
                <a:lnTo>
                  <a:pt x="40385" y="2031"/>
                </a:lnTo>
                <a:lnTo>
                  <a:pt x="37083" y="1015"/>
                </a:lnTo>
                <a:lnTo>
                  <a:pt x="33781" y="0"/>
                </a:lnTo>
                <a:lnTo>
                  <a:pt x="30225" y="1904"/>
                </a:lnTo>
                <a:lnTo>
                  <a:pt x="29209" y="5206"/>
                </a:lnTo>
                <a:lnTo>
                  <a:pt x="0" y="99949"/>
                </a:lnTo>
                <a:lnTo>
                  <a:pt x="4952" y="86740"/>
                </a:lnTo>
                <a:lnTo>
                  <a:pt x="22297" y="70786"/>
                </a:lnTo>
                <a:lnTo>
                  <a:pt x="41275" y="9016"/>
                </a:lnTo>
                <a:close/>
              </a:path>
              <a:path w="102361" h="274066">
                <a:moveTo>
                  <a:pt x="100202" y="77977"/>
                </a:moveTo>
                <a:lnTo>
                  <a:pt x="102361" y="74549"/>
                </a:lnTo>
                <a:lnTo>
                  <a:pt x="101600" y="71246"/>
                </a:lnTo>
                <a:lnTo>
                  <a:pt x="100837" y="67817"/>
                </a:lnTo>
                <a:lnTo>
                  <a:pt x="97535" y="65531"/>
                </a:lnTo>
                <a:lnTo>
                  <a:pt x="94106" y="66293"/>
                </a:lnTo>
                <a:lnTo>
                  <a:pt x="30962" y="80150"/>
                </a:lnTo>
                <a:lnTo>
                  <a:pt x="13588" y="96138"/>
                </a:lnTo>
                <a:lnTo>
                  <a:pt x="96774" y="78739"/>
                </a:lnTo>
                <a:lnTo>
                  <a:pt x="100202" y="779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6871" name="object 50"/>
          <p:cNvSpPr>
            <a:spLocks/>
          </p:cNvSpPr>
          <p:nvPr/>
        </p:nvSpPr>
        <p:spPr bwMode="auto">
          <a:xfrm>
            <a:off x="1908175" y="1958975"/>
            <a:ext cx="100013" cy="466725"/>
          </a:xfrm>
          <a:custGeom>
            <a:avLst/>
            <a:gdLst>
              <a:gd name="T0" fmla="*/ 17070 w 100202"/>
              <a:gd name="T1" fmla="*/ 82746 h 467740"/>
              <a:gd name="T2" fmla="*/ 6653 w 100202"/>
              <a:gd name="T3" fmla="*/ 85867 h 467740"/>
              <a:gd name="T4" fmla="*/ 14690 w 100202"/>
              <a:gd name="T5" fmla="*/ 93263 h 467740"/>
              <a:gd name="T6" fmla="*/ 17070 w 100202"/>
              <a:gd name="T7" fmla="*/ 82746 h 467740"/>
              <a:gd name="T8" fmla="*/ 6653 w 100202"/>
              <a:gd name="T9" fmla="*/ 85867 h 467740"/>
              <a:gd name="T10" fmla="*/ 13057 w 100202"/>
              <a:gd name="T11" fmla="*/ 96147 h 467740"/>
              <a:gd name="T12" fmla="*/ 28881 w 100202"/>
              <a:gd name="T13" fmla="*/ 79205 h 467740"/>
              <a:gd name="T14" fmla="*/ 431832 w 100202"/>
              <a:gd name="T15" fmla="*/ -352249 h 467740"/>
              <a:gd name="T16" fmla="*/ 422666 w 100202"/>
              <a:gd name="T17" fmla="*/ -360773 h 467740"/>
              <a:gd name="T18" fmla="*/ 19821 w 100202"/>
              <a:gd name="T19" fmla="*/ 70567 h 467740"/>
              <a:gd name="T20" fmla="*/ 3895 w 100202"/>
              <a:gd name="T21" fmla="*/ 87622 h 467740"/>
              <a:gd name="T22" fmla="*/ 0 w 100202"/>
              <a:gd name="T23" fmla="*/ 100911 h 467740"/>
              <a:gd name="T24" fmla="*/ 93799 w 100202"/>
              <a:gd name="T25" fmla="*/ 72706 h 467740"/>
              <a:gd name="T26" fmla="*/ 13057 w 100202"/>
              <a:gd name="T27" fmla="*/ 96147 h 467740"/>
              <a:gd name="T28" fmla="*/ 6653 w 100202"/>
              <a:gd name="T29" fmla="*/ 85867 h 467740"/>
              <a:gd name="T30" fmla="*/ 17070 w 100202"/>
              <a:gd name="T31" fmla="*/ 82746 h 467740"/>
              <a:gd name="T32" fmla="*/ 14690 w 100202"/>
              <a:gd name="T33" fmla="*/ 93263 h 467740"/>
              <a:gd name="T34" fmla="*/ 6653 w 100202"/>
              <a:gd name="T35" fmla="*/ 85867 h 467740"/>
              <a:gd name="T36" fmla="*/ 33903 w 100202"/>
              <a:gd name="T37" fmla="*/ 8273 h 467740"/>
              <a:gd name="T38" fmla="*/ 34656 w 100202"/>
              <a:gd name="T39" fmla="*/ 4886 h 467740"/>
              <a:gd name="T40" fmla="*/ 32522 w 100202"/>
              <a:gd name="T41" fmla="*/ 1626 h 467740"/>
              <a:gd name="T42" fmla="*/ 29132 w 100202"/>
              <a:gd name="T43" fmla="*/ 749 h 467740"/>
              <a:gd name="T44" fmla="*/ 25740 w 100202"/>
              <a:gd name="T45" fmla="*/ 0 h 467740"/>
              <a:gd name="T46" fmla="*/ 22352 w 100202"/>
              <a:gd name="T47" fmla="*/ 2128 h 467740"/>
              <a:gd name="T48" fmla="*/ 21597 w 100202"/>
              <a:gd name="T49" fmla="*/ 5515 h 467740"/>
              <a:gd name="T50" fmla="*/ 0 w 100202"/>
              <a:gd name="T51" fmla="*/ 100911 h 467740"/>
              <a:gd name="T52" fmla="*/ 3895 w 100202"/>
              <a:gd name="T53" fmla="*/ 87622 h 467740"/>
              <a:gd name="T54" fmla="*/ 19821 w 100202"/>
              <a:gd name="T55" fmla="*/ 70567 h 467740"/>
              <a:gd name="T56" fmla="*/ 33903 w 100202"/>
              <a:gd name="T57" fmla="*/ 8273 h 467740"/>
              <a:gd name="T58" fmla="*/ 99073 w 100202"/>
              <a:gd name="T59" fmla="*/ 68317 h 467740"/>
              <a:gd name="T60" fmla="*/ 98070 w 100202"/>
              <a:gd name="T61" fmla="*/ 64933 h 467740"/>
              <a:gd name="T62" fmla="*/ 97065 w 100202"/>
              <a:gd name="T63" fmla="*/ 61674 h 467740"/>
              <a:gd name="T64" fmla="*/ 93549 w 100202"/>
              <a:gd name="T65" fmla="*/ 59794 h 467740"/>
              <a:gd name="T66" fmla="*/ 90283 w 100202"/>
              <a:gd name="T67" fmla="*/ 60796 h 467740"/>
              <a:gd name="T68" fmla="*/ 28881 w 100202"/>
              <a:gd name="T69" fmla="*/ 79205 h 467740"/>
              <a:gd name="T70" fmla="*/ 13057 w 100202"/>
              <a:gd name="T71" fmla="*/ 96147 h 467740"/>
              <a:gd name="T72" fmla="*/ 93799 w 100202"/>
              <a:gd name="T73" fmla="*/ 72706 h 467740"/>
              <a:gd name="T74" fmla="*/ 97190 w 100202"/>
              <a:gd name="T75" fmla="*/ 71702 h 467740"/>
              <a:gd name="T76" fmla="*/ 99073 w 100202"/>
              <a:gd name="T77" fmla="*/ 68317 h 467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02" h="467740">
                <a:moveTo>
                  <a:pt x="17263" y="83832"/>
                </a:moveTo>
                <a:lnTo>
                  <a:pt x="6731" y="86994"/>
                </a:lnTo>
                <a:lnTo>
                  <a:pt x="14858" y="94487"/>
                </a:lnTo>
                <a:lnTo>
                  <a:pt x="17263" y="83832"/>
                </a:lnTo>
                <a:close/>
              </a:path>
              <a:path w="100202" h="467740">
                <a:moveTo>
                  <a:pt x="6731" y="86994"/>
                </a:moveTo>
                <a:lnTo>
                  <a:pt x="13207" y="97408"/>
                </a:lnTo>
                <a:lnTo>
                  <a:pt x="29211" y="80244"/>
                </a:lnTo>
                <a:lnTo>
                  <a:pt x="436752" y="-356870"/>
                </a:lnTo>
                <a:lnTo>
                  <a:pt x="427481" y="-365506"/>
                </a:lnTo>
                <a:lnTo>
                  <a:pt x="20048" y="71492"/>
                </a:lnTo>
                <a:lnTo>
                  <a:pt x="3937" y="88772"/>
                </a:lnTo>
                <a:lnTo>
                  <a:pt x="0" y="102234"/>
                </a:lnTo>
                <a:lnTo>
                  <a:pt x="94868" y="73659"/>
                </a:lnTo>
                <a:lnTo>
                  <a:pt x="13207" y="97408"/>
                </a:lnTo>
                <a:lnTo>
                  <a:pt x="6731" y="86994"/>
                </a:lnTo>
                <a:lnTo>
                  <a:pt x="17263" y="83832"/>
                </a:lnTo>
                <a:lnTo>
                  <a:pt x="14858" y="94487"/>
                </a:lnTo>
                <a:lnTo>
                  <a:pt x="6731" y="86994"/>
                </a:lnTo>
                <a:close/>
              </a:path>
              <a:path w="100202" h="467740">
                <a:moveTo>
                  <a:pt x="34289" y="8381"/>
                </a:moveTo>
                <a:lnTo>
                  <a:pt x="35051" y="4952"/>
                </a:lnTo>
                <a:lnTo>
                  <a:pt x="32893" y="1650"/>
                </a:lnTo>
                <a:lnTo>
                  <a:pt x="29463" y="761"/>
                </a:lnTo>
                <a:lnTo>
                  <a:pt x="26034" y="0"/>
                </a:lnTo>
                <a:lnTo>
                  <a:pt x="22606" y="2158"/>
                </a:lnTo>
                <a:lnTo>
                  <a:pt x="21843" y="5587"/>
                </a:lnTo>
                <a:lnTo>
                  <a:pt x="0" y="102234"/>
                </a:lnTo>
                <a:lnTo>
                  <a:pt x="3937" y="88772"/>
                </a:lnTo>
                <a:lnTo>
                  <a:pt x="20048" y="71492"/>
                </a:lnTo>
                <a:lnTo>
                  <a:pt x="34289" y="8381"/>
                </a:lnTo>
                <a:close/>
              </a:path>
              <a:path w="100202" h="467740">
                <a:moveTo>
                  <a:pt x="100202" y="69214"/>
                </a:moveTo>
                <a:lnTo>
                  <a:pt x="99187" y="65785"/>
                </a:lnTo>
                <a:lnTo>
                  <a:pt x="98170" y="62483"/>
                </a:lnTo>
                <a:lnTo>
                  <a:pt x="94614" y="60578"/>
                </a:lnTo>
                <a:lnTo>
                  <a:pt x="91312" y="61594"/>
                </a:lnTo>
                <a:lnTo>
                  <a:pt x="29211" y="80244"/>
                </a:lnTo>
                <a:lnTo>
                  <a:pt x="13207" y="97408"/>
                </a:lnTo>
                <a:lnTo>
                  <a:pt x="94868" y="73659"/>
                </a:lnTo>
                <a:lnTo>
                  <a:pt x="98297" y="72643"/>
                </a:lnTo>
                <a:lnTo>
                  <a:pt x="100202" y="692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Freeform 5"/>
          <p:cNvSpPr/>
          <p:nvPr/>
        </p:nvSpPr>
        <p:spPr>
          <a:xfrm>
            <a:off x="635841" y="1954849"/>
            <a:ext cx="2955147" cy="400791"/>
          </a:xfrm>
          <a:custGeom>
            <a:avLst/>
            <a:gdLst>
              <a:gd name="connsiteX0" fmla="*/ 0 w 2955147"/>
              <a:gd name="connsiteY0" fmla="*/ 31397 h 400791"/>
              <a:gd name="connsiteX1" fmla="*/ 0 w 2955147"/>
              <a:gd name="connsiteY1" fmla="*/ 31397 h 400791"/>
              <a:gd name="connsiteX2" fmla="*/ 109001 w 2955147"/>
              <a:gd name="connsiteY2" fmla="*/ 37453 h 400791"/>
              <a:gd name="connsiteX3" fmla="*/ 151391 w 2955147"/>
              <a:gd name="connsiteY3" fmla="*/ 49564 h 400791"/>
              <a:gd name="connsiteX4" fmla="*/ 381505 w 2955147"/>
              <a:gd name="connsiteY4" fmla="*/ 43509 h 400791"/>
              <a:gd name="connsiteX5" fmla="*/ 472339 w 2955147"/>
              <a:gd name="connsiteY5" fmla="*/ 37453 h 400791"/>
              <a:gd name="connsiteX6" fmla="*/ 605563 w 2955147"/>
              <a:gd name="connsiteY6" fmla="*/ 31397 h 400791"/>
              <a:gd name="connsiteX7" fmla="*/ 756954 w 2955147"/>
              <a:gd name="connsiteY7" fmla="*/ 19286 h 400791"/>
              <a:gd name="connsiteX8" fmla="*/ 896233 w 2955147"/>
              <a:gd name="connsiteY8" fmla="*/ 25342 h 400791"/>
              <a:gd name="connsiteX9" fmla="*/ 920456 w 2955147"/>
              <a:gd name="connsiteY9" fmla="*/ 31397 h 400791"/>
              <a:gd name="connsiteX10" fmla="*/ 956789 w 2955147"/>
              <a:gd name="connsiteY10" fmla="*/ 43509 h 400791"/>
              <a:gd name="connsiteX11" fmla="*/ 999179 w 2955147"/>
              <a:gd name="connsiteY11" fmla="*/ 49564 h 400791"/>
              <a:gd name="connsiteX12" fmla="*/ 1259571 w 2955147"/>
              <a:gd name="connsiteY12" fmla="*/ 43509 h 400791"/>
              <a:gd name="connsiteX13" fmla="*/ 1338294 w 2955147"/>
              <a:gd name="connsiteY13" fmla="*/ 43509 h 400791"/>
              <a:gd name="connsiteX14" fmla="*/ 1519963 w 2955147"/>
              <a:gd name="connsiteY14" fmla="*/ 43509 h 400791"/>
              <a:gd name="connsiteX15" fmla="*/ 1616853 w 2955147"/>
              <a:gd name="connsiteY15" fmla="*/ 37453 h 400791"/>
              <a:gd name="connsiteX16" fmla="*/ 1780355 w 2955147"/>
              <a:gd name="connsiteY16" fmla="*/ 31397 h 400791"/>
              <a:gd name="connsiteX17" fmla="*/ 1816689 w 2955147"/>
              <a:gd name="connsiteY17" fmla="*/ 37453 h 400791"/>
              <a:gd name="connsiteX18" fmla="*/ 1834856 w 2955147"/>
              <a:gd name="connsiteY18" fmla="*/ 31397 h 400791"/>
              <a:gd name="connsiteX19" fmla="*/ 1907523 w 2955147"/>
              <a:gd name="connsiteY19" fmla="*/ 25342 h 400791"/>
              <a:gd name="connsiteX20" fmla="*/ 2349584 w 2955147"/>
              <a:gd name="connsiteY20" fmla="*/ 13230 h 400791"/>
              <a:gd name="connsiteX21" fmla="*/ 2434363 w 2955147"/>
              <a:gd name="connsiteY21" fmla="*/ 13230 h 400791"/>
              <a:gd name="connsiteX22" fmla="*/ 2470697 w 2955147"/>
              <a:gd name="connsiteY22" fmla="*/ 19286 h 400791"/>
              <a:gd name="connsiteX23" fmla="*/ 2628143 w 2955147"/>
              <a:gd name="connsiteY23" fmla="*/ 25342 h 400791"/>
              <a:gd name="connsiteX24" fmla="*/ 2676588 w 2955147"/>
              <a:gd name="connsiteY24" fmla="*/ 37453 h 400791"/>
              <a:gd name="connsiteX25" fmla="*/ 2694755 w 2955147"/>
              <a:gd name="connsiteY25" fmla="*/ 43509 h 400791"/>
              <a:gd name="connsiteX26" fmla="*/ 2858257 w 2955147"/>
              <a:gd name="connsiteY26" fmla="*/ 55620 h 400791"/>
              <a:gd name="connsiteX27" fmla="*/ 2888535 w 2955147"/>
              <a:gd name="connsiteY27" fmla="*/ 61676 h 400791"/>
              <a:gd name="connsiteX28" fmla="*/ 2936980 w 2955147"/>
              <a:gd name="connsiteY28" fmla="*/ 67731 h 400791"/>
              <a:gd name="connsiteX29" fmla="*/ 2949091 w 2955147"/>
              <a:gd name="connsiteY29" fmla="*/ 104065 h 400791"/>
              <a:gd name="connsiteX30" fmla="*/ 2955147 w 2955147"/>
              <a:gd name="connsiteY30" fmla="*/ 146454 h 400791"/>
              <a:gd name="connsiteX31" fmla="*/ 2955147 w 2955147"/>
              <a:gd name="connsiteY31" fmla="*/ 225177 h 400791"/>
              <a:gd name="connsiteX32" fmla="*/ 2943036 w 2955147"/>
              <a:gd name="connsiteY32" fmla="*/ 237289 h 400791"/>
              <a:gd name="connsiteX33" fmla="*/ 2924869 w 2955147"/>
              <a:gd name="connsiteY33" fmla="*/ 273623 h 400791"/>
              <a:gd name="connsiteX34" fmla="*/ 2870368 w 2955147"/>
              <a:gd name="connsiteY34" fmla="*/ 297845 h 400791"/>
              <a:gd name="connsiteX35" fmla="*/ 2743200 w 2955147"/>
              <a:gd name="connsiteY35" fmla="*/ 309956 h 400791"/>
              <a:gd name="connsiteX36" fmla="*/ 2706866 w 2955147"/>
              <a:gd name="connsiteY36" fmla="*/ 322068 h 400791"/>
              <a:gd name="connsiteX37" fmla="*/ 2525197 w 2955147"/>
              <a:gd name="connsiteY37" fmla="*/ 334179 h 400791"/>
              <a:gd name="connsiteX38" fmla="*/ 2470697 w 2955147"/>
              <a:gd name="connsiteY38" fmla="*/ 352346 h 400791"/>
              <a:gd name="connsiteX39" fmla="*/ 2452530 w 2955147"/>
              <a:gd name="connsiteY39" fmla="*/ 358401 h 400791"/>
              <a:gd name="connsiteX40" fmla="*/ 2276917 w 2955147"/>
              <a:gd name="connsiteY40" fmla="*/ 370513 h 400791"/>
              <a:gd name="connsiteX41" fmla="*/ 2222416 w 2955147"/>
              <a:gd name="connsiteY41" fmla="*/ 376568 h 400791"/>
              <a:gd name="connsiteX42" fmla="*/ 2204249 w 2955147"/>
              <a:gd name="connsiteY42" fmla="*/ 382624 h 400791"/>
              <a:gd name="connsiteX43" fmla="*/ 2167915 w 2955147"/>
              <a:gd name="connsiteY43" fmla="*/ 388679 h 400791"/>
              <a:gd name="connsiteX44" fmla="*/ 2040747 w 2955147"/>
              <a:gd name="connsiteY44" fmla="*/ 382624 h 400791"/>
              <a:gd name="connsiteX45" fmla="*/ 2022580 w 2955147"/>
              <a:gd name="connsiteY45" fmla="*/ 388679 h 400791"/>
              <a:gd name="connsiteX46" fmla="*/ 1937801 w 2955147"/>
              <a:gd name="connsiteY46" fmla="*/ 382624 h 400791"/>
              <a:gd name="connsiteX47" fmla="*/ 1768244 w 2955147"/>
              <a:gd name="connsiteY47" fmla="*/ 376568 h 400791"/>
              <a:gd name="connsiteX48" fmla="*/ 1604742 w 2955147"/>
              <a:gd name="connsiteY48" fmla="*/ 382624 h 400791"/>
              <a:gd name="connsiteX49" fmla="*/ 1483629 w 2955147"/>
              <a:gd name="connsiteY49" fmla="*/ 388679 h 400791"/>
              <a:gd name="connsiteX50" fmla="*/ 1301960 w 2955147"/>
              <a:gd name="connsiteY50" fmla="*/ 394735 h 400791"/>
              <a:gd name="connsiteX51" fmla="*/ 1247460 w 2955147"/>
              <a:gd name="connsiteY51" fmla="*/ 400791 h 400791"/>
              <a:gd name="connsiteX52" fmla="*/ 1180848 w 2955147"/>
              <a:gd name="connsiteY52" fmla="*/ 388679 h 400791"/>
              <a:gd name="connsiteX53" fmla="*/ 1102125 w 2955147"/>
              <a:gd name="connsiteY53" fmla="*/ 376568 h 400791"/>
              <a:gd name="connsiteX54" fmla="*/ 1065791 w 2955147"/>
              <a:gd name="connsiteY54" fmla="*/ 364457 h 400791"/>
              <a:gd name="connsiteX55" fmla="*/ 1047624 w 2955147"/>
              <a:gd name="connsiteY55" fmla="*/ 352346 h 400791"/>
              <a:gd name="connsiteX56" fmla="*/ 1005234 w 2955147"/>
              <a:gd name="connsiteY56" fmla="*/ 316012 h 400791"/>
              <a:gd name="connsiteX57" fmla="*/ 981012 w 2955147"/>
              <a:gd name="connsiteY57" fmla="*/ 279678 h 400791"/>
              <a:gd name="connsiteX58" fmla="*/ 968901 w 2955147"/>
              <a:gd name="connsiteY58" fmla="*/ 261511 h 400791"/>
              <a:gd name="connsiteX59" fmla="*/ 938623 w 2955147"/>
              <a:gd name="connsiteY59" fmla="*/ 231233 h 400791"/>
              <a:gd name="connsiteX60" fmla="*/ 926511 w 2955147"/>
              <a:gd name="connsiteY60" fmla="*/ 219122 h 400791"/>
              <a:gd name="connsiteX61" fmla="*/ 914400 w 2955147"/>
              <a:gd name="connsiteY61" fmla="*/ 200955 h 400791"/>
              <a:gd name="connsiteX62" fmla="*/ 908344 w 2955147"/>
              <a:gd name="connsiteY62" fmla="*/ 182788 h 400791"/>
              <a:gd name="connsiteX63" fmla="*/ 890178 w 2955147"/>
              <a:gd name="connsiteY63" fmla="*/ 164621 h 400791"/>
              <a:gd name="connsiteX64" fmla="*/ 878066 w 2955147"/>
              <a:gd name="connsiteY64" fmla="*/ 146454 h 400791"/>
              <a:gd name="connsiteX65" fmla="*/ 859899 w 2955147"/>
              <a:gd name="connsiteY65" fmla="*/ 91954 h 400791"/>
              <a:gd name="connsiteX66" fmla="*/ 853844 w 2955147"/>
              <a:gd name="connsiteY66" fmla="*/ 73787 h 400791"/>
              <a:gd name="connsiteX67" fmla="*/ 835677 w 2955147"/>
              <a:gd name="connsiteY67" fmla="*/ 37453 h 400791"/>
              <a:gd name="connsiteX68" fmla="*/ 841733 w 2955147"/>
              <a:gd name="connsiteY68" fmla="*/ 13230 h 400791"/>
              <a:gd name="connsiteX69" fmla="*/ 914400 w 2955147"/>
              <a:gd name="connsiteY69" fmla="*/ 7175 h 400791"/>
              <a:gd name="connsiteX70" fmla="*/ 950734 w 2955147"/>
              <a:gd name="connsiteY70" fmla="*/ 13230 h 400791"/>
              <a:gd name="connsiteX71" fmla="*/ 962845 w 2955147"/>
              <a:gd name="connsiteY71" fmla="*/ 25342 h 400791"/>
              <a:gd name="connsiteX72" fmla="*/ 981012 w 2955147"/>
              <a:gd name="connsiteY72" fmla="*/ 31397 h 400791"/>
              <a:gd name="connsiteX73" fmla="*/ 1156625 w 2955147"/>
              <a:gd name="connsiteY73" fmla="*/ 37453 h 400791"/>
              <a:gd name="connsiteX74" fmla="*/ 1241404 w 2955147"/>
              <a:gd name="connsiteY74" fmla="*/ 43509 h 400791"/>
              <a:gd name="connsiteX75" fmla="*/ 1277738 w 2955147"/>
              <a:gd name="connsiteY75" fmla="*/ 31397 h 400791"/>
              <a:gd name="connsiteX76" fmla="*/ 1338294 w 2955147"/>
              <a:gd name="connsiteY76" fmla="*/ 31397 h 400791"/>
              <a:gd name="connsiteX77" fmla="*/ 1792466 w 2955147"/>
              <a:gd name="connsiteY77" fmla="*/ 176732 h 400791"/>
              <a:gd name="connsiteX78" fmla="*/ 1792466 w 2955147"/>
              <a:gd name="connsiteY78" fmla="*/ 176732 h 40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955147" h="400791">
                <a:moveTo>
                  <a:pt x="0" y="31397"/>
                </a:moveTo>
                <a:lnTo>
                  <a:pt x="0" y="31397"/>
                </a:lnTo>
                <a:cubicBezTo>
                  <a:pt x="36334" y="33416"/>
                  <a:pt x="72761" y="34158"/>
                  <a:pt x="109001" y="37453"/>
                </a:cubicBezTo>
                <a:cubicBezTo>
                  <a:pt x="119452" y="38403"/>
                  <a:pt x="140640" y="45981"/>
                  <a:pt x="151391" y="49564"/>
                </a:cubicBezTo>
                <a:lnTo>
                  <a:pt x="381505" y="43509"/>
                </a:lnTo>
                <a:cubicBezTo>
                  <a:pt x="411829" y="42365"/>
                  <a:pt x="442038" y="39091"/>
                  <a:pt x="472339" y="37453"/>
                </a:cubicBezTo>
                <a:lnTo>
                  <a:pt x="605563" y="31397"/>
                </a:lnTo>
                <a:cubicBezTo>
                  <a:pt x="646803" y="27273"/>
                  <a:pt x="719940" y="19286"/>
                  <a:pt x="756954" y="19286"/>
                </a:cubicBezTo>
                <a:cubicBezTo>
                  <a:pt x="803424" y="19286"/>
                  <a:pt x="849807" y="23323"/>
                  <a:pt x="896233" y="25342"/>
                </a:cubicBezTo>
                <a:cubicBezTo>
                  <a:pt x="904307" y="27360"/>
                  <a:pt x="912484" y="29005"/>
                  <a:pt x="920456" y="31397"/>
                </a:cubicBezTo>
                <a:cubicBezTo>
                  <a:pt x="932684" y="35065"/>
                  <a:pt x="944151" y="41704"/>
                  <a:pt x="956789" y="43509"/>
                </a:cubicBezTo>
                <a:lnTo>
                  <a:pt x="999179" y="49564"/>
                </a:lnTo>
                <a:lnTo>
                  <a:pt x="1259571" y="43509"/>
                </a:lnTo>
                <a:cubicBezTo>
                  <a:pt x="1338153" y="40487"/>
                  <a:pt x="1289141" y="31220"/>
                  <a:pt x="1338294" y="43509"/>
                </a:cubicBezTo>
                <a:cubicBezTo>
                  <a:pt x="1441040" y="28830"/>
                  <a:pt x="1319694" y="43509"/>
                  <a:pt x="1519963" y="43509"/>
                </a:cubicBezTo>
                <a:cubicBezTo>
                  <a:pt x="1552323" y="43509"/>
                  <a:pt x="1584528" y="38957"/>
                  <a:pt x="1616853" y="37453"/>
                </a:cubicBezTo>
                <a:lnTo>
                  <a:pt x="1780355" y="31397"/>
                </a:lnTo>
                <a:cubicBezTo>
                  <a:pt x="1792466" y="33416"/>
                  <a:pt x="1804411" y="37453"/>
                  <a:pt x="1816689" y="37453"/>
                </a:cubicBezTo>
                <a:cubicBezTo>
                  <a:pt x="1823072" y="37453"/>
                  <a:pt x="1828529" y="32241"/>
                  <a:pt x="1834856" y="31397"/>
                </a:cubicBezTo>
                <a:cubicBezTo>
                  <a:pt x="1858949" y="28185"/>
                  <a:pt x="1883232" y="26199"/>
                  <a:pt x="1907523" y="25342"/>
                </a:cubicBezTo>
                <a:lnTo>
                  <a:pt x="2349584" y="13230"/>
                </a:lnTo>
                <a:cubicBezTo>
                  <a:pt x="2418035" y="26921"/>
                  <a:pt x="2333671" y="13230"/>
                  <a:pt x="2434363" y="13230"/>
                </a:cubicBezTo>
                <a:cubicBezTo>
                  <a:pt x="2446641" y="13230"/>
                  <a:pt x="2458443" y="18520"/>
                  <a:pt x="2470697" y="19286"/>
                </a:cubicBezTo>
                <a:cubicBezTo>
                  <a:pt x="2523116" y="22562"/>
                  <a:pt x="2575661" y="23323"/>
                  <a:pt x="2628143" y="25342"/>
                </a:cubicBezTo>
                <a:cubicBezTo>
                  <a:pt x="2644291" y="29379"/>
                  <a:pt x="2660797" y="32189"/>
                  <a:pt x="2676588" y="37453"/>
                </a:cubicBezTo>
                <a:cubicBezTo>
                  <a:pt x="2682644" y="39472"/>
                  <a:pt x="2688446" y="42538"/>
                  <a:pt x="2694755" y="43509"/>
                </a:cubicBezTo>
                <a:cubicBezTo>
                  <a:pt x="2735807" y="49825"/>
                  <a:pt x="2826068" y="53726"/>
                  <a:pt x="2858257" y="55620"/>
                </a:cubicBezTo>
                <a:cubicBezTo>
                  <a:pt x="2868350" y="57639"/>
                  <a:pt x="2878362" y="60111"/>
                  <a:pt x="2888535" y="61676"/>
                </a:cubicBezTo>
                <a:cubicBezTo>
                  <a:pt x="2904620" y="64151"/>
                  <a:pt x="2923648" y="58399"/>
                  <a:pt x="2936980" y="67731"/>
                </a:cubicBezTo>
                <a:cubicBezTo>
                  <a:pt x="2947439" y="75052"/>
                  <a:pt x="2949091" y="104065"/>
                  <a:pt x="2949091" y="104065"/>
                </a:cubicBezTo>
                <a:cubicBezTo>
                  <a:pt x="2951110" y="118195"/>
                  <a:pt x="2955147" y="132181"/>
                  <a:pt x="2955147" y="146454"/>
                </a:cubicBezTo>
                <a:cubicBezTo>
                  <a:pt x="2955147" y="233434"/>
                  <a:pt x="2940570" y="181451"/>
                  <a:pt x="2955147" y="225177"/>
                </a:cubicBezTo>
                <a:cubicBezTo>
                  <a:pt x="2951110" y="229214"/>
                  <a:pt x="2945973" y="232393"/>
                  <a:pt x="2943036" y="237289"/>
                </a:cubicBezTo>
                <a:cubicBezTo>
                  <a:pt x="2928263" y="261912"/>
                  <a:pt x="2947836" y="250656"/>
                  <a:pt x="2924869" y="273623"/>
                </a:cubicBezTo>
                <a:cubicBezTo>
                  <a:pt x="2913173" y="285319"/>
                  <a:pt x="2883622" y="296583"/>
                  <a:pt x="2870368" y="297845"/>
                </a:cubicBezTo>
                <a:lnTo>
                  <a:pt x="2743200" y="309956"/>
                </a:lnTo>
                <a:cubicBezTo>
                  <a:pt x="2731089" y="313993"/>
                  <a:pt x="2719608" y="321272"/>
                  <a:pt x="2706866" y="322068"/>
                </a:cubicBezTo>
                <a:lnTo>
                  <a:pt x="2525197" y="334179"/>
                </a:lnTo>
                <a:lnTo>
                  <a:pt x="2470697" y="352346"/>
                </a:lnTo>
                <a:cubicBezTo>
                  <a:pt x="2464641" y="354364"/>
                  <a:pt x="2458849" y="357498"/>
                  <a:pt x="2452530" y="358401"/>
                </a:cubicBezTo>
                <a:cubicBezTo>
                  <a:pt x="2366133" y="370744"/>
                  <a:pt x="2424399" y="363809"/>
                  <a:pt x="2276917" y="370513"/>
                </a:cubicBezTo>
                <a:cubicBezTo>
                  <a:pt x="2258750" y="372531"/>
                  <a:pt x="2240446" y="373563"/>
                  <a:pt x="2222416" y="376568"/>
                </a:cubicBezTo>
                <a:cubicBezTo>
                  <a:pt x="2216120" y="377617"/>
                  <a:pt x="2210480" y="381239"/>
                  <a:pt x="2204249" y="382624"/>
                </a:cubicBezTo>
                <a:cubicBezTo>
                  <a:pt x="2192263" y="385287"/>
                  <a:pt x="2180026" y="386661"/>
                  <a:pt x="2167915" y="388679"/>
                </a:cubicBezTo>
                <a:cubicBezTo>
                  <a:pt x="2125526" y="386661"/>
                  <a:pt x="2083184" y="382624"/>
                  <a:pt x="2040747" y="382624"/>
                </a:cubicBezTo>
                <a:cubicBezTo>
                  <a:pt x="2034364" y="382624"/>
                  <a:pt x="2028963" y="388679"/>
                  <a:pt x="2022580" y="388679"/>
                </a:cubicBezTo>
                <a:cubicBezTo>
                  <a:pt x="1994248" y="388679"/>
                  <a:pt x="1966101" y="383972"/>
                  <a:pt x="1937801" y="382624"/>
                </a:cubicBezTo>
                <a:cubicBezTo>
                  <a:pt x="1881310" y="379934"/>
                  <a:pt x="1824763" y="378587"/>
                  <a:pt x="1768244" y="376568"/>
                </a:cubicBezTo>
                <a:lnTo>
                  <a:pt x="1604742" y="382624"/>
                </a:lnTo>
                <a:lnTo>
                  <a:pt x="1483629" y="388679"/>
                </a:lnTo>
                <a:lnTo>
                  <a:pt x="1301960" y="394735"/>
                </a:lnTo>
                <a:cubicBezTo>
                  <a:pt x="1283793" y="396754"/>
                  <a:pt x="1265738" y="400791"/>
                  <a:pt x="1247460" y="400791"/>
                </a:cubicBezTo>
                <a:cubicBezTo>
                  <a:pt x="1180648" y="400791"/>
                  <a:pt x="1219174" y="397196"/>
                  <a:pt x="1180848" y="388679"/>
                </a:cubicBezTo>
                <a:cubicBezTo>
                  <a:pt x="1165739" y="385322"/>
                  <a:pt x="1115629" y="378497"/>
                  <a:pt x="1102125" y="376568"/>
                </a:cubicBezTo>
                <a:cubicBezTo>
                  <a:pt x="1090014" y="372531"/>
                  <a:pt x="1076413" y="371538"/>
                  <a:pt x="1065791" y="364457"/>
                </a:cubicBezTo>
                <a:cubicBezTo>
                  <a:pt x="1059735" y="360420"/>
                  <a:pt x="1053150" y="357082"/>
                  <a:pt x="1047624" y="352346"/>
                </a:cubicBezTo>
                <a:cubicBezTo>
                  <a:pt x="996228" y="308293"/>
                  <a:pt x="1046941" y="343816"/>
                  <a:pt x="1005234" y="316012"/>
                </a:cubicBezTo>
                <a:lnTo>
                  <a:pt x="981012" y="279678"/>
                </a:lnTo>
                <a:cubicBezTo>
                  <a:pt x="976975" y="273622"/>
                  <a:pt x="974047" y="266657"/>
                  <a:pt x="968901" y="261511"/>
                </a:cubicBezTo>
                <a:lnTo>
                  <a:pt x="938623" y="231233"/>
                </a:lnTo>
                <a:cubicBezTo>
                  <a:pt x="934586" y="227196"/>
                  <a:pt x="929678" y="223873"/>
                  <a:pt x="926511" y="219122"/>
                </a:cubicBezTo>
                <a:cubicBezTo>
                  <a:pt x="922474" y="213066"/>
                  <a:pt x="917655" y="207465"/>
                  <a:pt x="914400" y="200955"/>
                </a:cubicBezTo>
                <a:cubicBezTo>
                  <a:pt x="911545" y="195246"/>
                  <a:pt x="911885" y="188099"/>
                  <a:pt x="908344" y="182788"/>
                </a:cubicBezTo>
                <a:cubicBezTo>
                  <a:pt x="903594" y="175662"/>
                  <a:pt x="895660" y="171200"/>
                  <a:pt x="890178" y="164621"/>
                </a:cubicBezTo>
                <a:cubicBezTo>
                  <a:pt x="885519" y="159030"/>
                  <a:pt x="882103" y="152510"/>
                  <a:pt x="878066" y="146454"/>
                </a:cubicBezTo>
                <a:lnTo>
                  <a:pt x="859899" y="91954"/>
                </a:lnTo>
                <a:cubicBezTo>
                  <a:pt x="857881" y="85898"/>
                  <a:pt x="857385" y="79098"/>
                  <a:pt x="853844" y="73787"/>
                </a:cubicBezTo>
                <a:cubicBezTo>
                  <a:pt x="838192" y="50309"/>
                  <a:pt x="844035" y="62524"/>
                  <a:pt x="835677" y="37453"/>
                </a:cubicBezTo>
                <a:cubicBezTo>
                  <a:pt x="837696" y="29379"/>
                  <a:pt x="837116" y="20155"/>
                  <a:pt x="841733" y="13230"/>
                </a:cubicBezTo>
                <a:cubicBezTo>
                  <a:pt x="857745" y="-10789"/>
                  <a:pt x="896273" y="4758"/>
                  <a:pt x="914400" y="7175"/>
                </a:cubicBezTo>
                <a:cubicBezTo>
                  <a:pt x="926571" y="8798"/>
                  <a:pt x="938623" y="11212"/>
                  <a:pt x="950734" y="13230"/>
                </a:cubicBezTo>
                <a:cubicBezTo>
                  <a:pt x="954771" y="17267"/>
                  <a:pt x="957949" y="22405"/>
                  <a:pt x="962845" y="25342"/>
                </a:cubicBezTo>
                <a:cubicBezTo>
                  <a:pt x="968319" y="28626"/>
                  <a:pt x="974641" y="30999"/>
                  <a:pt x="981012" y="31397"/>
                </a:cubicBezTo>
                <a:cubicBezTo>
                  <a:pt x="1039470" y="35051"/>
                  <a:pt x="1098087" y="35434"/>
                  <a:pt x="1156625" y="37453"/>
                </a:cubicBezTo>
                <a:cubicBezTo>
                  <a:pt x="1184885" y="39472"/>
                  <a:pt x="1213108" y="44924"/>
                  <a:pt x="1241404" y="43509"/>
                </a:cubicBezTo>
                <a:cubicBezTo>
                  <a:pt x="1254155" y="42871"/>
                  <a:pt x="1264971" y="31397"/>
                  <a:pt x="1277738" y="31397"/>
                </a:cubicBezTo>
                <a:lnTo>
                  <a:pt x="1338294" y="31397"/>
                </a:lnTo>
                <a:lnTo>
                  <a:pt x="1792466" y="176732"/>
                </a:lnTo>
                <a:lnTo>
                  <a:pt x="1792466" y="176732"/>
                </a:lnTo>
              </a:path>
            </a:pathLst>
          </a:cu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8313" y="2349500"/>
            <a:ext cx="1466303" cy="165098"/>
          </a:xfrm>
          <a:prstGeom prst="rect">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bject 63"/>
          <p:cNvSpPr>
            <a:spLocks/>
          </p:cNvSpPr>
          <p:nvPr/>
        </p:nvSpPr>
        <p:spPr bwMode="auto">
          <a:xfrm>
            <a:off x="843014" y="2070597"/>
            <a:ext cx="568325" cy="420688"/>
          </a:xfrm>
          <a:custGeom>
            <a:avLst/>
            <a:gdLst>
              <a:gd name="T0" fmla="*/ 10787 w 569493"/>
              <a:gd name="T1" fmla="*/ 310808 h 419627"/>
              <a:gd name="T2" fmla="*/ 26629 w 569493"/>
              <a:gd name="T3" fmla="*/ 339815 h 419627"/>
              <a:gd name="T4" fmla="*/ 48516 w 569493"/>
              <a:gd name="T5" fmla="*/ 365033 h 419627"/>
              <a:gd name="T6" fmla="*/ 75767 w 569493"/>
              <a:gd name="T7" fmla="*/ 386227 h 419627"/>
              <a:gd name="T8" fmla="*/ 107698 w 569493"/>
              <a:gd name="T9" fmla="*/ 403160 h 419627"/>
              <a:gd name="T10" fmla="*/ 143629 w 569493"/>
              <a:gd name="T11" fmla="*/ 415596 h 419627"/>
              <a:gd name="T12" fmla="*/ 182876 w 569493"/>
              <a:gd name="T13" fmla="*/ 423300 h 419627"/>
              <a:gd name="T14" fmla="*/ 224758 w 569493"/>
              <a:gd name="T15" fmla="*/ 426033 h 419627"/>
              <a:gd name="T16" fmla="*/ 268595 w 569493"/>
              <a:gd name="T17" fmla="*/ 423564 h 419627"/>
              <a:gd name="T18" fmla="*/ 313702 w 569493"/>
              <a:gd name="T19" fmla="*/ 415653 h 419627"/>
              <a:gd name="T20" fmla="*/ 358969 w 569493"/>
              <a:gd name="T21" fmla="*/ 402211 h 419627"/>
              <a:gd name="T22" fmla="*/ 401227 w 569493"/>
              <a:gd name="T23" fmla="*/ 384179 h 419627"/>
              <a:gd name="T24" fmla="*/ 439584 w 569493"/>
              <a:gd name="T25" fmla="*/ 362241 h 419627"/>
              <a:gd name="T26" fmla="*/ 473588 w 569493"/>
              <a:gd name="T27" fmla="*/ 336971 h 419627"/>
              <a:gd name="T28" fmla="*/ 502782 w 569493"/>
              <a:gd name="T29" fmla="*/ 308940 h 419627"/>
              <a:gd name="T30" fmla="*/ 526717 w 569493"/>
              <a:gd name="T31" fmla="*/ 278725 h 419627"/>
              <a:gd name="T32" fmla="*/ 544938 w 569493"/>
              <a:gd name="T33" fmla="*/ 246898 h 419627"/>
              <a:gd name="T34" fmla="*/ 556992 w 569493"/>
              <a:gd name="T35" fmla="*/ 214030 h 419627"/>
              <a:gd name="T36" fmla="*/ 562428 w 569493"/>
              <a:gd name="T37" fmla="*/ 180696 h 419627"/>
              <a:gd name="T38" fmla="*/ 560790 w 569493"/>
              <a:gd name="T39" fmla="*/ 147469 h 419627"/>
              <a:gd name="T40" fmla="*/ 551717 w 569493"/>
              <a:gd name="T41" fmla="*/ 115226 h 419627"/>
              <a:gd name="T42" fmla="*/ 535844 w 569493"/>
              <a:gd name="T43" fmla="*/ 86218 h 419627"/>
              <a:gd name="T44" fmla="*/ 513934 w 569493"/>
              <a:gd name="T45" fmla="*/ 60999 h 419627"/>
              <a:gd name="T46" fmla="*/ 486669 w 569493"/>
              <a:gd name="T47" fmla="*/ 39806 h 419627"/>
              <a:gd name="T48" fmla="*/ 454730 w 569493"/>
              <a:gd name="T49" fmla="*/ 22873 h 419627"/>
              <a:gd name="T50" fmla="*/ 418798 w 569493"/>
              <a:gd name="T51" fmla="*/ 10436 h 419627"/>
              <a:gd name="T52" fmla="*/ 379559 w 569493"/>
              <a:gd name="T53" fmla="*/ 2735 h 419627"/>
              <a:gd name="T54" fmla="*/ 337692 w 569493"/>
              <a:gd name="T55" fmla="*/ 0 h 419627"/>
              <a:gd name="T56" fmla="*/ 293878 w 569493"/>
              <a:gd name="T57" fmla="*/ 2468 h 419627"/>
              <a:gd name="T58" fmla="*/ 248802 w 569493"/>
              <a:gd name="T59" fmla="*/ 10380 h 419627"/>
              <a:gd name="T60" fmla="*/ 203551 w 569493"/>
              <a:gd name="T61" fmla="*/ 23804 h 419627"/>
              <a:gd name="T62" fmla="*/ 161294 w 569493"/>
              <a:gd name="T63" fmla="*/ 41811 h 419627"/>
              <a:gd name="T64" fmla="*/ 122937 w 569493"/>
              <a:gd name="T65" fmla="*/ 63738 h 419627"/>
              <a:gd name="T66" fmla="*/ 88933 w 569493"/>
              <a:gd name="T67" fmla="*/ 89005 h 419627"/>
              <a:gd name="T68" fmla="*/ 59738 w 569493"/>
              <a:gd name="T69" fmla="*/ 117038 h 419627"/>
              <a:gd name="T70" fmla="*/ 35804 w 569493"/>
              <a:gd name="T71" fmla="*/ 147265 h 419627"/>
              <a:gd name="T72" fmla="*/ 17584 w 569493"/>
              <a:gd name="T73" fmla="*/ 179105 h 419627"/>
              <a:gd name="T74" fmla="*/ 5530 w 569493"/>
              <a:gd name="T75" fmla="*/ 211985 h 419627"/>
              <a:gd name="T76" fmla="*/ 94 w 569493"/>
              <a:gd name="T77" fmla="*/ 245330 h 419627"/>
              <a:gd name="T78" fmla="*/ 1728 w 569493"/>
              <a:gd name="T79" fmla="*/ 278563 h 4196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69493" h="419627">
                <a:moveTo>
                  <a:pt x="5410" y="290522"/>
                </a:moveTo>
                <a:lnTo>
                  <a:pt x="10919" y="306134"/>
                </a:lnTo>
                <a:lnTo>
                  <a:pt x="18131" y="320872"/>
                </a:lnTo>
                <a:lnTo>
                  <a:pt x="26959" y="334705"/>
                </a:lnTo>
                <a:lnTo>
                  <a:pt x="37316" y="347606"/>
                </a:lnTo>
                <a:lnTo>
                  <a:pt x="49118" y="359544"/>
                </a:lnTo>
                <a:lnTo>
                  <a:pt x="62276" y="370492"/>
                </a:lnTo>
                <a:lnTo>
                  <a:pt x="76706" y="380419"/>
                </a:lnTo>
                <a:lnTo>
                  <a:pt x="92321" y="389297"/>
                </a:lnTo>
                <a:lnTo>
                  <a:pt x="109033" y="397097"/>
                </a:lnTo>
                <a:lnTo>
                  <a:pt x="126758" y="403790"/>
                </a:lnTo>
                <a:lnTo>
                  <a:pt x="145409" y="409346"/>
                </a:lnTo>
                <a:lnTo>
                  <a:pt x="164900" y="413737"/>
                </a:lnTo>
                <a:lnTo>
                  <a:pt x="185143" y="416934"/>
                </a:lnTo>
                <a:lnTo>
                  <a:pt x="206054" y="418907"/>
                </a:lnTo>
                <a:lnTo>
                  <a:pt x="227545" y="419627"/>
                </a:lnTo>
                <a:lnTo>
                  <a:pt x="249530" y="419066"/>
                </a:lnTo>
                <a:lnTo>
                  <a:pt x="271924" y="417194"/>
                </a:lnTo>
                <a:lnTo>
                  <a:pt x="294639" y="413983"/>
                </a:lnTo>
                <a:lnTo>
                  <a:pt x="317590" y="409403"/>
                </a:lnTo>
                <a:lnTo>
                  <a:pt x="340690" y="403425"/>
                </a:lnTo>
                <a:lnTo>
                  <a:pt x="363418" y="396163"/>
                </a:lnTo>
                <a:lnTo>
                  <a:pt x="385274" y="387799"/>
                </a:lnTo>
                <a:lnTo>
                  <a:pt x="406200" y="378402"/>
                </a:lnTo>
                <a:lnTo>
                  <a:pt x="426139" y="368044"/>
                </a:lnTo>
                <a:lnTo>
                  <a:pt x="445032" y="356794"/>
                </a:lnTo>
                <a:lnTo>
                  <a:pt x="462824" y="344724"/>
                </a:lnTo>
                <a:lnTo>
                  <a:pt x="479456" y="331904"/>
                </a:lnTo>
                <a:lnTo>
                  <a:pt x="494872" y="318404"/>
                </a:lnTo>
                <a:lnTo>
                  <a:pt x="509014" y="304296"/>
                </a:lnTo>
                <a:lnTo>
                  <a:pt x="521824" y="289649"/>
                </a:lnTo>
                <a:lnTo>
                  <a:pt x="533245" y="274534"/>
                </a:lnTo>
                <a:lnTo>
                  <a:pt x="543220" y="259023"/>
                </a:lnTo>
                <a:lnTo>
                  <a:pt x="551692" y="243185"/>
                </a:lnTo>
                <a:lnTo>
                  <a:pt x="558603" y="227091"/>
                </a:lnTo>
                <a:lnTo>
                  <a:pt x="563896" y="210812"/>
                </a:lnTo>
                <a:lnTo>
                  <a:pt x="567514" y="194417"/>
                </a:lnTo>
                <a:lnTo>
                  <a:pt x="569399" y="177979"/>
                </a:lnTo>
                <a:lnTo>
                  <a:pt x="569493" y="161567"/>
                </a:lnTo>
                <a:lnTo>
                  <a:pt x="567741" y="145252"/>
                </a:lnTo>
                <a:lnTo>
                  <a:pt x="564083" y="129105"/>
                </a:lnTo>
                <a:lnTo>
                  <a:pt x="558556" y="113493"/>
                </a:lnTo>
                <a:lnTo>
                  <a:pt x="551328" y="98755"/>
                </a:lnTo>
                <a:lnTo>
                  <a:pt x="542486" y="84922"/>
                </a:lnTo>
                <a:lnTo>
                  <a:pt x="532116" y="72021"/>
                </a:lnTo>
                <a:lnTo>
                  <a:pt x="520304" y="60082"/>
                </a:lnTo>
                <a:lnTo>
                  <a:pt x="507136" y="49135"/>
                </a:lnTo>
                <a:lnTo>
                  <a:pt x="492700" y="39208"/>
                </a:lnTo>
                <a:lnTo>
                  <a:pt x="477081" y="30329"/>
                </a:lnTo>
                <a:lnTo>
                  <a:pt x="460365" y="22529"/>
                </a:lnTo>
                <a:lnTo>
                  <a:pt x="442639" y="15837"/>
                </a:lnTo>
                <a:lnTo>
                  <a:pt x="423989" y="10280"/>
                </a:lnTo>
                <a:lnTo>
                  <a:pt x="404502" y="5890"/>
                </a:lnTo>
                <a:lnTo>
                  <a:pt x="384263" y="2693"/>
                </a:lnTo>
                <a:lnTo>
                  <a:pt x="363359" y="720"/>
                </a:lnTo>
                <a:lnTo>
                  <a:pt x="341877" y="0"/>
                </a:lnTo>
                <a:lnTo>
                  <a:pt x="319902" y="561"/>
                </a:lnTo>
                <a:lnTo>
                  <a:pt x="297520" y="2432"/>
                </a:lnTo>
                <a:lnTo>
                  <a:pt x="274819" y="5644"/>
                </a:lnTo>
                <a:lnTo>
                  <a:pt x="251885" y="10224"/>
                </a:lnTo>
                <a:lnTo>
                  <a:pt x="228803" y="16202"/>
                </a:lnTo>
                <a:lnTo>
                  <a:pt x="206074" y="23446"/>
                </a:lnTo>
                <a:lnTo>
                  <a:pt x="184219" y="31797"/>
                </a:lnTo>
                <a:lnTo>
                  <a:pt x="163293" y="41183"/>
                </a:lnTo>
                <a:lnTo>
                  <a:pt x="143354" y="51534"/>
                </a:lnTo>
                <a:lnTo>
                  <a:pt x="124461" y="62779"/>
                </a:lnTo>
                <a:lnTo>
                  <a:pt x="106669" y="74847"/>
                </a:lnTo>
                <a:lnTo>
                  <a:pt x="90036" y="87667"/>
                </a:lnTo>
                <a:lnTo>
                  <a:pt x="74621" y="101168"/>
                </a:lnTo>
                <a:lnTo>
                  <a:pt x="60479" y="115279"/>
                </a:lnTo>
                <a:lnTo>
                  <a:pt x="47669" y="129930"/>
                </a:lnTo>
                <a:lnTo>
                  <a:pt x="36248" y="145050"/>
                </a:lnTo>
                <a:lnTo>
                  <a:pt x="26272" y="160567"/>
                </a:lnTo>
                <a:lnTo>
                  <a:pt x="17801" y="176412"/>
                </a:lnTo>
                <a:lnTo>
                  <a:pt x="10889" y="192512"/>
                </a:lnTo>
                <a:lnTo>
                  <a:pt x="5596" y="208797"/>
                </a:lnTo>
                <a:lnTo>
                  <a:pt x="1979" y="225197"/>
                </a:lnTo>
                <a:lnTo>
                  <a:pt x="94" y="241640"/>
                </a:lnTo>
                <a:lnTo>
                  <a:pt x="0" y="258056"/>
                </a:lnTo>
                <a:lnTo>
                  <a:pt x="1752" y="274374"/>
                </a:lnTo>
                <a:lnTo>
                  <a:pt x="5410" y="290522"/>
                </a:lnTo>
                <a:close/>
              </a:path>
            </a:pathLst>
          </a:custGeom>
          <a:solidFill>
            <a:schemeClr val="accent1">
              <a:lumMod val="75000"/>
            </a:schemeClr>
          </a:solidFill>
          <a:ln>
            <a:noFill/>
          </a:ln>
        </p:spPr>
        <p:txBody>
          <a:bodyPr lIns="0" tIns="0" rIns="0" bIns="0"/>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2.96296E-6 L -2.77778E-6 0.25 " pathEditMode="relative" rAng="0" ptsTypes="AA">
                                      <p:cBhvr>
                                        <p:cTn id="6" dur="2000" fill="hold"/>
                                        <p:tgtEl>
                                          <p:spTgt spid="36904"/>
                                        </p:tgtEl>
                                        <p:attrNameLst>
                                          <p:attrName>ppt_x</p:attrName>
                                          <p:attrName>ppt_y</p:attrName>
                                        </p:attrNameLst>
                                      </p:cBhvr>
                                      <p:rCtr x="0" y="12500"/>
                                    </p:animMotion>
                                  </p:childTnLst>
                                </p:cTn>
                              </p:par>
                              <p:par>
                                <p:cTn id="7" presetID="42" presetClass="path" presetSubtype="0" accel="50000" decel="50000" fill="hold" grpId="0" nodeType="withEffect">
                                  <p:stCondLst>
                                    <p:cond delay="0"/>
                                  </p:stCondLst>
                                  <p:childTnLst>
                                    <p:animMotion origin="layout" path="M 0 0 L 0 0.25 E" pathEditMode="relative" ptsTypes="">
                                      <p:cBhvr>
                                        <p:cTn id="8" dur="2000" fill="hold"/>
                                        <p:tgtEl>
                                          <p:spTgt spid="3"/>
                                        </p:tgtEl>
                                        <p:attrNameLst>
                                          <p:attrName>ppt_x</p:attrName>
                                          <p:attrName>ppt_y</p:attrName>
                                        </p:attrNameLst>
                                      </p:cBhvr>
                                    </p:animMotion>
                                  </p:childTnLst>
                                </p:cTn>
                              </p:par>
                              <p:par>
                                <p:cTn id="9" presetID="42" presetClass="path" presetSubtype="0" accel="50000" decel="50000" fill="hold" grpId="0" nodeType="withEffect">
                                  <p:stCondLst>
                                    <p:cond delay="0"/>
                                  </p:stCondLst>
                                  <p:childTnLst>
                                    <p:animMotion origin="layout" path="M 0 0 L 0 0.25 E" pathEditMode="relative" ptsTypes="">
                                      <p:cBhvr>
                                        <p:cTn id="10" dur="2000" fill="hold"/>
                                        <p:tgtEl>
                                          <p:spTgt spid="36882"/>
                                        </p:tgtEl>
                                        <p:attrNameLst>
                                          <p:attrName>ppt_x</p:attrName>
                                          <p:attrName>ppt_y</p:attrName>
                                        </p:attrNameLst>
                                      </p:cBhvr>
                                    </p:animMotion>
                                  </p:childTnLst>
                                </p:cTn>
                              </p:par>
                              <p:par>
                                <p:cTn id="11" presetID="42" presetClass="path" presetSubtype="0" accel="50000" decel="50000" fill="hold" grpId="0" nodeType="withEffect">
                                  <p:stCondLst>
                                    <p:cond delay="0"/>
                                  </p:stCondLst>
                                  <p:childTnLst>
                                    <p:animMotion origin="layout" path="M 0 0 L 0 0.25 E" pathEditMode="relative" ptsTypes="">
                                      <p:cBhvr>
                                        <p:cTn id="12"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36882" grpId="0" animBg="1"/>
      <p:bldP spid="3690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object 55"/>
          <p:cNvSpPr>
            <a:spLocks/>
          </p:cNvSpPr>
          <p:nvPr/>
        </p:nvSpPr>
        <p:spPr bwMode="auto">
          <a:xfrm>
            <a:off x="7254591" y="2008519"/>
            <a:ext cx="1728788" cy="1584325"/>
          </a:xfrm>
          <a:custGeom>
            <a:avLst/>
            <a:gdLst>
              <a:gd name="T0" fmla="*/ 0 w 1728139"/>
              <a:gd name="T1" fmla="*/ 1584960 h 1584198"/>
              <a:gd name="T2" fmla="*/ 1732036 w 1728139"/>
              <a:gd name="T3" fmla="*/ 1584960 h 1584198"/>
              <a:gd name="T4" fmla="*/ 1732036 w 1728139"/>
              <a:gd name="T5" fmla="*/ 0 h 1584198"/>
              <a:gd name="T6" fmla="*/ 0 w 1728139"/>
              <a:gd name="T7" fmla="*/ 0 h 1584198"/>
              <a:gd name="T8" fmla="*/ 0 w 1728139"/>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139" h="1584198">
                <a:moveTo>
                  <a:pt x="0" y="1584198"/>
                </a:moveTo>
                <a:lnTo>
                  <a:pt x="1728139" y="1584198"/>
                </a:lnTo>
                <a:lnTo>
                  <a:pt x="1728139" y="0"/>
                </a:lnTo>
                <a:lnTo>
                  <a:pt x="0" y="0"/>
                </a:lnTo>
                <a:lnTo>
                  <a:pt x="0" y="158419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940" name="object 15"/>
          <p:cNvSpPr txBox="1">
            <a:spLocks noChangeArrowheads="1"/>
          </p:cNvSpPr>
          <p:nvPr/>
        </p:nvSpPr>
        <p:spPr bwMode="auto">
          <a:xfrm>
            <a:off x="7235825" y="1989138"/>
            <a:ext cx="1728788" cy="1584325"/>
          </a:xfrm>
          <a:prstGeom prst="rect">
            <a:avLst/>
          </a:prstGeom>
          <a:blipFill>
            <a:blip r:embed="rId2"/>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7890" name="object 54"/>
          <p:cNvSpPr>
            <a:spLocks noChangeArrowheads="1"/>
          </p:cNvSpPr>
          <p:nvPr/>
        </p:nvSpPr>
        <p:spPr bwMode="auto">
          <a:xfrm>
            <a:off x="6999288" y="244475"/>
            <a:ext cx="982662" cy="1031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37892" name="object 56"/>
          <p:cNvSpPr>
            <a:spLocks/>
          </p:cNvSpPr>
          <p:nvPr/>
        </p:nvSpPr>
        <p:spPr bwMode="auto">
          <a:xfrm>
            <a:off x="468313" y="1989138"/>
            <a:ext cx="4248150" cy="1584325"/>
          </a:xfrm>
          <a:custGeom>
            <a:avLst/>
            <a:gdLst>
              <a:gd name="T0" fmla="*/ 0 w 4248480"/>
              <a:gd name="T1" fmla="*/ 1584960 h 1584198"/>
              <a:gd name="T2" fmla="*/ 4246500 w 4248480"/>
              <a:gd name="T3" fmla="*/ 1584960 h 1584198"/>
              <a:gd name="T4" fmla="*/ 4246500 w 4248480"/>
              <a:gd name="T5" fmla="*/ 0 h 1584198"/>
              <a:gd name="T6" fmla="*/ 0 w 4248480"/>
              <a:gd name="T7" fmla="*/ 0 h 1584198"/>
              <a:gd name="T8" fmla="*/ 0 w 4248480"/>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48480" h="1584198">
                <a:moveTo>
                  <a:pt x="0" y="1584198"/>
                </a:moveTo>
                <a:lnTo>
                  <a:pt x="4248480" y="1584198"/>
                </a:lnTo>
                <a:lnTo>
                  <a:pt x="4248480" y="0"/>
                </a:lnTo>
                <a:lnTo>
                  <a:pt x="0" y="0"/>
                </a:lnTo>
                <a:lnTo>
                  <a:pt x="0" y="158419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893" name="object 57"/>
          <p:cNvSpPr>
            <a:spLocks/>
          </p:cNvSpPr>
          <p:nvPr/>
        </p:nvSpPr>
        <p:spPr bwMode="auto">
          <a:xfrm>
            <a:off x="468313" y="1989138"/>
            <a:ext cx="8496300" cy="1584325"/>
          </a:xfrm>
          <a:custGeom>
            <a:avLst/>
            <a:gdLst>
              <a:gd name="T0" fmla="*/ 0 w 8496935"/>
              <a:gd name="T1" fmla="*/ 1584960 h 1584198"/>
              <a:gd name="T2" fmla="*/ 8493125 w 8496935"/>
              <a:gd name="T3" fmla="*/ 1584960 h 1584198"/>
              <a:gd name="T4" fmla="*/ 8493125 w 8496935"/>
              <a:gd name="T5" fmla="*/ 0 h 1584198"/>
              <a:gd name="T6" fmla="*/ 0 w 8496935"/>
              <a:gd name="T7" fmla="*/ 0 h 1584198"/>
              <a:gd name="T8" fmla="*/ 0 w 8496935"/>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96935" h="1584198">
                <a:moveTo>
                  <a:pt x="0" y="1584198"/>
                </a:moveTo>
                <a:lnTo>
                  <a:pt x="8496935" y="1584198"/>
                </a:lnTo>
                <a:lnTo>
                  <a:pt x="8496935" y="0"/>
                </a:lnTo>
                <a:lnTo>
                  <a:pt x="0" y="0"/>
                </a:lnTo>
                <a:lnTo>
                  <a:pt x="0" y="15841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894" name="object 58"/>
          <p:cNvSpPr>
            <a:spLocks/>
          </p:cNvSpPr>
          <p:nvPr/>
        </p:nvSpPr>
        <p:spPr bwMode="auto">
          <a:xfrm>
            <a:off x="8091488" y="1951038"/>
            <a:ext cx="101600" cy="274637"/>
          </a:xfrm>
          <a:custGeom>
            <a:avLst/>
            <a:gdLst>
              <a:gd name="T0" fmla="*/ 17773 w 102361"/>
              <a:gd name="T1" fmla="*/ 83907 h 274066"/>
              <a:gd name="T2" fmla="*/ 7529 w 102361"/>
              <a:gd name="T3" fmla="*/ 86287 h 274066"/>
              <a:gd name="T4" fmla="*/ 14693 w 102361"/>
              <a:gd name="T5" fmla="*/ 94517 h 274066"/>
              <a:gd name="T6" fmla="*/ 17773 w 102361"/>
              <a:gd name="T7" fmla="*/ 83907 h 274066"/>
              <a:gd name="T8" fmla="*/ 7529 w 102361"/>
              <a:gd name="T9" fmla="*/ 86287 h 274066"/>
              <a:gd name="T10" fmla="*/ 12993 w 102361"/>
              <a:gd name="T11" fmla="*/ 97346 h 274066"/>
              <a:gd name="T12" fmla="*/ 29607 w 102361"/>
              <a:gd name="T13" fmla="*/ 81157 h 274066"/>
              <a:gd name="T14" fmla="*/ 284168 w 102361"/>
              <a:gd name="T15" fmla="*/ -166917 h 274066"/>
              <a:gd name="T16" fmla="*/ 275909 w 102361"/>
              <a:gd name="T17" fmla="*/ -176306 h 274066"/>
              <a:gd name="T18" fmla="*/ 21320 w 102361"/>
              <a:gd name="T19" fmla="*/ 71675 h 274066"/>
              <a:gd name="T20" fmla="*/ 4735 w 102361"/>
              <a:gd name="T21" fmla="*/ 87830 h 274066"/>
              <a:gd name="T22" fmla="*/ 0 w 102361"/>
              <a:gd name="T23" fmla="*/ 101205 h 274066"/>
              <a:gd name="T24" fmla="*/ 92537 w 102361"/>
              <a:gd name="T25" fmla="*/ 79728 h 274066"/>
              <a:gd name="T26" fmla="*/ 12993 w 102361"/>
              <a:gd name="T27" fmla="*/ 97346 h 274066"/>
              <a:gd name="T28" fmla="*/ 7529 w 102361"/>
              <a:gd name="T29" fmla="*/ 86287 h 274066"/>
              <a:gd name="T30" fmla="*/ 17773 w 102361"/>
              <a:gd name="T31" fmla="*/ 83907 h 274066"/>
              <a:gd name="T32" fmla="*/ 14693 w 102361"/>
              <a:gd name="T33" fmla="*/ 94517 h 274066"/>
              <a:gd name="T34" fmla="*/ 7529 w 102361"/>
              <a:gd name="T35" fmla="*/ 86287 h 274066"/>
              <a:gd name="T36" fmla="*/ 39467 w 102361"/>
              <a:gd name="T37" fmla="*/ 9130 h 274066"/>
              <a:gd name="T38" fmla="*/ 40439 w 102361"/>
              <a:gd name="T39" fmla="*/ 5659 h 274066"/>
              <a:gd name="T40" fmla="*/ 38617 w 102361"/>
              <a:gd name="T41" fmla="*/ 2055 h 274066"/>
              <a:gd name="T42" fmla="*/ 35457 w 102361"/>
              <a:gd name="T43" fmla="*/ 1027 h 274066"/>
              <a:gd name="T44" fmla="*/ 32302 w 102361"/>
              <a:gd name="T45" fmla="*/ 0 h 274066"/>
              <a:gd name="T46" fmla="*/ 28902 w 102361"/>
              <a:gd name="T47" fmla="*/ 1928 h 274066"/>
              <a:gd name="T48" fmla="*/ 27930 w 102361"/>
              <a:gd name="T49" fmla="*/ 5272 h 274066"/>
              <a:gd name="T50" fmla="*/ 0 w 102361"/>
              <a:gd name="T51" fmla="*/ 101205 h 274066"/>
              <a:gd name="T52" fmla="*/ 4735 w 102361"/>
              <a:gd name="T53" fmla="*/ 87830 h 274066"/>
              <a:gd name="T54" fmla="*/ 21320 w 102361"/>
              <a:gd name="T55" fmla="*/ 71675 h 274066"/>
              <a:gd name="T56" fmla="*/ 39467 w 102361"/>
              <a:gd name="T57" fmla="*/ 9130 h 274066"/>
              <a:gd name="T58" fmla="*/ 95815 w 102361"/>
              <a:gd name="T59" fmla="*/ 78956 h 274066"/>
              <a:gd name="T60" fmla="*/ 97879 w 102361"/>
              <a:gd name="T61" fmla="*/ 75486 h 274066"/>
              <a:gd name="T62" fmla="*/ 97151 w 102361"/>
              <a:gd name="T63" fmla="*/ 72141 h 274066"/>
              <a:gd name="T64" fmla="*/ 96421 w 102361"/>
              <a:gd name="T65" fmla="*/ 68669 h 274066"/>
              <a:gd name="T66" fmla="*/ 93264 w 102361"/>
              <a:gd name="T67" fmla="*/ 66355 h 274066"/>
              <a:gd name="T68" fmla="*/ 89986 w 102361"/>
              <a:gd name="T69" fmla="*/ 67126 h 274066"/>
              <a:gd name="T70" fmla="*/ 29607 w 102361"/>
              <a:gd name="T71" fmla="*/ 81157 h 274066"/>
              <a:gd name="T72" fmla="*/ 12993 w 102361"/>
              <a:gd name="T73" fmla="*/ 97346 h 274066"/>
              <a:gd name="T74" fmla="*/ 92537 w 102361"/>
              <a:gd name="T75" fmla="*/ 79728 h 274066"/>
              <a:gd name="T76" fmla="*/ 95815 w 102361"/>
              <a:gd name="T77" fmla="*/ 78956 h 2740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361" h="274066">
                <a:moveTo>
                  <a:pt x="18586" y="82866"/>
                </a:moveTo>
                <a:lnTo>
                  <a:pt x="7874" y="85216"/>
                </a:lnTo>
                <a:lnTo>
                  <a:pt x="15366" y="93344"/>
                </a:lnTo>
                <a:lnTo>
                  <a:pt x="18586" y="82866"/>
                </a:lnTo>
                <a:close/>
              </a:path>
              <a:path w="102361" h="274066">
                <a:moveTo>
                  <a:pt x="7874" y="85216"/>
                </a:moveTo>
                <a:lnTo>
                  <a:pt x="13588" y="96138"/>
                </a:lnTo>
                <a:lnTo>
                  <a:pt x="30962" y="80150"/>
                </a:lnTo>
                <a:lnTo>
                  <a:pt x="297179" y="-164846"/>
                </a:lnTo>
                <a:lnTo>
                  <a:pt x="288543" y="-174117"/>
                </a:lnTo>
                <a:lnTo>
                  <a:pt x="22297" y="70786"/>
                </a:lnTo>
                <a:lnTo>
                  <a:pt x="4952" y="86740"/>
                </a:lnTo>
                <a:lnTo>
                  <a:pt x="0" y="99949"/>
                </a:lnTo>
                <a:lnTo>
                  <a:pt x="96774" y="78739"/>
                </a:lnTo>
                <a:lnTo>
                  <a:pt x="13588" y="96138"/>
                </a:lnTo>
                <a:lnTo>
                  <a:pt x="7874" y="85216"/>
                </a:lnTo>
                <a:lnTo>
                  <a:pt x="18586" y="82866"/>
                </a:lnTo>
                <a:lnTo>
                  <a:pt x="15366" y="93344"/>
                </a:lnTo>
                <a:lnTo>
                  <a:pt x="7874" y="85216"/>
                </a:lnTo>
                <a:close/>
              </a:path>
              <a:path w="102361" h="274066">
                <a:moveTo>
                  <a:pt x="41275" y="9016"/>
                </a:moveTo>
                <a:lnTo>
                  <a:pt x="42290" y="5587"/>
                </a:lnTo>
                <a:lnTo>
                  <a:pt x="40385" y="2031"/>
                </a:lnTo>
                <a:lnTo>
                  <a:pt x="37083" y="1015"/>
                </a:lnTo>
                <a:lnTo>
                  <a:pt x="33781" y="0"/>
                </a:lnTo>
                <a:lnTo>
                  <a:pt x="30225" y="1904"/>
                </a:lnTo>
                <a:lnTo>
                  <a:pt x="29209" y="5206"/>
                </a:lnTo>
                <a:lnTo>
                  <a:pt x="0" y="99949"/>
                </a:lnTo>
                <a:lnTo>
                  <a:pt x="4952" y="86740"/>
                </a:lnTo>
                <a:lnTo>
                  <a:pt x="22297" y="70786"/>
                </a:lnTo>
                <a:lnTo>
                  <a:pt x="41275" y="9016"/>
                </a:lnTo>
                <a:close/>
              </a:path>
              <a:path w="102361" h="274066">
                <a:moveTo>
                  <a:pt x="100202" y="77977"/>
                </a:moveTo>
                <a:lnTo>
                  <a:pt x="102361" y="74549"/>
                </a:lnTo>
                <a:lnTo>
                  <a:pt x="101600" y="71246"/>
                </a:lnTo>
                <a:lnTo>
                  <a:pt x="100837" y="67817"/>
                </a:lnTo>
                <a:lnTo>
                  <a:pt x="97535" y="65531"/>
                </a:lnTo>
                <a:lnTo>
                  <a:pt x="94106" y="66293"/>
                </a:lnTo>
                <a:lnTo>
                  <a:pt x="30962" y="80150"/>
                </a:lnTo>
                <a:lnTo>
                  <a:pt x="13588" y="96138"/>
                </a:lnTo>
                <a:lnTo>
                  <a:pt x="96774" y="78739"/>
                </a:lnTo>
                <a:lnTo>
                  <a:pt x="100202" y="779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897" name="object 61"/>
          <p:cNvSpPr>
            <a:spLocks/>
          </p:cNvSpPr>
          <p:nvPr/>
        </p:nvSpPr>
        <p:spPr bwMode="auto">
          <a:xfrm>
            <a:off x="7308850" y="1990725"/>
            <a:ext cx="1660525" cy="430213"/>
          </a:xfrm>
          <a:custGeom>
            <a:avLst/>
            <a:gdLst>
              <a:gd name="T0" fmla="*/ 1602432 w 1660905"/>
              <a:gd name="T1" fmla="*/ 425327 h 430657"/>
              <a:gd name="T2" fmla="*/ 1490544 w 1660905"/>
              <a:gd name="T3" fmla="*/ 419923 h 430657"/>
              <a:gd name="T4" fmla="*/ 1380151 w 1660905"/>
              <a:gd name="T5" fmla="*/ 414354 h 430657"/>
              <a:gd name="T6" fmla="*/ 1272260 w 1660905"/>
              <a:gd name="T7" fmla="*/ 408515 h 430657"/>
              <a:gd name="T8" fmla="*/ 1167862 w 1660905"/>
              <a:gd name="T9" fmla="*/ 402299 h 430657"/>
              <a:gd name="T10" fmla="*/ 1067960 w 1660905"/>
              <a:gd name="T11" fmla="*/ 395602 h 430657"/>
              <a:gd name="T12" fmla="*/ 973556 w 1660905"/>
              <a:gd name="T13" fmla="*/ 388318 h 430657"/>
              <a:gd name="T14" fmla="*/ 885644 w 1660905"/>
              <a:gd name="T15" fmla="*/ 380342 h 430657"/>
              <a:gd name="T16" fmla="*/ 805231 w 1660905"/>
              <a:gd name="T17" fmla="*/ 371571 h 430657"/>
              <a:gd name="T18" fmla="*/ 671093 w 1660905"/>
              <a:gd name="T19" fmla="*/ 351072 h 430657"/>
              <a:gd name="T20" fmla="*/ 578796 w 1660905"/>
              <a:gd name="T21" fmla="*/ 324337 h 430657"/>
              <a:gd name="T22" fmla="*/ 496747 w 1660905"/>
              <a:gd name="T23" fmla="*/ 277294 h 430657"/>
              <a:gd name="T24" fmla="*/ 459606 w 1660905"/>
              <a:gd name="T25" fmla="*/ 246288 h 430657"/>
              <a:gd name="T26" fmla="*/ 441143 w 1660905"/>
              <a:gd name="T27" fmla="*/ 232172 h 430657"/>
              <a:gd name="T28" fmla="*/ 420468 w 1660905"/>
              <a:gd name="T29" fmla="*/ 219551 h 430657"/>
              <a:gd name="T30" fmla="*/ 393673 w 1660905"/>
              <a:gd name="T31" fmla="*/ 207529 h 430657"/>
              <a:gd name="T32" fmla="*/ 362014 w 1660905"/>
              <a:gd name="T33" fmla="*/ 194892 h 430657"/>
              <a:gd name="T34" fmla="*/ 329695 w 1660905"/>
              <a:gd name="T35" fmla="*/ 182804 h 430657"/>
              <a:gd name="T36" fmla="*/ 298294 w 1660905"/>
              <a:gd name="T37" fmla="*/ 171636 h 430657"/>
              <a:gd name="T38" fmla="*/ 269384 w 1660905"/>
              <a:gd name="T39" fmla="*/ 161764 h 430657"/>
              <a:gd name="T40" fmla="*/ 244555 w 1660905"/>
              <a:gd name="T41" fmla="*/ 153558 h 430657"/>
              <a:gd name="T42" fmla="*/ 225376 w 1660905"/>
              <a:gd name="T43" fmla="*/ 147392 h 430657"/>
              <a:gd name="T44" fmla="*/ 210150 w 1660905"/>
              <a:gd name="T45" fmla="*/ 142625 h 430657"/>
              <a:gd name="T46" fmla="*/ 182238 w 1660905"/>
              <a:gd name="T47" fmla="*/ 132963 h 430657"/>
              <a:gd name="T48" fmla="*/ 155836 w 1660905"/>
              <a:gd name="T49" fmla="*/ 124574 h 430657"/>
              <a:gd name="T50" fmla="*/ 131107 w 1660905"/>
              <a:gd name="T51" fmla="*/ 116676 h 430657"/>
              <a:gd name="T52" fmla="*/ 108206 w 1660905"/>
              <a:gd name="T53" fmla="*/ 108488 h 430657"/>
              <a:gd name="T54" fmla="*/ 87301 w 1660905"/>
              <a:gd name="T55" fmla="*/ 99223 h 430657"/>
              <a:gd name="T56" fmla="*/ 70007 w 1660905"/>
              <a:gd name="T57" fmla="*/ 89110 h 430657"/>
              <a:gd name="T58" fmla="*/ 48994 w 1660905"/>
              <a:gd name="T59" fmla="*/ 71982 h 430657"/>
              <a:gd name="T60" fmla="*/ 32042 w 1660905"/>
              <a:gd name="T61" fmla="*/ 52775 h 430657"/>
              <a:gd name="T62" fmla="*/ 17985 w 1660905"/>
              <a:gd name="T63" fmla="*/ 32089 h 430657"/>
              <a:gd name="T64" fmla="*/ 5658 w 1660905"/>
              <a:gd name="T65" fmla="*/ 10513 h 4306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60905" h="430657">
                <a:moveTo>
                  <a:pt x="1660905" y="430657"/>
                </a:moveTo>
                <a:lnTo>
                  <a:pt x="1604634" y="427967"/>
                </a:lnTo>
                <a:lnTo>
                  <a:pt x="1548487" y="425263"/>
                </a:lnTo>
                <a:lnTo>
                  <a:pt x="1492590" y="422530"/>
                </a:lnTo>
                <a:lnTo>
                  <a:pt x="1437069" y="419756"/>
                </a:lnTo>
                <a:lnTo>
                  <a:pt x="1382047" y="416927"/>
                </a:lnTo>
                <a:lnTo>
                  <a:pt x="1327651" y="414029"/>
                </a:lnTo>
                <a:lnTo>
                  <a:pt x="1274006" y="411051"/>
                </a:lnTo>
                <a:lnTo>
                  <a:pt x="1221236" y="407977"/>
                </a:lnTo>
                <a:lnTo>
                  <a:pt x="1169466" y="404796"/>
                </a:lnTo>
                <a:lnTo>
                  <a:pt x="1118822" y="401494"/>
                </a:lnTo>
                <a:lnTo>
                  <a:pt x="1069428" y="398058"/>
                </a:lnTo>
                <a:lnTo>
                  <a:pt x="1021411" y="394474"/>
                </a:lnTo>
                <a:lnTo>
                  <a:pt x="974894" y="390729"/>
                </a:lnTo>
                <a:lnTo>
                  <a:pt x="930003" y="386810"/>
                </a:lnTo>
                <a:lnTo>
                  <a:pt x="886862" y="382704"/>
                </a:lnTo>
                <a:lnTo>
                  <a:pt x="845598" y="378398"/>
                </a:lnTo>
                <a:lnTo>
                  <a:pt x="806335" y="373877"/>
                </a:lnTo>
                <a:lnTo>
                  <a:pt x="734311" y="364142"/>
                </a:lnTo>
                <a:lnTo>
                  <a:pt x="672017" y="353251"/>
                </a:lnTo>
                <a:lnTo>
                  <a:pt x="620892" y="340552"/>
                </a:lnTo>
                <a:lnTo>
                  <a:pt x="579592" y="326350"/>
                </a:lnTo>
                <a:lnTo>
                  <a:pt x="532298" y="303166"/>
                </a:lnTo>
                <a:lnTo>
                  <a:pt x="497431" y="279015"/>
                </a:lnTo>
                <a:lnTo>
                  <a:pt x="469184" y="255347"/>
                </a:lnTo>
                <a:lnTo>
                  <a:pt x="460236" y="247816"/>
                </a:lnTo>
                <a:lnTo>
                  <a:pt x="451162" y="240554"/>
                </a:lnTo>
                <a:lnTo>
                  <a:pt x="441749" y="233614"/>
                </a:lnTo>
                <a:lnTo>
                  <a:pt x="431781" y="227050"/>
                </a:lnTo>
                <a:lnTo>
                  <a:pt x="421044" y="220915"/>
                </a:lnTo>
                <a:lnTo>
                  <a:pt x="409321" y="215265"/>
                </a:lnTo>
                <a:lnTo>
                  <a:pt x="394213" y="208817"/>
                </a:lnTo>
                <a:lnTo>
                  <a:pt x="378544" y="202414"/>
                </a:lnTo>
                <a:lnTo>
                  <a:pt x="362512" y="196102"/>
                </a:lnTo>
                <a:lnTo>
                  <a:pt x="346314" y="189928"/>
                </a:lnTo>
                <a:lnTo>
                  <a:pt x="330148" y="183939"/>
                </a:lnTo>
                <a:lnTo>
                  <a:pt x="314211" y="178181"/>
                </a:lnTo>
                <a:lnTo>
                  <a:pt x="298702" y="172702"/>
                </a:lnTo>
                <a:lnTo>
                  <a:pt x="283817" y="167549"/>
                </a:lnTo>
                <a:lnTo>
                  <a:pt x="269756" y="162768"/>
                </a:lnTo>
                <a:lnTo>
                  <a:pt x="256714" y="158407"/>
                </a:lnTo>
                <a:lnTo>
                  <a:pt x="244891" y="154511"/>
                </a:lnTo>
                <a:lnTo>
                  <a:pt x="234483" y="151129"/>
                </a:lnTo>
                <a:lnTo>
                  <a:pt x="225688" y="148307"/>
                </a:lnTo>
                <a:lnTo>
                  <a:pt x="213730" y="144531"/>
                </a:lnTo>
                <a:lnTo>
                  <a:pt x="210438" y="143510"/>
                </a:lnTo>
                <a:lnTo>
                  <a:pt x="196285" y="138440"/>
                </a:lnTo>
                <a:lnTo>
                  <a:pt x="182490" y="133789"/>
                </a:lnTo>
                <a:lnTo>
                  <a:pt x="169072" y="129458"/>
                </a:lnTo>
                <a:lnTo>
                  <a:pt x="156052" y="125348"/>
                </a:lnTo>
                <a:lnTo>
                  <a:pt x="143450" y="121362"/>
                </a:lnTo>
                <a:lnTo>
                  <a:pt x="131287" y="117401"/>
                </a:lnTo>
                <a:lnTo>
                  <a:pt x="119582" y="113367"/>
                </a:lnTo>
                <a:lnTo>
                  <a:pt x="108356" y="109161"/>
                </a:lnTo>
                <a:lnTo>
                  <a:pt x="97629" y="104685"/>
                </a:lnTo>
                <a:lnTo>
                  <a:pt x="87421" y="99840"/>
                </a:lnTo>
                <a:lnTo>
                  <a:pt x="77753" y="94529"/>
                </a:lnTo>
                <a:lnTo>
                  <a:pt x="70103" y="89662"/>
                </a:lnTo>
                <a:lnTo>
                  <a:pt x="59000" y="81345"/>
                </a:lnTo>
                <a:lnTo>
                  <a:pt x="49060" y="72429"/>
                </a:lnTo>
                <a:lnTo>
                  <a:pt x="40137" y="62991"/>
                </a:lnTo>
                <a:lnTo>
                  <a:pt x="32084" y="53104"/>
                </a:lnTo>
                <a:lnTo>
                  <a:pt x="24757" y="42844"/>
                </a:lnTo>
                <a:lnTo>
                  <a:pt x="18009" y="32287"/>
                </a:lnTo>
                <a:lnTo>
                  <a:pt x="11693" y="21506"/>
                </a:lnTo>
                <a:lnTo>
                  <a:pt x="5664" y="10579"/>
                </a:lnTo>
                <a:lnTo>
                  <a:pt x="0"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898" name="object 62"/>
          <p:cNvSpPr>
            <a:spLocks/>
          </p:cNvSpPr>
          <p:nvPr/>
        </p:nvSpPr>
        <p:spPr bwMode="auto">
          <a:xfrm>
            <a:off x="468313" y="3141663"/>
            <a:ext cx="2789521" cy="431800"/>
          </a:xfrm>
          <a:custGeom>
            <a:avLst/>
            <a:gdLst>
              <a:gd name="T0" fmla="*/ 0 w 2808351"/>
              <a:gd name="T1" fmla="*/ 430537 h 432053"/>
              <a:gd name="T2" fmla="*/ 2807967 w 2808351"/>
              <a:gd name="T3" fmla="*/ 430537 h 432053"/>
              <a:gd name="T4" fmla="*/ 2807967 w 2808351"/>
              <a:gd name="T5" fmla="*/ 0 h 432053"/>
              <a:gd name="T6" fmla="*/ 0 w 2808351"/>
              <a:gd name="T7" fmla="*/ 0 h 432053"/>
              <a:gd name="T8" fmla="*/ 0 w 2808351"/>
              <a:gd name="T9" fmla="*/ 430537 h 4320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08351" h="432053">
                <a:moveTo>
                  <a:pt x="0" y="432053"/>
                </a:moveTo>
                <a:lnTo>
                  <a:pt x="2808351" y="432053"/>
                </a:lnTo>
                <a:lnTo>
                  <a:pt x="2808351" y="0"/>
                </a:lnTo>
                <a:lnTo>
                  <a:pt x="0" y="0"/>
                </a:lnTo>
                <a:lnTo>
                  <a:pt x="0" y="432053"/>
                </a:lnTo>
                <a:close/>
              </a:path>
            </a:pathLst>
          </a:custGeom>
          <a:blipFill>
            <a:blip r:embed="rId2"/>
            <a:tile tx="0" ty="0" sx="100000" sy="100000" flip="none" algn="tl"/>
          </a:blipFill>
          <a:ln>
            <a:solidFill>
              <a:srgbClr val="000000"/>
            </a:solidFill>
          </a:ln>
        </p:spPr>
        <p:txBody>
          <a:bodyPr lIns="0" tIns="0" rIns="0" bIns="0"/>
          <a:lstStyle/>
          <a:p>
            <a:endParaRPr lang="en-US"/>
          </a:p>
        </p:txBody>
      </p:sp>
      <p:sp>
        <p:nvSpPr>
          <p:cNvPr id="37899" name="object 63"/>
          <p:cNvSpPr>
            <a:spLocks/>
          </p:cNvSpPr>
          <p:nvPr/>
        </p:nvSpPr>
        <p:spPr bwMode="auto">
          <a:xfrm>
            <a:off x="468313" y="3141663"/>
            <a:ext cx="2808287" cy="431800"/>
          </a:xfrm>
          <a:custGeom>
            <a:avLst/>
            <a:gdLst>
              <a:gd name="T0" fmla="*/ 0 w 2808351"/>
              <a:gd name="T1" fmla="*/ 430537 h 432053"/>
              <a:gd name="T2" fmla="*/ 2807967 w 2808351"/>
              <a:gd name="T3" fmla="*/ 430537 h 432053"/>
              <a:gd name="T4" fmla="*/ 2807967 w 2808351"/>
              <a:gd name="T5" fmla="*/ 0 h 432053"/>
              <a:gd name="T6" fmla="*/ 0 w 2808351"/>
              <a:gd name="T7" fmla="*/ 0 h 432053"/>
              <a:gd name="T8" fmla="*/ 0 w 2808351"/>
              <a:gd name="T9" fmla="*/ 430537 h 4320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08351" h="432053">
                <a:moveTo>
                  <a:pt x="0" y="432053"/>
                </a:moveTo>
                <a:lnTo>
                  <a:pt x="2808351" y="432053"/>
                </a:lnTo>
                <a:lnTo>
                  <a:pt x="2808351" y="0"/>
                </a:lnTo>
                <a:lnTo>
                  <a:pt x="0" y="0"/>
                </a:lnTo>
                <a:lnTo>
                  <a:pt x="0" y="4320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00" name="object 64"/>
          <p:cNvSpPr>
            <a:spLocks/>
          </p:cNvSpPr>
          <p:nvPr/>
        </p:nvSpPr>
        <p:spPr bwMode="auto">
          <a:xfrm>
            <a:off x="477838" y="1990725"/>
            <a:ext cx="3806825" cy="349250"/>
          </a:xfrm>
          <a:custGeom>
            <a:avLst/>
            <a:gdLst>
              <a:gd name="T0" fmla="*/ 743181 w 3805516"/>
              <a:gd name="T1" fmla="*/ 326349 h 349015"/>
              <a:gd name="T2" fmla="*/ 820255 w 3805516"/>
              <a:gd name="T3" fmla="*/ 333298 h 349015"/>
              <a:gd name="T4" fmla="*/ 886947 w 3805516"/>
              <a:gd name="T5" fmla="*/ 340045 h 349015"/>
              <a:gd name="T6" fmla="*/ 1012687 w 3805516"/>
              <a:gd name="T7" fmla="*/ 349453 h 349015"/>
              <a:gd name="T8" fmla="*/ 1109700 w 3805516"/>
              <a:gd name="T9" fmla="*/ 349892 h 349015"/>
              <a:gd name="T10" fmla="*/ 1199281 w 3805516"/>
              <a:gd name="T11" fmla="*/ 345690 h 349015"/>
              <a:gd name="T12" fmla="*/ 1309850 w 3805516"/>
              <a:gd name="T13" fmla="*/ 335475 h 349015"/>
              <a:gd name="T14" fmla="*/ 1438153 w 3805516"/>
              <a:gd name="T15" fmla="*/ 319404 h 349015"/>
              <a:gd name="T16" fmla="*/ 1576136 w 3805516"/>
              <a:gd name="T17" fmla="*/ 299884 h 349015"/>
              <a:gd name="T18" fmla="*/ 1715748 w 3805516"/>
              <a:gd name="T19" fmla="*/ 279321 h 349015"/>
              <a:gd name="T20" fmla="*/ 1848935 w 3805516"/>
              <a:gd name="T21" fmla="*/ 260121 h 349015"/>
              <a:gd name="T22" fmla="*/ 1967641 w 3805516"/>
              <a:gd name="T23" fmla="*/ 244689 h 349015"/>
              <a:gd name="T24" fmla="*/ 2064507 w 3805516"/>
              <a:gd name="T25" fmla="*/ 235200 h 349015"/>
              <a:gd name="T26" fmla="*/ 2143905 w 3805516"/>
              <a:gd name="T27" fmla="*/ 230084 h 349015"/>
              <a:gd name="T28" fmla="*/ 2230762 w 3805516"/>
              <a:gd name="T29" fmla="*/ 227825 h 349015"/>
              <a:gd name="T30" fmla="*/ 2318325 w 3805516"/>
              <a:gd name="T31" fmla="*/ 230167 h 349015"/>
              <a:gd name="T32" fmla="*/ 2394919 w 3805516"/>
              <a:gd name="T33" fmla="*/ 235433 h 349015"/>
              <a:gd name="T34" fmla="*/ 2441068 w 3805516"/>
              <a:gd name="T35" fmla="*/ 239170 h 349015"/>
              <a:gd name="T36" fmla="*/ 2479674 w 3805516"/>
              <a:gd name="T37" fmla="*/ 247043 h 349015"/>
              <a:gd name="T38" fmla="*/ 2510098 w 3805516"/>
              <a:gd name="T39" fmla="*/ 258009 h 349015"/>
              <a:gd name="T40" fmla="*/ 2537699 w 3805516"/>
              <a:gd name="T41" fmla="*/ 269461 h 349015"/>
              <a:gd name="T42" fmla="*/ 2605878 w 3805516"/>
              <a:gd name="T43" fmla="*/ 283365 h 349015"/>
              <a:gd name="T44" fmla="*/ 2654526 w 3805516"/>
              <a:gd name="T45" fmla="*/ 280914 h 349015"/>
              <a:gd name="T46" fmla="*/ 2717825 w 3805516"/>
              <a:gd name="T47" fmla="*/ 270003 h 349015"/>
              <a:gd name="T48" fmla="*/ 2793323 w 3805516"/>
              <a:gd name="T49" fmla="*/ 251993 h 349015"/>
              <a:gd name="T50" fmla="*/ 2876243 w 3805516"/>
              <a:gd name="T51" fmla="*/ 229509 h 349015"/>
              <a:gd name="T52" fmla="*/ 2961813 w 3805516"/>
              <a:gd name="T53" fmla="*/ 205180 h 349015"/>
              <a:gd name="T54" fmla="*/ 3045255 w 3805516"/>
              <a:gd name="T55" fmla="*/ 181625 h 349015"/>
              <a:gd name="T56" fmla="*/ 3121796 w 3805516"/>
              <a:gd name="T57" fmla="*/ 161476 h 349015"/>
              <a:gd name="T58" fmla="*/ 3187054 w 3805516"/>
              <a:gd name="T59" fmla="*/ 147197 h 349015"/>
              <a:gd name="T60" fmla="*/ 3243374 w 3805516"/>
              <a:gd name="T61" fmla="*/ 138094 h 349015"/>
              <a:gd name="T62" fmla="*/ 3293756 w 3805516"/>
              <a:gd name="T63" fmla="*/ 132299 h 349015"/>
              <a:gd name="T64" fmla="*/ 3340105 w 3805516"/>
              <a:gd name="T65" fmla="*/ 128278 h 349015"/>
              <a:gd name="T66" fmla="*/ 3384332 w 3805516"/>
              <a:gd name="T67" fmla="*/ 124501 h 349015"/>
              <a:gd name="T68" fmla="*/ 3428346 w 3805516"/>
              <a:gd name="T69" fmla="*/ 119427 h 349015"/>
              <a:gd name="T70" fmla="*/ 3474060 w 3805516"/>
              <a:gd name="T71" fmla="*/ 111530 h 349015"/>
              <a:gd name="T72" fmla="*/ 3522341 w 3805516"/>
              <a:gd name="T73" fmla="*/ 99959 h 349015"/>
              <a:gd name="T74" fmla="*/ 3570847 w 3805516"/>
              <a:gd name="T75" fmla="*/ 86287 h 349015"/>
              <a:gd name="T76" fmla="*/ 3619353 w 3805516"/>
              <a:gd name="T77" fmla="*/ 70980 h 349015"/>
              <a:gd name="T78" fmla="*/ 3667858 w 3805516"/>
              <a:gd name="T79" fmla="*/ 54365 h 349015"/>
              <a:gd name="T80" fmla="*/ 3716365 w 3805516"/>
              <a:gd name="T81" fmla="*/ 36778 h 349015"/>
              <a:gd name="T82" fmla="*/ 3764871 w 3805516"/>
              <a:gd name="T83" fmla="*/ 18542 h 349015"/>
              <a:gd name="T84" fmla="*/ 3813376 w 3805516"/>
              <a:gd name="T85" fmla="*/ 0 h 3490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05516" h="349015">
                <a:moveTo>
                  <a:pt x="0" y="258191"/>
                </a:moveTo>
                <a:lnTo>
                  <a:pt x="712698" y="322834"/>
                </a:lnTo>
                <a:lnTo>
                  <a:pt x="741650" y="325034"/>
                </a:lnTo>
                <a:lnTo>
                  <a:pt x="768801" y="327309"/>
                </a:lnTo>
                <a:lnTo>
                  <a:pt x="794366" y="329627"/>
                </a:lnTo>
                <a:lnTo>
                  <a:pt x="818563" y="331954"/>
                </a:lnTo>
                <a:lnTo>
                  <a:pt x="841610" y="334260"/>
                </a:lnTo>
                <a:lnTo>
                  <a:pt x="863722" y="336511"/>
                </a:lnTo>
                <a:lnTo>
                  <a:pt x="885118" y="338675"/>
                </a:lnTo>
                <a:lnTo>
                  <a:pt x="926628" y="342616"/>
                </a:lnTo>
                <a:lnTo>
                  <a:pt x="967876" y="345825"/>
                </a:lnTo>
                <a:lnTo>
                  <a:pt x="1010599" y="348044"/>
                </a:lnTo>
                <a:lnTo>
                  <a:pt x="1056532" y="349015"/>
                </a:lnTo>
                <a:lnTo>
                  <a:pt x="1081246" y="348953"/>
                </a:lnTo>
                <a:lnTo>
                  <a:pt x="1107413" y="348482"/>
                </a:lnTo>
                <a:lnTo>
                  <a:pt x="1135251" y="347570"/>
                </a:lnTo>
                <a:lnTo>
                  <a:pt x="1164978" y="346186"/>
                </a:lnTo>
                <a:lnTo>
                  <a:pt x="1196809" y="344297"/>
                </a:lnTo>
                <a:lnTo>
                  <a:pt x="1231127" y="341701"/>
                </a:lnTo>
                <a:lnTo>
                  <a:pt x="1268006" y="338281"/>
                </a:lnTo>
                <a:lnTo>
                  <a:pt x="1307150" y="334123"/>
                </a:lnTo>
                <a:lnTo>
                  <a:pt x="1348259" y="329318"/>
                </a:lnTo>
                <a:lnTo>
                  <a:pt x="1391038" y="323953"/>
                </a:lnTo>
                <a:lnTo>
                  <a:pt x="1435188" y="318117"/>
                </a:lnTo>
                <a:lnTo>
                  <a:pt x="1480411" y="311900"/>
                </a:lnTo>
                <a:lnTo>
                  <a:pt x="1526410" y="305390"/>
                </a:lnTo>
                <a:lnTo>
                  <a:pt x="1572887" y="298675"/>
                </a:lnTo>
                <a:lnTo>
                  <a:pt x="1619545" y="291846"/>
                </a:lnTo>
                <a:lnTo>
                  <a:pt x="1666085" y="284989"/>
                </a:lnTo>
                <a:lnTo>
                  <a:pt x="1712211" y="278195"/>
                </a:lnTo>
                <a:lnTo>
                  <a:pt x="1757624" y="271551"/>
                </a:lnTo>
                <a:lnTo>
                  <a:pt x="1802027" y="265147"/>
                </a:lnTo>
                <a:lnTo>
                  <a:pt x="1845123" y="259072"/>
                </a:lnTo>
                <a:lnTo>
                  <a:pt x="1886612" y="253413"/>
                </a:lnTo>
                <a:lnTo>
                  <a:pt x="1926199" y="248261"/>
                </a:lnTo>
                <a:lnTo>
                  <a:pt x="1963585" y="243703"/>
                </a:lnTo>
                <a:lnTo>
                  <a:pt x="1998473" y="239829"/>
                </a:lnTo>
                <a:lnTo>
                  <a:pt x="2030564" y="236728"/>
                </a:lnTo>
                <a:lnTo>
                  <a:pt x="2060251" y="234252"/>
                </a:lnTo>
                <a:lnTo>
                  <a:pt x="2088229" y="232181"/>
                </a:lnTo>
                <a:lnTo>
                  <a:pt x="2114605" y="230490"/>
                </a:lnTo>
                <a:lnTo>
                  <a:pt x="2139486" y="229156"/>
                </a:lnTo>
                <a:lnTo>
                  <a:pt x="2162976" y="228155"/>
                </a:lnTo>
                <a:lnTo>
                  <a:pt x="2206208" y="227054"/>
                </a:lnTo>
                <a:lnTo>
                  <a:pt x="2226163" y="226907"/>
                </a:lnTo>
                <a:lnTo>
                  <a:pt x="2245150" y="226996"/>
                </a:lnTo>
                <a:lnTo>
                  <a:pt x="2280647" y="227788"/>
                </a:lnTo>
                <a:lnTo>
                  <a:pt x="2313546" y="229239"/>
                </a:lnTo>
                <a:lnTo>
                  <a:pt x="2344693" y="231155"/>
                </a:lnTo>
                <a:lnTo>
                  <a:pt x="2374935" y="233347"/>
                </a:lnTo>
                <a:lnTo>
                  <a:pt x="2389982" y="234485"/>
                </a:lnTo>
                <a:lnTo>
                  <a:pt x="2405120" y="235620"/>
                </a:lnTo>
                <a:lnTo>
                  <a:pt x="2420454" y="236728"/>
                </a:lnTo>
                <a:lnTo>
                  <a:pt x="2436036" y="238206"/>
                </a:lnTo>
                <a:lnTo>
                  <a:pt x="2450116" y="240317"/>
                </a:lnTo>
                <a:lnTo>
                  <a:pt x="2462892" y="242962"/>
                </a:lnTo>
                <a:lnTo>
                  <a:pt x="2474563" y="246047"/>
                </a:lnTo>
                <a:lnTo>
                  <a:pt x="2485326" y="249474"/>
                </a:lnTo>
                <a:lnTo>
                  <a:pt x="2495380" y="253147"/>
                </a:lnTo>
                <a:lnTo>
                  <a:pt x="2504923" y="256970"/>
                </a:lnTo>
                <a:lnTo>
                  <a:pt x="2514153" y="260847"/>
                </a:lnTo>
                <a:lnTo>
                  <a:pt x="2523269" y="264680"/>
                </a:lnTo>
                <a:lnTo>
                  <a:pt x="2532468" y="268375"/>
                </a:lnTo>
                <a:lnTo>
                  <a:pt x="2551908" y="274961"/>
                </a:lnTo>
                <a:lnTo>
                  <a:pt x="2574059" y="279834"/>
                </a:lnTo>
                <a:lnTo>
                  <a:pt x="2600506" y="282223"/>
                </a:lnTo>
                <a:lnTo>
                  <a:pt x="2615836" y="282246"/>
                </a:lnTo>
                <a:lnTo>
                  <a:pt x="2632835" y="281358"/>
                </a:lnTo>
                <a:lnTo>
                  <a:pt x="2649054" y="279781"/>
                </a:lnTo>
                <a:lnTo>
                  <a:pt x="2668464" y="277106"/>
                </a:lnTo>
                <a:lnTo>
                  <a:pt x="2689578" y="273452"/>
                </a:lnTo>
                <a:lnTo>
                  <a:pt x="2712222" y="268915"/>
                </a:lnTo>
                <a:lnTo>
                  <a:pt x="2736219" y="263593"/>
                </a:lnTo>
                <a:lnTo>
                  <a:pt x="2761392" y="257581"/>
                </a:lnTo>
                <a:lnTo>
                  <a:pt x="2787564" y="250978"/>
                </a:lnTo>
                <a:lnTo>
                  <a:pt x="2814560" y="243880"/>
                </a:lnTo>
                <a:lnTo>
                  <a:pt x="2842202" y="236383"/>
                </a:lnTo>
                <a:lnTo>
                  <a:pt x="2870314" y="228585"/>
                </a:lnTo>
                <a:lnTo>
                  <a:pt x="2898721" y="220583"/>
                </a:lnTo>
                <a:lnTo>
                  <a:pt x="2927244" y="212473"/>
                </a:lnTo>
                <a:lnTo>
                  <a:pt x="2955708" y="204352"/>
                </a:lnTo>
                <a:lnTo>
                  <a:pt x="2983936" y="196317"/>
                </a:lnTo>
                <a:lnTo>
                  <a:pt x="3011751" y="188465"/>
                </a:lnTo>
                <a:lnTo>
                  <a:pt x="3038978" y="180893"/>
                </a:lnTo>
                <a:lnTo>
                  <a:pt x="3065440" y="173698"/>
                </a:lnTo>
                <a:lnTo>
                  <a:pt x="3090959" y="166976"/>
                </a:lnTo>
                <a:lnTo>
                  <a:pt x="3115361" y="160825"/>
                </a:lnTo>
                <a:lnTo>
                  <a:pt x="3138467" y="155341"/>
                </a:lnTo>
                <a:lnTo>
                  <a:pt x="3160102" y="150622"/>
                </a:lnTo>
                <a:lnTo>
                  <a:pt x="3180484" y="146603"/>
                </a:lnTo>
                <a:lnTo>
                  <a:pt x="3199996" y="143120"/>
                </a:lnTo>
                <a:lnTo>
                  <a:pt x="3218707" y="140117"/>
                </a:lnTo>
                <a:lnTo>
                  <a:pt x="3236689" y="137536"/>
                </a:lnTo>
                <a:lnTo>
                  <a:pt x="3254013" y="135322"/>
                </a:lnTo>
                <a:lnTo>
                  <a:pt x="3270748" y="133417"/>
                </a:lnTo>
                <a:lnTo>
                  <a:pt x="3286966" y="131765"/>
                </a:lnTo>
                <a:lnTo>
                  <a:pt x="3302737" y="130310"/>
                </a:lnTo>
                <a:lnTo>
                  <a:pt x="3318131" y="128994"/>
                </a:lnTo>
                <a:lnTo>
                  <a:pt x="3333219" y="127762"/>
                </a:lnTo>
                <a:lnTo>
                  <a:pt x="3348072" y="126556"/>
                </a:lnTo>
                <a:lnTo>
                  <a:pt x="3362761" y="125320"/>
                </a:lnTo>
                <a:lnTo>
                  <a:pt x="3377355" y="123998"/>
                </a:lnTo>
                <a:lnTo>
                  <a:pt x="3391926" y="122533"/>
                </a:lnTo>
                <a:lnTo>
                  <a:pt x="3406544" y="120868"/>
                </a:lnTo>
                <a:lnTo>
                  <a:pt x="3421279" y="118947"/>
                </a:lnTo>
                <a:lnTo>
                  <a:pt x="3436203" y="116713"/>
                </a:lnTo>
                <a:lnTo>
                  <a:pt x="3451386" y="114110"/>
                </a:lnTo>
                <a:lnTo>
                  <a:pt x="3466898" y="111080"/>
                </a:lnTo>
                <a:lnTo>
                  <a:pt x="3482809" y="107569"/>
                </a:lnTo>
                <a:lnTo>
                  <a:pt x="3498945" y="103678"/>
                </a:lnTo>
                <a:lnTo>
                  <a:pt x="3515080" y="99557"/>
                </a:lnTo>
                <a:lnTo>
                  <a:pt x="3531215" y="95219"/>
                </a:lnTo>
                <a:lnTo>
                  <a:pt x="3547351" y="90675"/>
                </a:lnTo>
                <a:lnTo>
                  <a:pt x="3563486" y="85939"/>
                </a:lnTo>
                <a:lnTo>
                  <a:pt x="3579621" y="81021"/>
                </a:lnTo>
                <a:lnTo>
                  <a:pt x="3595757" y="75935"/>
                </a:lnTo>
                <a:lnTo>
                  <a:pt x="3611892" y="70692"/>
                </a:lnTo>
                <a:lnTo>
                  <a:pt x="3628028" y="65304"/>
                </a:lnTo>
                <a:lnTo>
                  <a:pt x="3644163" y="59785"/>
                </a:lnTo>
                <a:lnTo>
                  <a:pt x="3660298" y="54145"/>
                </a:lnTo>
                <a:lnTo>
                  <a:pt x="3676434" y="48398"/>
                </a:lnTo>
                <a:lnTo>
                  <a:pt x="3692569" y="42555"/>
                </a:lnTo>
                <a:lnTo>
                  <a:pt x="3708704" y="36628"/>
                </a:lnTo>
                <a:lnTo>
                  <a:pt x="3724840" y="30630"/>
                </a:lnTo>
                <a:lnTo>
                  <a:pt x="3740975" y="24573"/>
                </a:lnTo>
                <a:lnTo>
                  <a:pt x="3757110" y="18470"/>
                </a:lnTo>
                <a:lnTo>
                  <a:pt x="3773246" y="12331"/>
                </a:lnTo>
                <a:lnTo>
                  <a:pt x="3789381" y="6171"/>
                </a:lnTo>
                <a:lnTo>
                  <a:pt x="3805516"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01" name="object 65"/>
          <p:cNvSpPr>
            <a:spLocks/>
          </p:cNvSpPr>
          <p:nvPr/>
        </p:nvSpPr>
        <p:spPr bwMode="auto">
          <a:xfrm>
            <a:off x="468313" y="2420938"/>
            <a:ext cx="1439862" cy="647700"/>
          </a:xfrm>
          <a:custGeom>
            <a:avLst/>
            <a:gdLst>
              <a:gd name="T0" fmla="*/ 0 w 1440180"/>
              <a:gd name="T1" fmla="*/ 645863 h 648068"/>
              <a:gd name="T2" fmla="*/ 1438272 w 1440180"/>
              <a:gd name="T3" fmla="*/ 645863 h 648068"/>
              <a:gd name="T4" fmla="*/ 1438272 w 1440180"/>
              <a:gd name="T5" fmla="*/ 0 h 648068"/>
              <a:gd name="T6" fmla="*/ 0 w 1440180"/>
              <a:gd name="T7" fmla="*/ 0 h 648068"/>
              <a:gd name="T8" fmla="*/ 0 w 1440180"/>
              <a:gd name="T9" fmla="*/ 645863 h 6480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180" h="648068">
                <a:moveTo>
                  <a:pt x="0" y="648068"/>
                </a:moveTo>
                <a:lnTo>
                  <a:pt x="1440180" y="648068"/>
                </a:lnTo>
                <a:lnTo>
                  <a:pt x="1440180" y="0"/>
                </a:lnTo>
                <a:lnTo>
                  <a:pt x="0" y="0"/>
                </a:lnTo>
                <a:lnTo>
                  <a:pt x="0" y="648068"/>
                </a:lnTo>
                <a:close/>
              </a:path>
            </a:pathLst>
          </a:custGeom>
          <a:solidFill>
            <a:srgbClr val="EDEBE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902" name="object 66"/>
          <p:cNvSpPr>
            <a:spLocks/>
          </p:cNvSpPr>
          <p:nvPr/>
        </p:nvSpPr>
        <p:spPr bwMode="auto">
          <a:xfrm>
            <a:off x="468313" y="2493474"/>
            <a:ext cx="1439862" cy="575163"/>
          </a:xfrm>
          <a:custGeom>
            <a:avLst/>
            <a:gdLst>
              <a:gd name="T0" fmla="*/ 0 w 1440180"/>
              <a:gd name="T1" fmla="*/ 645863 h 648068"/>
              <a:gd name="T2" fmla="*/ 1438272 w 1440180"/>
              <a:gd name="T3" fmla="*/ 645863 h 648068"/>
              <a:gd name="T4" fmla="*/ 1438272 w 1440180"/>
              <a:gd name="T5" fmla="*/ 0 h 648068"/>
              <a:gd name="T6" fmla="*/ 0 w 1440180"/>
              <a:gd name="T7" fmla="*/ 0 h 648068"/>
              <a:gd name="T8" fmla="*/ 0 w 1440180"/>
              <a:gd name="T9" fmla="*/ 645863 h 6480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180" h="648068">
                <a:moveTo>
                  <a:pt x="0" y="648068"/>
                </a:moveTo>
                <a:lnTo>
                  <a:pt x="1440180" y="648068"/>
                </a:lnTo>
                <a:lnTo>
                  <a:pt x="1440180" y="0"/>
                </a:lnTo>
                <a:lnTo>
                  <a:pt x="0" y="0"/>
                </a:lnTo>
                <a:lnTo>
                  <a:pt x="0" y="64806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03" name="object 67"/>
          <p:cNvSpPr>
            <a:spLocks/>
          </p:cNvSpPr>
          <p:nvPr/>
        </p:nvSpPr>
        <p:spPr bwMode="auto">
          <a:xfrm>
            <a:off x="4716463" y="1989138"/>
            <a:ext cx="2519362" cy="1584325"/>
          </a:xfrm>
          <a:custGeom>
            <a:avLst/>
            <a:gdLst>
              <a:gd name="T0" fmla="*/ 0 w 2520315"/>
              <a:gd name="T1" fmla="*/ 1584960 h 1584198"/>
              <a:gd name="T2" fmla="*/ 2514602 w 2520315"/>
              <a:gd name="T3" fmla="*/ 1584960 h 1584198"/>
              <a:gd name="T4" fmla="*/ 2514602 w 2520315"/>
              <a:gd name="T5" fmla="*/ 0 h 1584198"/>
              <a:gd name="T6" fmla="*/ 0 w 2520315"/>
              <a:gd name="T7" fmla="*/ 0 h 1584198"/>
              <a:gd name="T8" fmla="*/ 0 w 2520315"/>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0315" h="1584198">
                <a:moveTo>
                  <a:pt x="0" y="1584198"/>
                </a:moveTo>
                <a:lnTo>
                  <a:pt x="2520315" y="1584198"/>
                </a:lnTo>
                <a:lnTo>
                  <a:pt x="2520315" y="0"/>
                </a:lnTo>
                <a:lnTo>
                  <a:pt x="0" y="0"/>
                </a:lnTo>
                <a:lnTo>
                  <a:pt x="0" y="1584198"/>
                </a:lnTo>
                <a:close/>
              </a:path>
            </a:pathLst>
          </a:custGeom>
          <a:blipFill>
            <a:blip r:embed="rId2"/>
            <a:tile tx="0" ty="0" sx="100000" sy="100000" flip="none" algn="tl"/>
          </a:blipFill>
          <a:ln>
            <a:noFill/>
          </a:ln>
        </p:spPr>
        <p:txBody>
          <a:bodyPr lIns="0" tIns="0" rIns="0" bIns="0"/>
          <a:lstStyle/>
          <a:p>
            <a:endParaRPr lang="en-US"/>
          </a:p>
        </p:txBody>
      </p:sp>
      <p:sp>
        <p:nvSpPr>
          <p:cNvPr id="37904" name="object 68"/>
          <p:cNvSpPr>
            <a:spLocks/>
          </p:cNvSpPr>
          <p:nvPr/>
        </p:nvSpPr>
        <p:spPr bwMode="auto">
          <a:xfrm>
            <a:off x="4716463" y="1989138"/>
            <a:ext cx="2519362" cy="1584325"/>
          </a:xfrm>
          <a:custGeom>
            <a:avLst/>
            <a:gdLst>
              <a:gd name="T0" fmla="*/ 0 w 2520315"/>
              <a:gd name="T1" fmla="*/ 1584960 h 1584198"/>
              <a:gd name="T2" fmla="*/ 2514602 w 2520315"/>
              <a:gd name="T3" fmla="*/ 1584960 h 1584198"/>
              <a:gd name="T4" fmla="*/ 2514602 w 2520315"/>
              <a:gd name="T5" fmla="*/ 0 h 1584198"/>
              <a:gd name="T6" fmla="*/ 0 w 2520315"/>
              <a:gd name="T7" fmla="*/ 0 h 1584198"/>
              <a:gd name="T8" fmla="*/ 0 w 2520315"/>
              <a:gd name="T9" fmla="*/ 1584960 h 1584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0315" h="1584198">
                <a:moveTo>
                  <a:pt x="0" y="1584198"/>
                </a:moveTo>
                <a:lnTo>
                  <a:pt x="2520315" y="1584198"/>
                </a:lnTo>
                <a:lnTo>
                  <a:pt x="2520315" y="0"/>
                </a:lnTo>
                <a:lnTo>
                  <a:pt x="0" y="0"/>
                </a:lnTo>
                <a:lnTo>
                  <a:pt x="0" y="15841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05" name="object 69"/>
          <p:cNvSpPr>
            <a:spLocks/>
          </p:cNvSpPr>
          <p:nvPr/>
        </p:nvSpPr>
        <p:spPr bwMode="auto">
          <a:xfrm>
            <a:off x="2555875" y="2349500"/>
            <a:ext cx="2160588" cy="792163"/>
          </a:xfrm>
          <a:custGeom>
            <a:avLst/>
            <a:gdLst>
              <a:gd name="T0" fmla="*/ 0 w 2160270"/>
              <a:gd name="T1" fmla="*/ 792548 h 792086"/>
              <a:gd name="T2" fmla="*/ 2162178 w 2160270"/>
              <a:gd name="T3" fmla="*/ 792548 h 792086"/>
              <a:gd name="T4" fmla="*/ 2162178 w 2160270"/>
              <a:gd name="T5" fmla="*/ 0 h 792086"/>
              <a:gd name="T6" fmla="*/ 0 w 2160270"/>
              <a:gd name="T7" fmla="*/ 0 h 792086"/>
              <a:gd name="T8" fmla="*/ 0 w 2160270"/>
              <a:gd name="T9" fmla="*/ 792548 h 792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270" h="792086">
                <a:moveTo>
                  <a:pt x="0" y="792086"/>
                </a:moveTo>
                <a:lnTo>
                  <a:pt x="2160270" y="792086"/>
                </a:lnTo>
                <a:lnTo>
                  <a:pt x="2160270" y="0"/>
                </a:lnTo>
                <a:lnTo>
                  <a:pt x="0" y="0"/>
                </a:lnTo>
                <a:lnTo>
                  <a:pt x="0" y="792086"/>
                </a:lnTo>
                <a:close/>
              </a:path>
            </a:pathLst>
          </a:custGeom>
          <a:blipFill>
            <a:blip r:embed="rId2"/>
            <a:tile tx="0" ty="0" sx="100000" sy="100000" flip="none" algn="tl"/>
          </a:blipFill>
          <a:ln>
            <a:noFill/>
          </a:ln>
        </p:spPr>
        <p:txBody>
          <a:bodyPr lIns="0" tIns="0" rIns="0" bIns="0"/>
          <a:lstStyle/>
          <a:p>
            <a:endParaRPr lang="en-US"/>
          </a:p>
        </p:txBody>
      </p:sp>
      <p:sp>
        <p:nvSpPr>
          <p:cNvPr id="37906" name="object 70"/>
          <p:cNvSpPr>
            <a:spLocks/>
          </p:cNvSpPr>
          <p:nvPr/>
        </p:nvSpPr>
        <p:spPr bwMode="auto">
          <a:xfrm>
            <a:off x="2555875" y="2349500"/>
            <a:ext cx="2160588" cy="792163"/>
          </a:xfrm>
          <a:custGeom>
            <a:avLst/>
            <a:gdLst>
              <a:gd name="T0" fmla="*/ 0 w 2160270"/>
              <a:gd name="T1" fmla="*/ 792548 h 792086"/>
              <a:gd name="T2" fmla="*/ 2162178 w 2160270"/>
              <a:gd name="T3" fmla="*/ 792548 h 792086"/>
              <a:gd name="T4" fmla="*/ 2162178 w 2160270"/>
              <a:gd name="T5" fmla="*/ 0 h 792086"/>
              <a:gd name="T6" fmla="*/ 0 w 2160270"/>
              <a:gd name="T7" fmla="*/ 0 h 792086"/>
              <a:gd name="T8" fmla="*/ 0 w 2160270"/>
              <a:gd name="T9" fmla="*/ 792548 h 792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270" h="792086">
                <a:moveTo>
                  <a:pt x="0" y="792086"/>
                </a:moveTo>
                <a:lnTo>
                  <a:pt x="2160270" y="792086"/>
                </a:lnTo>
                <a:lnTo>
                  <a:pt x="2160270" y="0"/>
                </a:lnTo>
                <a:lnTo>
                  <a:pt x="0" y="0"/>
                </a:lnTo>
                <a:lnTo>
                  <a:pt x="0" y="792086"/>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11" name="object 75"/>
          <p:cNvSpPr>
            <a:spLocks/>
          </p:cNvSpPr>
          <p:nvPr/>
        </p:nvSpPr>
        <p:spPr bwMode="auto">
          <a:xfrm>
            <a:off x="6965950" y="2924175"/>
            <a:ext cx="485775" cy="22225"/>
          </a:xfrm>
          <a:custGeom>
            <a:avLst/>
            <a:gdLst>
              <a:gd name="T0" fmla="*/ 478460 w 486409"/>
              <a:gd name="T1" fmla="*/ 23189 h 20920"/>
              <a:gd name="T2" fmla="*/ 469387 w 486409"/>
              <a:gd name="T3" fmla="*/ 14424 h 20920"/>
              <a:gd name="T4" fmla="*/ 468717 w 486409"/>
              <a:gd name="T5" fmla="*/ 30077 h 20920"/>
              <a:gd name="T6" fmla="*/ 478460 w 486409"/>
              <a:gd name="T7" fmla="*/ 23189 h 20920"/>
              <a:gd name="T8" fmla="*/ 466488 w 486409"/>
              <a:gd name="T9" fmla="*/ 150456 h 20920"/>
              <a:gd name="T10" fmla="*/ 469891 w 486409"/>
              <a:gd name="T11" fmla="*/ 150821 h 20920"/>
              <a:gd name="T12" fmla="*/ 473420 w 486409"/>
              <a:gd name="T13" fmla="*/ 151004 h 20920"/>
              <a:gd name="T14" fmla="*/ 480853 w 486409"/>
              <a:gd name="T15" fmla="*/ 20085 h 20920"/>
              <a:gd name="T16" fmla="*/ 470395 w 486409"/>
              <a:gd name="T17" fmla="*/ 10043 h 20920"/>
              <a:gd name="T18" fmla="*/ 396553 w 486409"/>
              <a:gd name="T19" fmla="*/ 81070 h 20920"/>
              <a:gd name="T20" fmla="*/ 399704 w 486409"/>
              <a:gd name="T21" fmla="*/ 78880 h 20920"/>
              <a:gd name="T22" fmla="*/ 457498 w 486409"/>
              <a:gd name="T23" fmla="*/ 38010 h 20920"/>
              <a:gd name="T24" fmla="*/ 0 w 486409"/>
              <a:gd name="T25" fmla="*/ 1030188 h 20920"/>
              <a:gd name="T26" fmla="*/ 10457 w 486409"/>
              <a:gd name="T27" fmla="*/ 1040414 h 20920"/>
              <a:gd name="T28" fmla="*/ 467947 w 486409"/>
              <a:gd name="T29" fmla="*/ 48077 h 20920"/>
              <a:gd name="T30" fmla="*/ 478460 w 486409"/>
              <a:gd name="T31" fmla="*/ 23189 h 20920"/>
              <a:gd name="T32" fmla="*/ 468717 w 486409"/>
              <a:gd name="T33" fmla="*/ 30077 h 20920"/>
              <a:gd name="T34" fmla="*/ 469387 w 486409"/>
              <a:gd name="T35" fmla="*/ 14424 h 20920"/>
              <a:gd name="T36" fmla="*/ 478460 w 486409"/>
              <a:gd name="T37" fmla="*/ 23189 h 20920"/>
              <a:gd name="T38" fmla="*/ 467947 w 486409"/>
              <a:gd name="T39" fmla="*/ 48077 h 20920"/>
              <a:gd name="T40" fmla="*/ 463968 w 486409"/>
              <a:gd name="T41" fmla="*/ 141145 h 20920"/>
              <a:gd name="T42" fmla="*/ 463842 w 486409"/>
              <a:gd name="T43" fmla="*/ 146073 h 20920"/>
              <a:gd name="T44" fmla="*/ 466488 w 486409"/>
              <a:gd name="T45" fmla="*/ 150456 h 20920"/>
              <a:gd name="T46" fmla="*/ 392772 w 486409"/>
              <a:gd name="T47" fmla="*/ 79245 h 20920"/>
              <a:gd name="T48" fmla="*/ 396553 w 486409"/>
              <a:gd name="T49" fmla="*/ 81070 h 20920"/>
              <a:gd name="T50" fmla="*/ 470395 w 486409"/>
              <a:gd name="T51" fmla="*/ 10043 h 20920"/>
              <a:gd name="T52" fmla="*/ 480853 w 486409"/>
              <a:gd name="T53" fmla="*/ 20085 h 20920"/>
              <a:gd name="T54" fmla="*/ 473420 w 486409"/>
              <a:gd name="T55" fmla="*/ 151004 h 20920"/>
              <a:gd name="T56" fmla="*/ 476443 w 486409"/>
              <a:gd name="T57" fmla="*/ 147169 h 20920"/>
              <a:gd name="T58" fmla="*/ 476570 w 486409"/>
              <a:gd name="T59" fmla="*/ 142239 h 20920"/>
              <a:gd name="T60" fmla="*/ 482617 w 486409"/>
              <a:gd name="T61" fmla="*/ 0 h 20920"/>
              <a:gd name="T62" fmla="*/ 394159 w 486409"/>
              <a:gd name="T63" fmla="*/ 62446 h 20920"/>
              <a:gd name="T64" fmla="*/ 391135 w 486409"/>
              <a:gd name="T65" fmla="*/ 64638 h 20920"/>
              <a:gd name="T66" fmla="*/ 389748 w 486409"/>
              <a:gd name="T67" fmla="*/ 70114 h 20920"/>
              <a:gd name="T68" fmla="*/ 391260 w 486409"/>
              <a:gd name="T69" fmla="*/ 74678 h 20920"/>
              <a:gd name="T70" fmla="*/ 392772 w 486409"/>
              <a:gd name="T71" fmla="*/ 79245 h 209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6409" h="20920">
                <a:moveTo>
                  <a:pt x="482219" y="16128"/>
                </a:moveTo>
                <a:lnTo>
                  <a:pt x="473075" y="10033"/>
                </a:lnTo>
                <a:lnTo>
                  <a:pt x="472400" y="20920"/>
                </a:lnTo>
                <a:lnTo>
                  <a:pt x="482219" y="16128"/>
                </a:lnTo>
                <a:close/>
              </a:path>
              <a:path w="486409" h="20920">
                <a:moveTo>
                  <a:pt x="470153" y="104648"/>
                </a:moveTo>
                <a:lnTo>
                  <a:pt x="473582" y="104901"/>
                </a:lnTo>
                <a:lnTo>
                  <a:pt x="477139" y="105028"/>
                </a:lnTo>
                <a:lnTo>
                  <a:pt x="484631" y="13970"/>
                </a:lnTo>
                <a:lnTo>
                  <a:pt x="474091" y="6985"/>
                </a:lnTo>
                <a:lnTo>
                  <a:pt x="399669" y="56387"/>
                </a:lnTo>
                <a:lnTo>
                  <a:pt x="402844" y="54863"/>
                </a:lnTo>
                <a:lnTo>
                  <a:pt x="461092" y="26438"/>
                </a:lnTo>
                <a:lnTo>
                  <a:pt x="0" y="716533"/>
                </a:lnTo>
                <a:lnTo>
                  <a:pt x="10541" y="723645"/>
                </a:lnTo>
                <a:lnTo>
                  <a:pt x="471624" y="33440"/>
                </a:lnTo>
                <a:lnTo>
                  <a:pt x="482219" y="16128"/>
                </a:lnTo>
                <a:lnTo>
                  <a:pt x="472400" y="20920"/>
                </a:lnTo>
                <a:lnTo>
                  <a:pt x="473075" y="10033"/>
                </a:lnTo>
                <a:lnTo>
                  <a:pt x="482219" y="16128"/>
                </a:lnTo>
                <a:lnTo>
                  <a:pt x="471624" y="33440"/>
                </a:lnTo>
                <a:lnTo>
                  <a:pt x="467614" y="98171"/>
                </a:lnTo>
                <a:lnTo>
                  <a:pt x="467486" y="101600"/>
                </a:lnTo>
                <a:lnTo>
                  <a:pt x="470153" y="104648"/>
                </a:lnTo>
                <a:close/>
              </a:path>
              <a:path w="486409" h="20920">
                <a:moveTo>
                  <a:pt x="395858" y="55117"/>
                </a:moveTo>
                <a:lnTo>
                  <a:pt x="399669" y="56387"/>
                </a:lnTo>
                <a:lnTo>
                  <a:pt x="474091" y="6985"/>
                </a:lnTo>
                <a:lnTo>
                  <a:pt x="484631" y="13970"/>
                </a:lnTo>
                <a:lnTo>
                  <a:pt x="477139" y="105028"/>
                </a:lnTo>
                <a:lnTo>
                  <a:pt x="480186" y="102362"/>
                </a:lnTo>
                <a:lnTo>
                  <a:pt x="480314" y="98933"/>
                </a:lnTo>
                <a:lnTo>
                  <a:pt x="486409" y="0"/>
                </a:lnTo>
                <a:lnTo>
                  <a:pt x="397255" y="43434"/>
                </a:lnTo>
                <a:lnTo>
                  <a:pt x="394207" y="44958"/>
                </a:lnTo>
                <a:lnTo>
                  <a:pt x="392810" y="48767"/>
                </a:lnTo>
                <a:lnTo>
                  <a:pt x="394334" y="51942"/>
                </a:lnTo>
                <a:lnTo>
                  <a:pt x="395858" y="55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913" name="object 77"/>
          <p:cNvSpPr>
            <a:spLocks/>
          </p:cNvSpPr>
          <p:nvPr/>
        </p:nvSpPr>
        <p:spPr bwMode="auto">
          <a:xfrm>
            <a:off x="4932363" y="3068638"/>
            <a:ext cx="503237" cy="0"/>
          </a:xfrm>
          <a:custGeom>
            <a:avLst/>
            <a:gdLst>
              <a:gd name="T0" fmla="*/ 0 w 504063"/>
              <a:gd name="T1" fmla="*/ 499127 w 504063"/>
              <a:gd name="T2" fmla="*/ 0 60000 65536"/>
              <a:gd name="T3" fmla="*/ 0 60000 65536"/>
            </a:gdLst>
            <a:ahLst/>
            <a:cxnLst>
              <a:cxn ang="T2">
                <a:pos x="T0" y="0"/>
              </a:cxn>
              <a:cxn ang="T3">
                <a:pos x="T1" y="0"/>
              </a:cxn>
            </a:cxnLst>
            <a:rect l="0" t="0" r="r" b="b"/>
            <a:pathLst>
              <a:path w="504063">
                <a:moveTo>
                  <a:pt x="0" y="0"/>
                </a:moveTo>
                <a:lnTo>
                  <a:pt x="50406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14" name="object 78"/>
          <p:cNvSpPr>
            <a:spLocks/>
          </p:cNvSpPr>
          <p:nvPr/>
        </p:nvSpPr>
        <p:spPr bwMode="auto">
          <a:xfrm>
            <a:off x="6227763" y="2420938"/>
            <a:ext cx="504825" cy="0"/>
          </a:xfrm>
          <a:custGeom>
            <a:avLst/>
            <a:gdLst>
              <a:gd name="T0" fmla="*/ 0 w 504063"/>
              <a:gd name="T1" fmla="*/ 508652 w 504063"/>
              <a:gd name="T2" fmla="*/ 0 60000 65536"/>
              <a:gd name="T3" fmla="*/ 0 60000 65536"/>
            </a:gdLst>
            <a:ahLst/>
            <a:cxnLst>
              <a:cxn ang="T2">
                <a:pos x="T0" y="0"/>
              </a:cxn>
              <a:cxn ang="T3">
                <a:pos x="T1" y="0"/>
              </a:cxn>
            </a:cxnLst>
            <a:rect l="0" t="0" r="r" b="b"/>
            <a:pathLst>
              <a:path w="504063">
                <a:moveTo>
                  <a:pt x="0" y="0"/>
                </a:moveTo>
                <a:lnTo>
                  <a:pt x="50406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15" name="object 79"/>
          <p:cNvSpPr>
            <a:spLocks/>
          </p:cNvSpPr>
          <p:nvPr/>
        </p:nvSpPr>
        <p:spPr bwMode="auto">
          <a:xfrm>
            <a:off x="5940425" y="3284538"/>
            <a:ext cx="503238" cy="0"/>
          </a:xfrm>
          <a:custGeom>
            <a:avLst/>
            <a:gdLst>
              <a:gd name="T0" fmla="*/ 0 w 504063"/>
              <a:gd name="T1" fmla="*/ 499133 w 504063"/>
              <a:gd name="T2" fmla="*/ 0 60000 65536"/>
              <a:gd name="T3" fmla="*/ 0 60000 65536"/>
            </a:gdLst>
            <a:ahLst/>
            <a:cxnLst>
              <a:cxn ang="T2">
                <a:pos x="T0" y="0"/>
              </a:cxn>
              <a:cxn ang="T3">
                <a:pos x="T1" y="0"/>
              </a:cxn>
            </a:cxnLst>
            <a:rect l="0" t="0" r="r" b="b"/>
            <a:pathLst>
              <a:path w="504063">
                <a:moveTo>
                  <a:pt x="0" y="0"/>
                </a:moveTo>
                <a:lnTo>
                  <a:pt x="50406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16" name="object 80"/>
          <p:cNvSpPr>
            <a:spLocks/>
          </p:cNvSpPr>
          <p:nvPr/>
        </p:nvSpPr>
        <p:spPr bwMode="auto">
          <a:xfrm>
            <a:off x="4427538" y="2565400"/>
            <a:ext cx="504825" cy="0"/>
          </a:xfrm>
          <a:custGeom>
            <a:avLst/>
            <a:gdLst>
              <a:gd name="T0" fmla="*/ 0 w 504063"/>
              <a:gd name="T1" fmla="*/ 508652 w 504063"/>
              <a:gd name="T2" fmla="*/ 0 60000 65536"/>
              <a:gd name="T3" fmla="*/ 0 60000 65536"/>
            </a:gdLst>
            <a:ahLst/>
            <a:cxnLst>
              <a:cxn ang="T2">
                <a:pos x="T0" y="0"/>
              </a:cxn>
              <a:cxn ang="T3">
                <a:pos x="T1" y="0"/>
              </a:cxn>
            </a:cxnLst>
            <a:rect l="0" t="0" r="r" b="b"/>
            <a:pathLst>
              <a:path w="504063">
                <a:moveTo>
                  <a:pt x="0" y="0"/>
                </a:moveTo>
                <a:lnTo>
                  <a:pt x="50406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17" name="object 81"/>
          <p:cNvSpPr>
            <a:spLocks/>
          </p:cNvSpPr>
          <p:nvPr/>
        </p:nvSpPr>
        <p:spPr bwMode="auto">
          <a:xfrm>
            <a:off x="2771775" y="3284538"/>
            <a:ext cx="71438" cy="46037"/>
          </a:xfrm>
          <a:custGeom>
            <a:avLst/>
            <a:gdLst>
              <a:gd name="T0" fmla="*/ 0 w 72008"/>
              <a:gd name="T1" fmla="*/ 23829 h 45719"/>
              <a:gd name="T2" fmla="*/ 3771 w 72008"/>
              <a:gd name="T3" fmla="*/ 12988 h 45719"/>
              <a:gd name="T4" fmla="*/ 13851 w 72008"/>
              <a:gd name="T5" fmla="*/ 4727 h 45719"/>
              <a:gd name="T6" fmla="*/ 28383 w 72008"/>
              <a:gd name="T7" fmla="*/ 360 h 45719"/>
              <a:gd name="T8" fmla="*/ 34388 w 72008"/>
              <a:gd name="T9" fmla="*/ 0 h 45719"/>
              <a:gd name="T10" fmla="*/ 50034 w 72008"/>
              <a:gd name="T11" fmla="*/ 2639 h 45719"/>
              <a:gd name="T12" fmla="*/ 61918 w 72008"/>
              <a:gd name="T13" fmla="*/ 9671 h 45719"/>
              <a:gd name="T14" fmla="*/ 68155 w 72008"/>
              <a:gd name="T15" fmla="*/ 19772 h 45719"/>
              <a:gd name="T16" fmla="*/ 68655 w 72008"/>
              <a:gd name="T17" fmla="*/ 23829 h 45719"/>
              <a:gd name="T18" fmla="*/ 64868 w 72008"/>
              <a:gd name="T19" fmla="*/ 34698 h 45719"/>
              <a:gd name="T20" fmla="*/ 54767 w 72008"/>
              <a:gd name="T21" fmla="*/ 42969 h 45719"/>
              <a:gd name="T22" fmla="*/ 40237 w 72008"/>
              <a:gd name="T23" fmla="*/ 47313 h 45719"/>
              <a:gd name="T24" fmla="*/ 34388 w 72008"/>
              <a:gd name="T25" fmla="*/ 47660 h 45719"/>
              <a:gd name="T26" fmla="*/ 18699 w 72008"/>
              <a:gd name="T27" fmla="*/ 45035 h 45719"/>
              <a:gd name="T28" fmla="*/ 6792 w 72008"/>
              <a:gd name="T29" fmla="*/ 38034 h 45719"/>
              <a:gd name="T30" fmla="*/ 522 w 72008"/>
              <a:gd name="T31" fmla="*/ 27975 h 45719"/>
              <a:gd name="T32" fmla="*/ 0 w 72008"/>
              <a:gd name="T33" fmla="*/ 23829 h 457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08" h="45719">
                <a:moveTo>
                  <a:pt x="0" y="22859"/>
                </a:moveTo>
                <a:lnTo>
                  <a:pt x="3955" y="12459"/>
                </a:lnTo>
                <a:lnTo>
                  <a:pt x="14527" y="4534"/>
                </a:lnTo>
                <a:lnTo>
                  <a:pt x="29769" y="348"/>
                </a:lnTo>
                <a:lnTo>
                  <a:pt x="36068" y="0"/>
                </a:lnTo>
                <a:lnTo>
                  <a:pt x="52477" y="2531"/>
                </a:lnTo>
                <a:lnTo>
                  <a:pt x="64942" y="9277"/>
                </a:lnTo>
                <a:lnTo>
                  <a:pt x="71484" y="18965"/>
                </a:lnTo>
                <a:lnTo>
                  <a:pt x="72008" y="22859"/>
                </a:lnTo>
                <a:lnTo>
                  <a:pt x="68037" y="33284"/>
                </a:lnTo>
                <a:lnTo>
                  <a:pt x="57442" y="41217"/>
                </a:lnTo>
                <a:lnTo>
                  <a:pt x="42202" y="45385"/>
                </a:lnTo>
                <a:lnTo>
                  <a:pt x="36068" y="45719"/>
                </a:lnTo>
                <a:lnTo>
                  <a:pt x="19612" y="43200"/>
                </a:lnTo>
                <a:lnTo>
                  <a:pt x="7124" y="36484"/>
                </a:lnTo>
                <a:lnTo>
                  <a:pt x="546" y="26835"/>
                </a:lnTo>
                <a:lnTo>
                  <a:pt x="0" y="2285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18" name="object 82"/>
          <p:cNvSpPr>
            <a:spLocks/>
          </p:cNvSpPr>
          <p:nvPr/>
        </p:nvSpPr>
        <p:spPr bwMode="auto">
          <a:xfrm>
            <a:off x="3492500" y="2997200"/>
            <a:ext cx="71438" cy="46038"/>
          </a:xfrm>
          <a:custGeom>
            <a:avLst/>
            <a:gdLst>
              <a:gd name="T0" fmla="*/ 0 w 72009"/>
              <a:gd name="T1" fmla="*/ 23833 h 45719"/>
              <a:gd name="T2" fmla="*/ 3771 w 72009"/>
              <a:gd name="T3" fmla="*/ 12990 h 45719"/>
              <a:gd name="T4" fmla="*/ 13850 w 72009"/>
              <a:gd name="T5" fmla="*/ 4728 h 45719"/>
              <a:gd name="T6" fmla="*/ 28381 w 72009"/>
              <a:gd name="T7" fmla="*/ 360 h 45719"/>
              <a:gd name="T8" fmla="*/ 34386 w 72009"/>
              <a:gd name="T9" fmla="*/ 0 h 45719"/>
              <a:gd name="T10" fmla="*/ 50029 w 72009"/>
              <a:gd name="T11" fmla="*/ 2639 h 45719"/>
              <a:gd name="T12" fmla="*/ 61912 w 72009"/>
              <a:gd name="T13" fmla="*/ 9673 h 45719"/>
              <a:gd name="T14" fmla="*/ 68150 w 72009"/>
              <a:gd name="T15" fmla="*/ 19772 h 45719"/>
              <a:gd name="T16" fmla="*/ 68650 w 72009"/>
              <a:gd name="T17" fmla="*/ 23833 h 45719"/>
              <a:gd name="T18" fmla="*/ 64863 w 72009"/>
              <a:gd name="T19" fmla="*/ 34701 h 45719"/>
              <a:gd name="T20" fmla="*/ 54763 w 72009"/>
              <a:gd name="T21" fmla="*/ 42975 h 45719"/>
              <a:gd name="T22" fmla="*/ 40233 w 72009"/>
              <a:gd name="T23" fmla="*/ 47319 h 45719"/>
              <a:gd name="T24" fmla="*/ 34386 w 72009"/>
              <a:gd name="T25" fmla="*/ 47666 h 45719"/>
              <a:gd name="T26" fmla="*/ 18697 w 72009"/>
              <a:gd name="T27" fmla="*/ 45041 h 45719"/>
              <a:gd name="T28" fmla="*/ 6792 w 72009"/>
              <a:gd name="T29" fmla="*/ 38039 h 45719"/>
              <a:gd name="T30" fmla="*/ 522 w 72009"/>
              <a:gd name="T31" fmla="*/ 27979 h 45719"/>
              <a:gd name="T32" fmla="*/ 0 w 72009"/>
              <a:gd name="T33" fmla="*/ 23833 h 457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09" h="45719">
                <a:moveTo>
                  <a:pt x="0" y="22859"/>
                </a:moveTo>
                <a:lnTo>
                  <a:pt x="3955" y="12459"/>
                </a:lnTo>
                <a:lnTo>
                  <a:pt x="14527" y="4534"/>
                </a:lnTo>
                <a:lnTo>
                  <a:pt x="29769" y="348"/>
                </a:lnTo>
                <a:lnTo>
                  <a:pt x="36068" y="0"/>
                </a:lnTo>
                <a:lnTo>
                  <a:pt x="52477" y="2531"/>
                </a:lnTo>
                <a:lnTo>
                  <a:pt x="64942" y="9277"/>
                </a:lnTo>
                <a:lnTo>
                  <a:pt x="71484" y="18965"/>
                </a:lnTo>
                <a:lnTo>
                  <a:pt x="72009" y="22859"/>
                </a:lnTo>
                <a:lnTo>
                  <a:pt x="68037" y="33284"/>
                </a:lnTo>
                <a:lnTo>
                  <a:pt x="57442" y="41217"/>
                </a:lnTo>
                <a:lnTo>
                  <a:pt x="42202" y="45385"/>
                </a:lnTo>
                <a:lnTo>
                  <a:pt x="36068" y="45719"/>
                </a:lnTo>
                <a:lnTo>
                  <a:pt x="19612" y="43200"/>
                </a:lnTo>
                <a:lnTo>
                  <a:pt x="7124" y="36484"/>
                </a:lnTo>
                <a:lnTo>
                  <a:pt x="546" y="26835"/>
                </a:lnTo>
                <a:lnTo>
                  <a:pt x="0" y="2285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19" name="object 83"/>
          <p:cNvSpPr>
            <a:spLocks/>
          </p:cNvSpPr>
          <p:nvPr/>
        </p:nvSpPr>
        <p:spPr bwMode="auto">
          <a:xfrm>
            <a:off x="827088" y="3284538"/>
            <a:ext cx="73025" cy="46037"/>
          </a:xfrm>
          <a:custGeom>
            <a:avLst/>
            <a:gdLst>
              <a:gd name="T0" fmla="*/ 0 w 72009"/>
              <a:gd name="T1" fmla="*/ 23829 h 45719"/>
              <a:gd name="T2" fmla="*/ 4308 w 72009"/>
              <a:gd name="T3" fmla="*/ 12976 h 45719"/>
              <a:gd name="T4" fmla="*/ 15816 w 72009"/>
              <a:gd name="T5" fmla="*/ 4710 h 45719"/>
              <a:gd name="T6" fmla="*/ 32395 w 72009"/>
              <a:gd name="T7" fmla="*/ 353 h 45719"/>
              <a:gd name="T8" fmla="*/ 39161 w 72009"/>
              <a:gd name="T9" fmla="*/ 0 h 45719"/>
              <a:gd name="T10" fmla="*/ 57042 w 72009"/>
              <a:gd name="T11" fmla="*/ 2633 h 45719"/>
              <a:gd name="T12" fmla="*/ 70610 w 72009"/>
              <a:gd name="T13" fmla="*/ 9649 h 45719"/>
              <a:gd name="T14" fmla="*/ 77743 w 72009"/>
              <a:gd name="T15" fmla="*/ 19727 h 45719"/>
              <a:gd name="T16" fmla="*/ 78325 w 72009"/>
              <a:gd name="T17" fmla="*/ 23829 h 45719"/>
              <a:gd name="T18" fmla="*/ 74014 w 72009"/>
              <a:gd name="T19" fmla="*/ 34685 h 45719"/>
              <a:gd name="T20" fmla="*/ 62508 w 72009"/>
              <a:gd name="T21" fmla="*/ 42953 h 45719"/>
              <a:gd name="T22" fmla="*/ 45927 w 72009"/>
              <a:gd name="T23" fmla="*/ 47306 h 45719"/>
              <a:gd name="T24" fmla="*/ 39161 w 72009"/>
              <a:gd name="T25" fmla="*/ 47660 h 45719"/>
              <a:gd name="T26" fmla="*/ 21282 w 72009"/>
              <a:gd name="T27" fmla="*/ 45029 h 45719"/>
              <a:gd name="T28" fmla="*/ 7712 w 72009"/>
              <a:gd name="T29" fmla="*/ 38012 h 45719"/>
              <a:gd name="T30" fmla="*/ 582 w 72009"/>
              <a:gd name="T31" fmla="*/ 27933 h 45719"/>
              <a:gd name="T32" fmla="*/ 0 w 72009"/>
              <a:gd name="T33" fmla="*/ 23829 h 457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09" h="45719">
                <a:moveTo>
                  <a:pt x="0" y="22859"/>
                </a:moveTo>
                <a:lnTo>
                  <a:pt x="3961" y="12447"/>
                </a:lnTo>
                <a:lnTo>
                  <a:pt x="14541" y="4518"/>
                </a:lnTo>
                <a:lnTo>
                  <a:pt x="29784" y="341"/>
                </a:lnTo>
                <a:lnTo>
                  <a:pt x="36004" y="0"/>
                </a:lnTo>
                <a:lnTo>
                  <a:pt x="52442" y="2525"/>
                </a:lnTo>
                <a:lnTo>
                  <a:pt x="64917" y="9256"/>
                </a:lnTo>
                <a:lnTo>
                  <a:pt x="71474" y="18924"/>
                </a:lnTo>
                <a:lnTo>
                  <a:pt x="72009" y="22859"/>
                </a:lnTo>
                <a:lnTo>
                  <a:pt x="68047" y="33272"/>
                </a:lnTo>
                <a:lnTo>
                  <a:pt x="57467" y="41201"/>
                </a:lnTo>
                <a:lnTo>
                  <a:pt x="42224" y="45378"/>
                </a:lnTo>
                <a:lnTo>
                  <a:pt x="36004" y="45719"/>
                </a:lnTo>
                <a:lnTo>
                  <a:pt x="19566" y="43194"/>
                </a:lnTo>
                <a:lnTo>
                  <a:pt x="7091" y="36463"/>
                </a:lnTo>
                <a:lnTo>
                  <a:pt x="534" y="26795"/>
                </a:lnTo>
                <a:lnTo>
                  <a:pt x="0" y="2285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20" name="object 84"/>
          <p:cNvSpPr>
            <a:spLocks/>
          </p:cNvSpPr>
          <p:nvPr/>
        </p:nvSpPr>
        <p:spPr bwMode="auto">
          <a:xfrm>
            <a:off x="3076575" y="3022600"/>
            <a:ext cx="71438" cy="46038"/>
          </a:xfrm>
          <a:custGeom>
            <a:avLst/>
            <a:gdLst>
              <a:gd name="T0" fmla="*/ 0 w 72008"/>
              <a:gd name="T1" fmla="*/ 23835 h 45719"/>
              <a:gd name="T2" fmla="*/ 3771 w 72008"/>
              <a:gd name="T3" fmla="*/ 12990 h 45719"/>
              <a:gd name="T4" fmla="*/ 13851 w 72008"/>
              <a:gd name="T5" fmla="*/ 4728 h 45719"/>
              <a:gd name="T6" fmla="*/ 28383 w 72008"/>
              <a:gd name="T7" fmla="*/ 360 h 45719"/>
              <a:gd name="T8" fmla="*/ 34388 w 72008"/>
              <a:gd name="T9" fmla="*/ 0 h 45719"/>
              <a:gd name="T10" fmla="*/ 50034 w 72008"/>
              <a:gd name="T11" fmla="*/ 2639 h 45719"/>
              <a:gd name="T12" fmla="*/ 61918 w 72008"/>
              <a:gd name="T13" fmla="*/ 9673 h 45719"/>
              <a:gd name="T14" fmla="*/ 68155 w 72008"/>
              <a:gd name="T15" fmla="*/ 19772 h 45719"/>
              <a:gd name="T16" fmla="*/ 68655 w 72008"/>
              <a:gd name="T17" fmla="*/ 23835 h 45719"/>
              <a:gd name="T18" fmla="*/ 64868 w 72008"/>
              <a:gd name="T19" fmla="*/ 34701 h 45719"/>
              <a:gd name="T20" fmla="*/ 54767 w 72008"/>
              <a:gd name="T21" fmla="*/ 42975 h 45719"/>
              <a:gd name="T22" fmla="*/ 40237 w 72008"/>
              <a:gd name="T23" fmla="*/ 47319 h 45719"/>
              <a:gd name="T24" fmla="*/ 34388 w 72008"/>
              <a:gd name="T25" fmla="*/ 47666 h 45719"/>
              <a:gd name="T26" fmla="*/ 18699 w 72008"/>
              <a:gd name="T27" fmla="*/ 45041 h 45719"/>
              <a:gd name="T28" fmla="*/ 6792 w 72008"/>
              <a:gd name="T29" fmla="*/ 38039 h 45719"/>
              <a:gd name="T30" fmla="*/ 522 w 72008"/>
              <a:gd name="T31" fmla="*/ 27979 h 45719"/>
              <a:gd name="T32" fmla="*/ 0 w 72008"/>
              <a:gd name="T33" fmla="*/ 23835 h 457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08" h="45719">
                <a:moveTo>
                  <a:pt x="0" y="22860"/>
                </a:moveTo>
                <a:lnTo>
                  <a:pt x="3955" y="12459"/>
                </a:lnTo>
                <a:lnTo>
                  <a:pt x="14527" y="4534"/>
                </a:lnTo>
                <a:lnTo>
                  <a:pt x="29769" y="348"/>
                </a:lnTo>
                <a:lnTo>
                  <a:pt x="36068" y="0"/>
                </a:lnTo>
                <a:lnTo>
                  <a:pt x="52477" y="2531"/>
                </a:lnTo>
                <a:lnTo>
                  <a:pt x="64942" y="9277"/>
                </a:lnTo>
                <a:lnTo>
                  <a:pt x="71484" y="18965"/>
                </a:lnTo>
                <a:lnTo>
                  <a:pt x="72008" y="22860"/>
                </a:lnTo>
                <a:lnTo>
                  <a:pt x="68037" y="33284"/>
                </a:lnTo>
                <a:lnTo>
                  <a:pt x="57442" y="41217"/>
                </a:lnTo>
                <a:lnTo>
                  <a:pt x="42202" y="45385"/>
                </a:lnTo>
                <a:lnTo>
                  <a:pt x="36068" y="45719"/>
                </a:lnTo>
                <a:lnTo>
                  <a:pt x="19612" y="43200"/>
                </a:lnTo>
                <a:lnTo>
                  <a:pt x="7124" y="36484"/>
                </a:lnTo>
                <a:lnTo>
                  <a:pt x="546" y="26835"/>
                </a:lnTo>
                <a:lnTo>
                  <a:pt x="0" y="2286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21" name="object 85"/>
          <p:cNvSpPr>
            <a:spLocks/>
          </p:cNvSpPr>
          <p:nvPr/>
        </p:nvSpPr>
        <p:spPr bwMode="auto">
          <a:xfrm>
            <a:off x="5778500" y="1776413"/>
            <a:ext cx="738188" cy="573087"/>
          </a:xfrm>
          <a:custGeom>
            <a:avLst/>
            <a:gdLst>
              <a:gd name="T0" fmla="*/ 687709 w 738505"/>
              <a:gd name="T1" fmla="*/ 491585 h 571753"/>
              <a:gd name="T2" fmla="*/ 711982 w 738505"/>
              <a:gd name="T3" fmla="*/ 552383 h 571753"/>
              <a:gd name="T4" fmla="*/ 716710 w 738505"/>
              <a:gd name="T5" fmla="*/ 564221 h 571753"/>
              <a:gd name="T6" fmla="*/ 704302 w 738505"/>
              <a:gd name="T7" fmla="*/ 562592 h 571753"/>
              <a:gd name="T8" fmla="*/ 640207 w 738505"/>
              <a:gd name="T9" fmla="*/ 554175 h 571753"/>
              <a:gd name="T10" fmla="*/ 636785 w 738505"/>
              <a:gd name="T11" fmla="*/ 553662 h 571753"/>
              <a:gd name="T12" fmla="*/ 633619 w 738505"/>
              <a:gd name="T13" fmla="*/ 556105 h 571753"/>
              <a:gd name="T14" fmla="*/ 633114 w 738505"/>
              <a:gd name="T15" fmla="*/ 559714 h 571753"/>
              <a:gd name="T16" fmla="*/ 632606 w 738505"/>
              <a:gd name="T17" fmla="*/ 563192 h 571753"/>
              <a:gd name="T18" fmla="*/ 635139 w 738505"/>
              <a:gd name="T19" fmla="*/ 566409 h 571753"/>
              <a:gd name="T20" fmla="*/ 638560 w 738505"/>
              <a:gd name="T21" fmla="*/ 566925 h 571753"/>
              <a:gd name="T22" fmla="*/ 722797 w 738505"/>
              <a:gd name="T23" fmla="*/ 577100 h 571753"/>
              <a:gd name="T24" fmla="*/ 720769 w 738505"/>
              <a:gd name="T25" fmla="*/ 574396 h 571753"/>
              <a:gd name="T26" fmla="*/ 727484 w 738505"/>
              <a:gd name="T27" fmla="*/ 565638 h 571753"/>
              <a:gd name="T28" fmla="*/ 730525 w 738505"/>
              <a:gd name="T29" fmla="*/ 566925 h 571753"/>
              <a:gd name="T30" fmla="*/ 736605 w 738505"/>
              <a:gd name="T31" fmla="*/ 579803 h 571753"/>
              <a:gd name="T32" fmla="*/ 699362 w 738505"/>
              <a:gd name="T33" fmla="*/ 486691 h 571753"/>
              <a:gd name="T34" fmla="*/ 698097 w 738505"/>
              <a:gd name="T35" fmla="*/ 483471 h 571753"/>
              <a:gd name="T36" fmla="*/ 694422 w 738505"/>
              <a:gd name="T37" fmla="*/ 481796 h 571753"/>
              <a:gd name="T38" fmla="*/ 691130 w 738505"/>
              <a:gd name="T39" fmla="*/ 483213 h 571753"/>
              <a:gd name="T40" fmla="*/ 687962 w 738505"/>
              <a:gd name="T41" fmla="*/ 484502 h 571753"/>
              <a:gd name="T42" fmla="*/ 686316 w 738505"/>
              <a:gd name="T43" fmla="*/ 488235 h 571753"/>
              <a:gd name="T44" fmla="*/ 687709 w 738505"/>
              <a:gd name="T45" fmla="*/ 491585 h 571753"/>
              <a:gd name="T46" fmla="*/ 722797 w 738505"/>
              <a:gd name="T47" fmla="*/ 577100 h 571753"/>
              <a:gd name="T48" fmla="*/ 638560 w 738505"/>
              <a:gd name="T49" fmla="*/ 566925 h 571753"/>
              <a:gd name="T50" fmla="*/ 736605 w 738505"/>
              <a:gd name="T51" fmla="*/ 579803 h 571753"/>
              <a:gd name="T52" fmla="*/ 730525 w 738505"/>
              <a:gd name="T53" fmla="*/ 566925 h 571753"/>
              <a:gd name="T54" fmla="*/ 727484 w 738505"/>
              <a:gd name="T55" fmla="*/ 565638 h 571753"/>
              <a:gd name="T56" fmla="*/ 720769 w 738505"/>
              <a:gd name="T57" fmla="*/ 574396 h 571753"/>
              <a:gd name="T58" fmla="*/ 722797 w 738505"/>
              <a:gd name="T59" fmla="*/ 577100 h 571753"/>
              <a:gd name="T60" fmla="*/ 704302 w 738505"/>
              <a:gd name="T61" fmla="*/ 562592 h 571753"/>
              <a:gd name="T62" fmla="*/ 716710 w 738505"/>
              <a:gd name="T63" fmla="*/ 564221 h 571753"/>
              <a:gd name="T64" fmla="*/ 711982 w 738505"/>
              <a:gd name="T65" fmla="*/ 552383 h 571753"/>
              <a:gd name="T66" fmla="*/ 7729 w 738505"/>
              <a:gd name="T67" fmla="*/ 0 h 571753"/>
              <a:gd name="T68" fmla="*/ 0 w 738505"/>
              <a:gd name="T69" fmla="*/ 10175 h 571753"/>
              <a:gd name="T70" fmla="*/ 704302 w 738505"/>
              <a:gd name="T71" fmla="*/ 562592 h 5717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38505" h="571753">
                <a:moveTo>
                  <a:pt x="689483" y="484759"/>
                </a:moveTo>
                <a:lnTo>
                  <a:pt x="713818" y="544712"/>
                </a:lnTo>
                <a:lnTo>
                  <a:pt x="718558" y="556388"/>
                </a:lnTo>
                <a:lnTo>
                  <a:pt x="706119" y="554781"/>
                </a:lnTo>
                <a:lnTo>
                  <a:pt x="641858" y="546480"/>
                </a:lnTo>
                <a:lnTo>
                  <a:pt x="638428" y="545973"/>
                </a:lnTo>
                <a:lnTo>
                  <a:pt x="635253" y="548386"/>
                </a:lnTo>
                <a:lnTo>
                  <a:pt x="634746" y="551941"/>
                </a:lnTo>
                <a:lnTo>
                  <a:pt x="634238" y="555371"/>
                </a:lnTo>
                <a:lnTo>
                  <a:pt x="636777" y="558546"/>
                </a:lnTo>
                <a:lnTo>
                  <a:pt x="640207" y="559053"/>
                </a:lnTo>
                <a:lnTo>
                  <a:pt x="724662" y="569087"/>
                </a:lnTo>
                <a:lnTo>
                  <a:pt x="722629" y="566419"/>
                </a:lnTo>
                <a:lnTo>
                  <a:pt x="729361" y="557784"/>
                </a:lnTo>
                <a:lnTo>
                  <a:pt x="732409" y="559053"/>
                </a:lnTo>
                <a:lnTo>
                  <a:pt x="738505" y="571753"/>
                </a:lnTo>
                <a:lnTo>
                  <a:pt x="701166" y="479933"/>
                </a:lnTo>
                <a:lnTo>
                  <a:pt x="699897" y="476758"/>
                </a:lnTo>
                <a:lnTo>
                  <a:pt x="696213" y="475106"/>
                </a:lnTo>
                <a:lnTo>
                  <a:pt x="692912" y="476503"/>
                </a:lnTo>
                <a:lnTo>
                  <a:pt x="689737" y="477774"/>
                </a:lnTo>
                <a:lnTo>
                  <a:pt x="688086" y="481456"/>
                </a:lnTo>
                <a:lnTo>
                  <a:pt x="689483" y="484759"/>
                </a:lnTo>
                <a:close/>
              </a:path>
              <a:path w="738505" h="571753">
                <a:moveTo>
                  <a:pt x="724662" y="569087"/>
                </a:moveTo>
                <a:lnTo>
                  <a:pt x="640207" y="559053"/>
                </a:lnTo>
                <a:lnTo>
                  <a:pt x="738505" y="571753"/>
                </a:lnTo>
                <a:lnTo>
                  <a:pt x="732409" y="559053"/>
                </a:lnTo>
                <a:lnTo>
                  <a:pt x="729361" y="557784"/>
                </a:lnTo>
                <a:lnTo>
                  <a:pt x="722629" y="566419"/>
                </a:lnTo>
                <a:lnTo>
                  <a:pt x="724662" y="569087"/>
                </a:lnTo>
                <a:close/>
              </a:path>
              <a:path w="738505" h="571753">
                <a:moveTo>
                  <a:pt x="706119" y="554781"/>
                </a:moveTo>
                <a:lnTo>
                  <a:pt x="718558" y="556388"/>
                </a:lnTo>
                <a:lnTo>
                  <a:pt x="713818" y="544712"/>
                </a:lnTo>
                <a:lnTo>
                  <a:pt x="7747" y="0"/>
                </a:lnTo>
                <a:lnTo>
                  <a:pt x="0" y="10033"/>
                </a:lnTo>
                <a:lnTo>
                  <a:pt x="706119" y="5547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922" name="object 86"/>
          <p:cNvSpPr>
            <a:spLocks/>
          </p:cNvSpPr>
          <p:nvPr/>
        </p:nvSpPr>
        <p:spPr bwMode="auto">
          <a:xfrm>
            <a:off x="4859338" y="2395538"/>
            <a:ext cx="104775" cy="715962"/>
          </a:xfrm>
          <a:custGeom>
            <a:avLst/>
            <a:gdLst>
              <a:gd name="T0" fmla="*/ 20689 w 104139"/>
              <a:gd name="T1" fmla="*/ 81413 h 715772"/>
              <a:gd name="T2" fmla="*/ 9484 w 104139"/>
              <a:gd name="T3" fmla="*/ 82808 h 715772"/>
              <a:gd name="T4" fmla="*/ 16466 w 104139"/>
              <a:gd name="T5" fmla="*/ 91456 h 715772"/>
              <a:gd name="T6" fmla="*/ 20689 w 104139"/>
              <a:gd name="T7" fmla="*/ 81413 h 715772"/>
              <a:gd name="T8" fmla="*/ 9484 w 104139"/>
              <a:gd name="T9" fmla="*/ 82808 h 715772"/>
              <a:gd name="T10" fmla="*/ 14358 w 104139"/>
              <a:gd name="T11" fmla="*/ 94129 h 715772"/>
              <a:gd name="T12" fmla="*/ 33597 w 104139"/>
              <a:gd name="T13" fmla="*/ 79799 h 715772"/>
              <a:gd name="T14" fmla="*/ 959882 w 104139"/>
              <a:gd name="T15" fmla="*/ -610063 h 715772"/>
              <a:gd name="T16" fmla="*/ 951847 w 104139"/>
              <a:gd name="T17" fmla="*/ -620111 h 715772"/>
              <a:gd name="T18" fmla="*/ 25603 w 104139"/>
              <a:gd name="T19" fmla="*/ 69719 h 715772"/>
              <a:gd name="T20" fmla="*/ 6322 w 104139"/>
              <a:gd name="T21" fmla="*/ 84079 h 715772"/>
              <a:gd name="T22" fmla="*/ 0 w 104139"/>
              <a:gd name="T23" fmla="*/ 96803 h 715772"/>
              <a:gd name="T24" fmla="*/ 101955 w 104139"/>
              <a:gd name="T25" fmla="*/ 84079 h 715772"/>
              <a:gd name="T26" fmla="*/ 14358 w 104139"/>
              <a:gd name="T27" fmla="*/ 94129 h 715772"/>
              <a:gd name="T28" fmla="*/ 9484 w 104139"/>
              <a:gd name="T29" fmla="*/ 82808 h 715772"/>
              <a:gd name="T30" fmla="*/ 20689 w 104139"/>
              <a:gd name="T31" fmla="*/ 81413 h 715772"/>
              <a:gd name="T32" fmla="*/ 16466 w 104139"/>
              <a:gd name="T33" fmla="*/ 91456 h 715772"/>
              <a:gd name="T34" fmla="*/ 9484 w 104139"/>
              <a:gd name="T35" fmla="*/ 82808 h 715772"/>
              <a:gd name="T36" fmla="*/ 50846 w 104139"/>
              <a:gd name="T37" fmla="*/ 9669 h 715772"/>
              <a:gd name="T38" fmla="*/ 52163 w 104139"/>
              <a:gd name="T39" fmla="*/ 6362 h 715772"/>
              <a:gd name="T40" fmla="*/ 50581 w 104139"/>
              <a:gd name="T41" fmla="*/ 2672 h 715772"/>
              <a:gd name="T42" fmla="*/ 47157 w 104139"/>
              <a:gd name="T43" fmla="*/ 1397 h 715772"/>
              <a:gd name="T44" fmla="*/ 43863 w 104139"/>
              <a:gd name="T45" fmla="*/ 0 h 715772"/>
              <a:gd name="T46" fmla="*/ 40045 w 104139"/>
              <a:gd name="T47" fmla="*/ 1650 h 715772"/>
              <a:gd name="T48" fmla="*/ 38595 w 104139"/>
              <a:gd name="T49" fmla="*/ 4831 h 715772"/>
              <a:gd name="T50" fmla="*/ 0 w 104139"/>
              <a:gd name="T51" fmla="*/ 96803 h 715772"/>
              <a:gd name="T52" fmla="*/ 6322 w 104139"/>
              <a:gd name="T53" fmla="*/ 84079 h 715772"/>
              <a:gd name="T54" fmla="*/ 25603 w 104139"/>
              <a:gd name="T55" fmla="*/ 69719 h 715772"/>
              <a:gd name="T56" fmla="*/ 50846 w 104139"/>
              <a:gd name="T57" fmla="*/ 9669 h 715772"/>
              <a:gd name="T58" fmla="*/ 100242 w 104139"/>
              <a:gd name="T59" fmla="*/ 71488 h 715772"/>
              <a:gd name="T60" fmla="*/ 33597 w 104139"/>
              <a:gd name="T61" fmla="*/ 79799 h 715772"/>
              <a:gd name="T62" fmla="*/ 14358 w 104139"/>
              <a:gd name="T63" fmla="*/ 94129 h 715772"/>
              <a:gd name="T64" fmla="*/ 101955 w 104139"/>
              <a:gd name="T65" fmla="*/ 84079 h 715772"/>
              <a:gd name="T66" fmla="*/ 105511 w 104139"/>
              <a:gd name="T67" fmla="*/ 83570 h 715772"/>
              <a:gd name="T68" fmla="*/ 108015 w 104139"/>
              <a:gd name="T69" fmla="*/ 80389 h 715772"/>
              <a:gd name="T70" fmla="*/ 107619 w 104139"/>
              <a:gd name="T71" fmla="*/ 76955 h 715772"/>
              <a:gd name="T72" fmla="*/ 107091 w 104139"/>
              <a:gd name="T73" fmla="*/ 73392 h 715772"/>
              <a:gd name="T74" fmla="*/ 103798 w 104139"/>
              <a:gd name="T75" fmla="*/ 70979 h 715772"/>
              <a:gd name="T76" fmla="*/ 100242 w 104139"/>
              <a:gd name="T77" fmla="*/ 71488 h 7157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4139" h="715772">
                <a:moveTo>
                  <a:pt x="19946" y="81281"/>
                </a:moveTo>
                <a:lnTo>
                  <a:pt x="9143" y="82676"/>
                </a:lnTo>
                <a:lnTo>
                  <a:pt x="15875" y="91312"/>
                </a:lnTo>
                <a:lnTo>
                  <a:pt x="19946" y="81281"/>
                </a:lnTo>
                <a:close/>
              </a:path>
              <a:path w="104139" h="715772">
                <a:moveTo>
                  <a:pt x="9143" y="82676"/>
                </a:moveTo>
                <a:lnTo>
                  <a:pt x="13842" y="93979"/>
                </a:lnTo>
                <a:lnTo>
                  <a:pt x="32392" y="79673"/>
                </a:lnTo>
                <a:lnTo>
                  <a:pt x="925449" y="-609091"/>
                </a:lnTo>
                <a:lnTo>
                  <a:pt x="917701" y="-619125"/>
                </a:lnTo>
                <a:lnTo>
                  <a:pt x="24684" y="69610"/>
                </a:lnTo>
                <a:lnTo>
                  <a:pt x="6096" y="83947"/>
                </a:lnTo>
                <a:lnTo>
                  <a:pt x="0" y="96647"/>
                </a:lnTo>
                <a:lnTo>
                  <a:pt x="98298" y="83947"/>
                </a:lnTo>
                <a:lnTo>
                  <a:pt x="13842" y="93979"/>
                </a:lnTo>
                <a:lnTo>
                  <a:pt x="9143" y="82676"/>
                </a:lnTo>
                <a:lnTo>
                  <a:pt x="19946" y="81281"/>
                </a:lnTo>
                <a:lnTo>
                  <a:pt x="15875" y="91312"/>
                </a:lnTo>
                <a:lnTo>
                  <a:pt x="9143" y="82676"/>
                </a:lnTo>
                <a:close/>
              </a:path>
              <a:path w="104139" h="715772">
                <a:moveTo>
                  <a:pt x="49022" y="9651"/>
                </a:moveTo>
                <a:lnTo>
                  <a:pt x="50291" y="6350"/>
                </a:lnTo>
                <a:lnTo>
                  <a:pt x="48767" y="2666"/>
                </a:lnTo>
                <a:lnTo>
                  <a:pt x="45465" y="1397"/>
                </a:lnTo>
                <a:lnTo>
                  <a:pt x="42290" y="0"/>
                </a:lnTo>
                <a:lnTo>
                  <a:pt x="38608" y="1650"/>
                </a:lnTo>
                <a:lnTo>
                  <a:pt x="37211" y="4825"/>
                </a:lnTo>
                <a:lnTo>
                  <a:pt x="0" y="96647"/>
                </a:lnTo>
                <a:lnTo>
                  <a:pt x="6096" y="83947"/>
                </a:lnTo>
                <a:lnTo>
                  <a:pt x="24684" y="69610"/>
                </a:lnTo>
                <a:lnTo>
                  <a:pt x="49022" y="9651"/>
                </a:lnTo>
                <a:close/>
              </a:path>
              <a:path w="104139" h="715772">
                <a:moveTo>
                  <a:pt x="96647" y="71374"/>
                </a:moveTo>
                <a:lnTo>
                  <a:pt x="32392" y="79673"/>
                </a:lnTo>
                <a:lnTo>
                  <a:pt x="13842" y="93979"/>
                </a:lnTo>
                <a:lnTo>
                  <a:pt x="98298" y="83947"/>
                </a:lnTo>
                <a:lnTo>
                  <a:pt x="101726" y="83438"/>
                </a:lnTo>
                <a:lnTo>
                  <a:pt x="104139" y="80263"/>
                </a:lnTo>
                <a:lnTo>
                  <a:pt x="103759" y="76835"/>
                </a:lnTo>
                <a:lnTo>
                  <a:pt x="103250" y="73278"/>
                </a:lnTo>
                <a:lnTo>
                  <a:pt x="100075" y="70865"/>
                </a:lnTo>
                <a:lnTo>
                  <a:pt x="96647" y="713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923" name="object 87"/>
          <p:cNvSpPr>
            <a:spLocks/>
          </p:cNvSpPr>
          <p:nvPr/>
        </p:nvSpPr>
        <p:spPr bwMode="auto">
          <a:xfrm>
            <a:off x="2622550" y="3440113"/>
            <a:ext cx="182563" cy="290512"/>
          </a:xfrm>
          <a:custGeom>
            <a:avLst/>
            <a:gdLst>
              <a:gd name="T0" fmla="*/ 185455 w 181990"/>
              <a:gd name="T1" fmla="*/ 5743 h 291338"/>
              <a:gd name="T2" fmla="*/ 176008 w 181990"/>
              <a:gd name="T3" fmla="*/ 0 h 291338"/>
              <a:gd name="T4" fmla="*/ 175657 w 181990"/>
              <a:gd name="T5" fmla="*/ 10707 h 291338"/>
              <a:gd name="T6" fmla="*/ 175253 w 181990"/>
              <a:gd name="T7" fmla="*/ 23011 h 291338"/>
              <a:gd name="T8" fmla="*/ 185455 w 181990"/>
              <a:gd name="T9" fmla="*/ 5743 h 291338"/>
              <a:gd name="T10" fmla="*/ 187914 w 181990"/>
              <a:gd name="T11" fmla="*/ 3496 h 291338"/>
              <a:gd name="T12" fmla="*/ 175879 w 181990"/>
              <a:gd name="T13" fmla="*/ 93017 h 291338"/>
              <a:gd name="T14" fmla="*/ 179372 w 181990"/>
              <a:gd name="T15" fmla="*/ 93140 h 291338"/>
              <a:gd name="T16" fmla="*/ 182996 w 181990"/>
              <a:gd name="T17" fmla="*/ 93267 h 291338"/>
              <a:gd name="T18" fmla="*/ 185974 w 181990"/>
              <a:gd name="T19" fmla="*/ 90520 h 291338"/>
              <a:gd name="T20" fmla="*/ 186102 w 181990"/>
              <a:gd name="T21" fmla="*/ 87149 h 291338"/>
              <a:gd name="T22" fmla="*/ 189338 w 181990"/>
              <a:gd name="T23" fmla="*/ -10238 h 291338"/>
              <a:gd name="T24" fmla="*/ 99912 w 181990"/>
              <a:gd name="T25" fmla="*/ 34959 h 291338"/>
              <a:gd name="T26" fmla="*/ 177043 w 181990"/>
              <a:gd name="T27" fmla="*/ -3121 h 291338"/>
              <a:gd name="T28" fmla="*/ 187914 w 181990"/>
              <a:gd name="T29" fmla="*/ 3496 h 291338"/>
              <a:gd name="T30" fmla="*/ 96675 w 181990"/>
              <a:gd name="T31" fmla="*/ 36582 h 291338"/>
              <a:gd name="T32" fmla="*/ 95510 w 181990"/>
              <a:gd name="T33" fmla="*/ 40328 h 291338"/>
              <a:gd name="T34" fmla="*/ 97191 w 181990"/>
              <a:gd name="T35" fmla="*/ 43449 h 291338"/>
              <a:gd name="T36" fmla="*/ 98745 w 181990"/>
              <a:gd name="T37" fmla="*/ 46446 h 291338"/>
              <a:gd name="T38" fmla="*/ 102755 w 181990"/>
              <a:gd name="T39" fmla="*/ 47693 h 291338"/>
              <a:gd name="T40" fmla="*/ 105862 w 181990"/>
              <a:gd name="T41" fmla="*/ 46071 h 291338"/>
              <a:gd name="T42" fmla="*/ 164342 w 181990"/>
              <a:gd name="T43" fmla="*/ 16441 h 291338"/>
              <a:gd name="T44" fmla="*/ 0 w 181990"/>
              <a:gd name="T45" fmla="*/ 269562 h 291338"/>
              <a:gd name="T46" fmla="*/ 10999 w 181990"/>
              <a:gd name="T47" fmla="*/ 276180 h 291338"/>
              <a:gd name="T48" fmla="*/ 175253 w 181990"/>
              <a:gd name="T49" fmla="*/ 23011 h 291338"/>
              <a:gd name="T50" fmla="*/ 175657 w 181990"/>
              <a:gd name="T51" fmla="*/ 10707 h 291338"/>
              <a:gd name="T52" fmla="*/ 176008 w 181990"/>
              <a:gd name="T53" fmla="*/ 0 h 291338"/>
              <a:gd name="T54" fmla="*/ 185455 w 181990"/>
              <a:gd name="T55" fmla="*/ 5743 h 291338"/>
              <a:gd name="T56" fmla="*/ 175253 w 181990"/>
              <a:gd name="T57" fmla="*/ 23011 h 291338"/>
              <a:gd name="T58" fmla="*/ 173160 w 181990"/>
              <a:gd name="T59" fmla="*/ 86773 h 291338"/>
              <a:gd name="T60" fmla="*/ 173032 w 181990"/>
              <a:gd name="T61" fmla="*/ 90146 h 291338"/>
              <a:gd name="T62" fmla="*/ 175879 w 181990"/>
              <a:gd name="T63" fmla="*/ 93017 h 291338"/>
              <a:gd name="T64" fmla="*/ 187914 w 181990"/>
              <a:gd name="T65" fmla="*/ 3496 h 291338"/>
              <a:gd name="T66" fmla="*/ 177043 w 181990"/>
              <a:gd name="T67" fmla="*/ -3121 h 291338"/>
              <a:gd name="T68" fmla="*/ 99912 w 181990"/>
              <a:gd name="T69" fmla="*/ 34959 h 291338"/>
              <a:gd name="T70" fmla="*/ 96675 w 181990"/>
              <a:gd name="T71" fmla="*/ 36582 h 291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1990" h="291338">
                <a:moveTo>
                  <a:pt x="181990" y="5841"/>
                </a:moveTo>
                <a:lnTo>
                  <a:pt x="172719" y="0"/>
                </a:lnTo>
                <a:lnTo>
                  <a:pt x="172375" y="10892"/>
                </a:lnTo>
                <a:lnTo>
                  <a:pt x="171979" y="23406"/>
                </a:lnTo>
                <a:lnTo>
                  <a:pt x="181990" y="5841"/>
                </a:lnTo>
                <a:close/>
              </a:path>
              <a:path w="181990" h="291338">
                <a:moveTo>
                  <a:pt x="184403" y="3556"/>
                </a:moveTo>
                <a:lnTo>
                  <a:pt x="172593" y="94614"/>
                </a:lnTo>
                <a:lnTo>
                  <a:pt x="176021" y="94741"/>
                </a:lnTo>
                <a:lnTo>
                  <a:pt x="179577" y="94869"/>
                </a:lnTo>
                <a:lnTo>
                  <a:pt x="182499" y="92075"/>
                </a:lnTo>
                <a:lnTo>
                  <a:pt x="182625" y="88646"/>
                </a:lnTo>
                <a:lnTo>
                  <a:pt x="185800" y="-10413"/>
                </a:lnTo>
                <a:lnTo>
                  <a:pt x="98043" y="35560"/>
                </a:lnTo>
                <a:lnTo>
                  <a:pt x="173735" y="-3175"/>
                </a:lnTo>
                <a:lnTo>
                  <a:pt x="184403" y="3556"/>
                </a:lnTo>
                <a:close/>
              </a:path>
              <a:path w="181990" h="291338">
                <a:moveTo>
                  <a:pt x="94868" y="37211"/>
                </a:moveTo>
                <a:lnTo>
                  <a:pt x="93725" y="41021"/>
                </a:lnTo>
                <a:lnTo>
                  <a:pt x="95376" y="44196"/>
                </a:lnTo>
                <a:lnTo>
                  <a:pt x="96900" y="47244"/>
                </a:lnTo>
                <a:lnTo>
                  <a:pt x="100837" y="48513"/>
                </a:lnTo>
                <a:lnTo>
                  <a:pt x="103885" y="46862"/>
                </a:lnTo>
                <a:lnTo>
                  <a:pt x="161271" y="16723"/>
                </a:lnTo>
                <a:lnTo>
                  <a:pt x="0" y="274193"/>
                </a:lnTo>
                <a:lnTo>
                  <a:pt x="10794" y="280924"/>
                </a:lnTo>
                <a:lnTo>
                  <a:pt x="171979" y="23406"/>
                </a:lnTo>
                <a:lnTo>
                  <a:pt x="172375" y="10892"/>
                </a:lnTo>
                <a:lnTo>
                  <a:pt x="172719" y="0"/>
                </a:lnTo>
                <a:lnTo>
                  <a:pt x="181990" y="5841"/>
                </a:lnTo>
                <a:lnTo>
                  <a:pt x="171979" y="23406"/>
                </a:lnTo>
                <a:lnTo>
                  <a:pt x="169925" y="88264"/>
                </a:lnTo>
                <a:lnTo>
                  <a:pt x="169799" y="91694"/>
                </a:lnTo>
                <a:lnTo>
                  <a:pt x="172593" y="94614"/>
                </a:lnTo>
                <a:lnTo>
                  <a:pt x="184403" y="3556"/>
                </a:lnTo>
                <a:lnTo>
                  <a:pt x="173735" y="-3175"/>
                </a:lnTo>
                <a:lnTo>
                  <a:pt x="98043" y="35560"/>
                </a:lnTo>
                <a:lnTo>
                  <a:pt x="94868" y="372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924" name="object 88"/>
          <p:cNvSpPr>
            <a:spLocks/>
          </p:cNvSpPr>
          <p:nvPr/>
        </p:nvSpPr>
        <p:spPr bwMode="auto">
          <a:xfrm>
            <a:off x="936625" y="3429000"/>
            <a:ext cx="184150" cy="292100"/>
          </a:xfrm>
          <a:custGeom>
            <a:avLst/>
            <a:gdLst>
              <a:gd name="T0" fmla="*/ 13303 w 185077"/>
              <a:gd name="T1" fmla="*/ 34428 h 291338"/>
              <a:gd name="T2" fmla="*/ 169134 w 185077"/>
              <a:gd name="T3" fmla="*/ 295940 h 291338"/>
              <a:gd name="T4" fmla="*/ 179584 w 185077"/>
              <a:gd name="T5" fmla="*/ 289100 h 291338"/>
              <a:gd name="T6" fmla="*/ 23706 w 185077"/>
              <a:gd name="T7" fmla="*/ 27611 h 291338"/>
              <a:gd name="T8" fmla="*/ 12942 w 185077"/>
              <a:gd name="T9" fmla="*/ 21670 h 291338"/>
              <a:gd name="T10" fmla="*/ 3599 w 185077"/>
              <a:gd name="T11" fmla="*/ 16513 h 291338"/>
              <a:gd name="T12" fmla="*/ 12630 w 185077"/>
              <a:gd name="T13" fmla="*/ 10708 h 291338"/>
              <a:gd name="T14" fmla="*/ 11707 w 185077"/>
              <a:gd name="T15" fmla="*/ 7480 h 291338"/>
              <a:gd name="T16" fmla="*/ 0 w 185077"/>
              <a:gd name="T17" fmla="*/ 0 h 291338"/>
              <a:gd name="T18" fmla="*/ 1246 w 185077"/>
              <a:gd name="T19" fmla="*/ 14192 h 291338"/>
              <a:gd name="T20" fmla="*/ 2858 w 185077"/>
              <a:gd name="T21" fmla="*/ 100624 h 291338"/>
              <a:gd name="T22" fmla="*/ 2958 w 185077"/>
              <a:gd name="T23" fmla="*/ 104107 h 291338"/>
              <a:gd name="T24" fmla="*/ 5792 w 185077"/>
              <a:gd name="T25" fmla="*/ 106946 h 291338"/>
              <a:gd name="T26" fmla="*/ 9193 w 185077"/>
              <a:gd name="T27" fmla="*/ 106816 h 291338"/>
              <a:gd name="T28" fmla="*/ 12594 w 185077"/>
              <a:gd name="T29" fmla="*/ 106687 h 291338"/>
              <a:gd name="T30" fmla="*/ 15268 w 185077"/>
              <a:gd name="T31" fmla="*/ 103721 h 291338"/>
              <a:gd name="T32" fmla="*/ 15169 w 185077"/>
              <a:gd name="T33" fmla="*/ 100236 h 291338"/>
              <a:gd name="T34" fmla="*/ 13303 w 185077"/>
              <a:gd name="T35" fmla="*/ 34428 h 291338"/>
              <a:gd name="T36" fmla="*/ 79325 w 185077"/>
              <a:gd name="T37" fmla="*/ 58310 h 291338"/>
              <a:gd name="T38" fmla="*/ 82341 w 185077"/>
              <a:gd name="T39" fmla="*/ 59986 h 291338"/>
              <a:gd name="T40" fmla="*/ 86064 w 185077"/>
              <a:gd name="T41" fmla="*/ 58826 h 291338"/>
              <a:gd name="T42" fmla="*/ 87655 w 185077"/>
              <a:gd name="T43" fmla="*/ 55602 h 291338"/>
              <a:gd name="T44" fmla="*/ 89243 w 185077"/>
              <a:gd name="T45" fmla="*/ 52505 h 291338"/>
              <a:gd name="T46" fmla="*/ 88085 w 185077"/>
              <a:gd name="T47" fmla="*/ 48506 h 291338"/>
              <a:gd name="T48" fmla="*/ 85078 w 185077"/>
              <a:gd name="T49" fmla="*/ 46957 h 291338"/>
              <a:gd name="T50" fmla="*/ 0 w 185077"/>
              <a:gd name="T51" fmla="*/ 0 h 291338"/>
              <a:gd name="T52" fmla="*/ 11707 w 185077"/>
              <a:gd name="T53" fmla="*/ 7480 h 291338"/>
              <a:gd name="T54" fmla="*/ 12630 w 185077"/>
              <a:gd name="T55" fmla="*/ 10708 h 291338"/>
              <a:gd name="T56" fmla="*/ 3599 w 185077"/>
              <a:gd name="T57" fmla="*/ 16513 h 291338"/>
              <a:gd name="T58" fmla="*/ 12942 w 185077"/>
              <a:gd name="T59" fmla="*/ 21670 h 291338"/>
              <a:gd name="T60" fmla="*/ 23706 w 185077"/>
              <a:gd name="T61" fmla="*/ 27611 h 291338"/>
              <a:gd name="T62" fmla="*/ 79325 w 185077"/>
              <a:gd name="T63" fmla="*/ 58310 h 291338"/>
              <a:gd name="T64" fmla="*/ 2858 w 185077"/>
              <a:gd name="T65" fmla="*/ 100624 h 291338"/>
              <a:gd name="T66" fmla="*/ 1246 w 185077"/>
              <a:gd name="T67" fmla="*/ 14192 h 291338"/>
              <a:gd name="T68" fmla="*/ 0 w 185077"/>
              <a:gd name="T69" fmla="*/ 0 h 291338"/>
              <a:gd name="T70" fmla="*/ 2858 w 185077"/>
              <a:gd name="T71" fmla="*/ 100624 h 291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5077" h="291338">
                <a:moveTo>
                  <a:pt x="13710" y="33892"/>
                </a:moveTo>
                <a:lnTo>
                  <a:pt x="174307" y="291338"/>
                </a:lnTo>
                <a:lnTo>
                  <a:pt x="185077" y="284606"/>
                </a:lnTo>
                <a:lnTo>
                  <a:pt x="24431" y="27182"/>
                </a:lnTo>
                <a:lnTo>
                  <a:pt x="13337" y="21333"/>
                </a:lnTo>
                <a:lnTo>
                  <a:pt x="3708" y="16255"/>
                </a:lnTo>
                <a:lnTo>
                  <a:pt x="13017" y="10540"/>
                </a:lnTo>
                <a:lnTo>
                  <a:pt x="12065" y="7365"/>
                </a:lnTo>
                <a:lnTo>
                  <a:pt x="0" y="0"/>
                </a:lnTo>
                <a:lnTo>
                  <a:pt x="1282" y="13970"/>
                </a:lnTo>
                <a:lnTo>
                  <a:pt x="2946" y="99060"/>
                </a:lnTo>
                <a:lnTo>
                  <a:pt x="3048" y="102488"/>
                </a:lnTo>
                <a:lnTo>
                  <a:pt x="5969" y="105283"/>
                </a:lnTo>
                <a:lnTo>
                  <a:pt x="9474" y="105155"/>
                </a:lnTo>
                <a:lnTo>
                  <a:pt x="12979" y="105028"/>
                </a:lnTo>
                <a:lnTo>
                  <a:pt x="15735" y="102108"/>
                </a:lnTo>
                <a:lnTo>
                  <a:pt x="15633" y="98678"/>
                </a:lnTo>
                <a:lnTo>
                  <a:pt x="13710" y="33892"/>
                </a:lnTo>
                <a:close/>
              </a:path>
              <a:path w="185077" h="291338">
                <a:moveTo>
                  <a:pt x="81749" y="57403"/>
                </a:moveTo>
                <a:lnTo>
                  <a:pt x="84861" y="59054"/>
                </a:lnTo>
                <a:lnTo>
                  <a:pt x="88696" y="57912"/>
                </a:lnTo>
                <a:lnTo>
                  <a:pt x="90335" y="54737"/>
                </a:lnTo>
                <a:lnTo>
                  <a:pt x="91973" y="51688"/>
                </a:lnTo>
                <a:lnTo>
                  <a:pt x="90779" y="47751"/>
                </a:lnTo>
                <a:lnTo>
                  <a:pt x="87680" y="46227"/>
                </a:lnTo>
                <a:lnTo>
                  <a:pt x="0" y="0"/>
                </a:lnTo>
                <a:lnTo>
                  <a:pt x="12065" y="7365"/>
                </a:lnTo>
                <a:lnTo>
                  <a:pt x="13017" y="10540"/>
                </a:lnTo>
                <a:lnTo>
                  <a:pt x="3708" y="16255"/>
                </a:lnTo>
                <a:lnTo>
                  <a:pt x="13337" y="21333"/>
                </a:lnTo>
                <a:lnTo>
                  <a:pt x="24431" y="27182"/>
                </a:lnTo>
                <a:lnTo>
                  <a:pt x="81749" y="57403"/>
                </a:lnTo>
                <a:close/>
              </a:path>
              <a:path w="185077" h="291338">
                <a:moveTo>
                  <a:pt x="2946" y="99060"/>
                </a:moveTo>
                <a:lnTo>
                  <a:pt x="1282" y="13970"/>
                </a:lnTo>
                <a:lnTo>
                  <a:pt x="0" y="0"/>
                </a:lnTo>
                <a:lnTo>
                  <a:pt x="2946" y="990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0" name="object 30"/>
          <p:cNvSpPr txBox="1"/>
          <p:nvPr/>
        </p:nvSpPr>
        <p:spPr>
          <a:xfrm>
            <a:off x="2419350" y="148748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29" name="object 29"/>
          <p:cNvSpPr txBox="1"/>
          <p:nvPr/>
        </p:nvSpPr>
        <p:spPr>
          <a:xfrm>
            <a:off x="5443538" y="1487488"/>
            <a:ext cx="703262" cy="254000"/>
          </a:xfrm>
          <a:prstGeom prst="rect">
            <a:avLst/>
          </a:prstGeom>
        </p:spPr>
        <p:txBody>
          <a:bodyPr lIns="0" tIns="0" rIns="0" bIns="0"/>
          <a:lstStyle/>
          <a:p>
            <a:pPr marL="12700">
              <a:lnSpc>
                <a:spcPts val="1935"/>
              </a:lnSpc>
              <a:spcBef>
                <a:spcPts val="96"/>
              </a:spcBef>
              <a:defRPr/>
            </a:pPr>
            <a:r>
              <a:rPr sz="2700" baseline="3034" dirty="0">
                <a:solidFill>
                  <a:srgbClr val="00AF50"/>
                </a:solidFill>
                <a:latin typeface="Calibri"/>
                <a:cs typeface="Calibri"/>
              </a:rPr>
              <a:t>Ch</a:t>
            </a:r>
            <a:r>
              <a:rPr sz="2700" spc="4" baseline="3034" dirty="0">
                <a:solidFill>
                  <a:srgbClr val="00AF50"/>
                </a:solidFill>
                <a:latin typeface="Calibri"/>
                <a:cs typeface="Calibri"/>
              </a:rPr>
              <a:t>e</a:t>
            </a:r>
            <a:r>
              <a:rPr sz="2700" spc="-4" baseline="3034" dirty="0">
                <a:solidFill>
                  <a:srgbClr val="00AF50"/>
                </a:solidFill>
                <a:latin typeface="Calibri"/>
                <a:cs typeface="Calibri"/>
              </a:rPr>
              <a:t>c</a:t>
            </a:r>
            <a:r>
              <a:rPr sz="2700" spc="-14" baseline="3034" dirty="0">
                <a:solidFill>
                  <a:srgbClr val="00AF50"/>
                </a:solidFill>
                <a:latin typeface="Calibri"/>
                <a:cs typeface="Calibri"/>
              </a:rPr>
              <a:t>k</a:t>
            </a:r>
            <a:r>
              <a:rPr sz="2700" baseline="3034" dirty="0">
                <a:solidFill>
                  <a:srgbClr val="00AF50"/>
                </a:solidFill>
                <a:latin typeface="Calibri"/>
                <a:cs typeface="Calibri"/>
              </a:rPr>
              <a:t>s</a:t>
            </a:r>
            <a:endParaRPr sz="1800">
              <a:latin typeface="Calibri"/>
              <a:cs typeface="Calibri"/>
            </a:endParaRPr>
          </a:p>
        </p:txBody>
      </p:sp>
      <p:sp>
        <p:nvSpPr>
          <p:cNvPr id="28" name="object 28"/>
          <p:cNvSpPr txBox="1"/>
          <p:nvPr/>
        </p:nvSpPr>
        <p:spPr>
          <a:xfrm>
            <a:off x="8099425" y="1487488"/>
            <a:ext cx="596900" cy="254000"/>
          </a:xfrm>
          <a:prstGeom prst="rect">
            <a:avLst/>
          </a:prstGeom>
        </p:spPr>
        <p:txBody>
          <a:bodyPr lIns="0" tIns="0" rIns="0" bIns="0"/>
          <a:lstStyle/>
          <a:p>
            <a:pPr marL="12700">
              <a:lnSpc>
                <a:spcPts val="1935"/>
              </a:lnSpc>
              <a:spcBef>
                <a:spcPts val="96"/>
              </a:spcBef>
              <a:defRPr/>
            </a:pPr>
            <a:r>
              <a:rPr sz="2700" spc="-64" baseline="3034" dirty="0">
                <a:latin typeface="Calibri"/>
                <a:cs typeface="Calibri"/>
              </a:rPr>
              <a:t>W</a:t>
            </a:r>
            <a:r>
              <a:rPr sz="2700" baseline="3034" dirty="0">
                <a:latin typeface="Calibri"/>
                <a:cs typeface="Calibri"/>
              </a:rPr>
              <a:t>ane</a:t>
            </a:r>
            <a:endParaRPr sz="1800">
              <a:latin typeface="Calibri"/>
              <a:cs typeface="Calibri"/>
            </a:endParaRPr>
          </a:p>
        </p:txBody>
      </p:sp>
      <p:sp>
        <p:nvSpPr>
          <p:cNvPr id="37928" name="object 27"/>
          <p:cNvSpPr txBox="1">
            <a:spLocks noChangeArrowheads="1"/>
          </p:cNvSpPr>
          <p:nvPr/>
        </p:nvSpPr>
        <p:spPr bwMode="auto">
          <a:xfrm>
            <a:off x="4175125" y="1622425"/>
            <a:ext cx="3476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37929" name="object 26"/>
          <p:cNvSpPr txBox="1">
            <a:spLocks noChangeArrowheads="1"/>
          </p:cNvSpPr>
          <p:nvPr/>
        </p:nvSpPr>
        <p:spPr bwMode="auto">
          <a:xfrm>
            <a:off x="31750" y="2640013"/>
            <a:ext cx="3873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938"/>
              </a:lnSpc>
              <a:spcBef>
                <a:spcPts val="100"/>
              </a:spcBef>
              <a:buFontTx/>
              <a:buNone/>
            </a:pPr>
            <a:r>
              <a:rPr lang="en-US" altLang="en-US" sz="2700" baseline="3000"/>
              <a:t>12”</a:t>
            </a:r>
            <a:endParaRPr lang="en-US" altLang="en-US" sz="1800"/>
          </a:p>
        </p:txBody>
      </p:sp>
      <p:sp>
        <p:nvSpPr>
          <p:cNvPr id="25" name="object 25"/>
          <p:cNvSpPr txBox="1"/>
          <p:nvPr/>
        </p:nvSpPr>
        <p:spPr>
          <a:xfrm>
            <a:off x="1266825" y="3721100"/>
            <a:ext cx="1182688" cy="254000"/>
          </a:xfrm>
          <a:prstGeom prst="rect">
            <a:avLst/>
          </a:prstGeom>
        </p:spPr>
        <p:txBody>
          <a:bodyPr lIns="0" tIns="0" rIns="0" bIns="0"/>
          <a:lstStyle/>
          <a:p>
            <a:pPr marL="12700">
              <a:lnSpc>
                <a:spcPts val="1935"/>
              </a:lnSpc>
              <a:spcBef>
                <a:spcPts val="96"/>
              </a:spcBef>
              <a:defRPr/>
            </a:pPr>
            <a:r>
              <a:rPr sz="2700" spc="-75" baseline="3034" dirty="0">
                <a:solidFill>
                  <a:srgbClr val="00AF50"/>
                </a:solidFill>
                <a:latin typeface="Calibri"/>
                <a:cs typeface="Calibri"/>
              </a:rPr>
              <a:t>W</a:t>
            </a:r>
            <a:r>
              <a:rPr sz="2700" baseline="3034" dirty="0">
                <a:solidFill>
                  <a:srgbClr val="00AF50"/>
                </a:solidFill>
                <a:latin typeface="Calibri"/>
                <a:cs typeface="Calibri"/>
              </a:rPr>
              <a:t>orm</a:t>
            </a:r>
            <a:r>
              <a:rPr sz="2700" spc="-14" baseline="3034" dirty="0">
                <a:solidFill>
                  <a:srgbClr val="00AF50"/>
                </a:solidFill>
                <a:latin typeface="Calibri"/>
                <a:cs typeface="Calibri"/>
              </a:rPr>
              <a:t> </a:t>
            </a:r>
            <a:r>
              <a:rPr sz="2700" baseline="3034" dirty="0">
                <a:solidFill>
                  <a:srgbClr val="00AF50"/>
                </a:solidFill>
                <a:latin typeface="Calibri"/>
                <a:cs typeface="Calibri"/>
              </a:rPr>
              <a:t>holes</a:t>
            </a:r>
            <a:endParaRPr sz="1800">
              <a:latin typeface="Calibri"/>
              <a:cs typeface="Calibri"/>
            </a:endParaRPr>
          </a:p>
        </p:txBody>
      </p:sp>
      <p:sp>
        <p:nvSpPr>
          <p:cNvPr id="24" name="object 24"/>
          <p:cNvSpPr txBox="1"/>
          <p:nvPr/>
        </p:nvSpPr>
        <p:spPr>
          <a:xfrm>
            <a:off x="6740525" y="3721100"/>
            <a:ext cx="1139825" cy="254000"/>
          </a:xfrm>
          <a:prstGeom prst="rect">
            <a:avLst/>
          </a:prstGeom>
        </p:spPr>
        <p:txBody>
          <a:bodyPr lIns="0" tIns="0" rIns="0" bIns="0"/>
          <a:lstStyle/>
          <a:p>
            <a:pPr marL="12700">
              <a:lnSpc>
                <a:spcPts val="1935"/>
              </a:lnSpc>
              <a:spcBef>
                <a:spcPts val="96"/>
              </a:spcBef>
              <a:defRPr/>
            </a:pPr>
            <a:r>
              <a:rPr sz="2700" spc="-25" baseline="3034" dirty="0">
                <a:latin typeface="Calibri"/>
                <a:cs typeface="Calibri"/>
              </a:rPr>
              <a:t>K</a:t>
            </a:r>
            <a:r>
              <a:rPr sz="2700" baseline="3034" dirty="0">
                <a:latin typeface="Calibri"/>
                <a:cs typeface="Calibri"/>
              </a:rPr>
              <a:t>not   </a:t>
            </a:r>
            <a:r>
              <a:rPr sz="2700" spc="271" baseline="3034" dirty="0">
                <a:latin typeface="Calibri"/>
                <a:cs typeface="Calibri"/>
              </a:rPr>
              <a:t> </a:t>
            </a:r>
            <a:r>
              <a:rPr sz="2700" baseline="3034" dirty="0">
                <a:latin typeface="Calibri"/>
                <a:cs typeface="Calibri"/>
              </a:rPr>
              <a:t>Spl</a:t>
            </a:r>
            <a:r>
              <a:rPr sz="2700" spc="-4" baseline="3034" dirty="0">
                <a:latin typeface="Calibri"/>
                <a:cs typeface="Calibri"/>
              </a:rPr>
              <a:t>i</a:t>
            </a:r>
            <a:r>
              <a:rPr sz="2700" baseline="3034" dirty="0">
                <a:latin typeface="Calibri"/>
                <a:cs typeface="Calibri"/>
              </a:rPr>
              <a:t>t</a:t>
            </a:r>
            <a:endParaRPr sz="1800">
              <a:latin typeface="Calibri"/>
              <a:cs typeface="Calibri"/>
            </a:endParaRPr>
          </a:p>
        </p:txBody>
      </p:sp>
      <p:sp>
        <p:nvSpPr>
          <p:cNvPr id="37932" name="object 23"/>
          <p:cNvSpPr txBox="1">
            <a:spLocks noChangeArrowheads="1"/>
          </p:cNvSpPr>
          <p:nvPr/>
        </p:nvSpPr>
        <p:spPr bwMode="auto">
          <a:xfrm>
            <a:off x="185738" y="4451350"/>
            <a:ext cx="30908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SM = 12” x 12’ ÷ 12</a:t>
            </a:r>
            <a:endParaRPr lang="en-US" altLang="en-US" sz="2800"/>
          </a:p>
          <a:p>
            <a:pPr>
              <a:lnSpc>
                <a:spcPts val="3363"/>
              </a:lnSpc>
              <a:spcBef>
                <a:spcPts val="25"/>
              </a:spcBef>
              <a:buFontTx/>
              <a:buNone/>
            </a:pPr>
            <a:r>
              <a:rPr lang="en-US" altLang="en-US" sz="4200" baseline="2000"/>
              <a:t>Number of Cuttings</a:t>
            </a:r>
            <a:endParaRPr lang="en-US" altLang="en-US" sz="2800"/>
          </a:p>
        </p:txBody>
      </p:sp>
      <p:sp>
        <p:nvSpPr>
          <p:cNvPr id="37933" name="object 22"/>
          <p:cNvSpPr txBox="1">
            <a:spLocks noChangeArrowheads="1"/>
          </p:cNvSpPr>
          <p:nvPr/>
        </p:nvSpPr>
        <p:spPr bwMode="auto">
          <a:xfrm>
            <a:off x="3260725" y="4451350"/>
            <a:ext cx="18081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 12’</a:t>
            </a:r>
            <a:endParaRPr lang="en-US" altLang="en-US" sz="2800"/>
          </a:p>
          <a:p>
            <a:pPr>
              <a:lnSpc>
                <a:spcPts val="3363"/>
              </a:lnSpc>
              <a:spcBef>
                <a:spcPts val="25"/>
              </a:spcBef>
              <a:buFontTx/>
              <a:buNone/>
            </a:pPr>
            <a:r>
              <a:rPr lang="en-US" altLang="en-US" sz="4200" baseline="2000"/>
              <a:t>for #2 Com:</a:t>
            </a:r>
            <a:endParaRPr lang="en-US" altLang="en-US" sz="2800"/>
          </a:p>
        </p:txBody>
      </p:sp>
      <p:sp>
        <p:nvSpPr>
          <p:cNvPr id="21" name="object 21"/>
          <p:cNvSpPr txBox="1"/>
          <p:nvPr/>
        </p:nvSpPr>
        <p:spPr>
          <a:xfrm>
            <a:off x="4975225" y="4876800"/>
            <a:ext cx="1468438" cy="427038"/>
          </a:xfrm>
          <a:prstGeom prst="rect">
            <a:avLst/>
          </a:prstGeom>
        </p:spPr>
        <p:txBody>
          <a:bodyPr lIns="0" tIns="0" rIns="0" bIns="0"/>
          <a:lstStyle/>
          <a:p>
            <a:pPr marL="12700">
              <a:lnSpc>
                <a:spcPts val="2950"/>
              </a:lnSpc>
              <a:spcBef>
                <a:spcPts val="147"/>
              </a:spcBef>
              <a:defRPr/>
            </a:pPr>
            <a:r>
              <a:rPr sz="4200" baseline="2925" dirty="0">
                <a:latin typeface="Calibri"/>
                <a:cs typeface="Calibri"/>
              </a:rPr>
              <a:t>SM</a:t>
            </a:r>
            <a:r>
              <a:rPr sz="4200" spc="-1" baseline="2925" dirty="0">
                <a:latin typeface="Calibri"/>
                <a:cs typeface="Calibri"/>
              </a:rPr>
              <a:t> </a:t>
            </a:r>
            <a:r>
              <a:rPr sz="4200" baseline="2925" dirty="0">
                <a:latin typeface="Calibri"/>
                <a:cs typeface="Calibri"/>
              </a:rPr>
              <a:t>÷ 2</a:t>
            </a:r>
            <a:r>
              <a:rPr sz="4200" spc="9" baseline="2925" dirty="0">
                <a:latin typeface="Calibri"/>
                <a:cs typeface="Calibri"/>
              </a:rPr>
              <a:t> </a:t>
            </a:r>
            <a:r>
              <a:rPr sz="4200" baseline="2925" dirty="0">
                <a:latin typeface="Calibri"/>
                <a:cs typeface="Calibri"/>
              </a:rPr>
              <a:t>=</a:t>
            </a:r>
            <a:endParaRPr sz="2800" dirty="0">
              <a:latin typeface="Calibri"/>
              <a:cs typeface="Calibri"/>
            </a:endParaRPr>
          </a:p>
        </p:txBody>
      </p:sp>
      <p:sp>
        <p:nvSpPr>
          <p:cNvPr id="20" name="object 20"/>
          <p:cNvSpPr txBox="1"/>
          <p:nvPr/>
        </p:nvSpPr>
        <p:spPr>
          <a:xfrm>
            <a:off x="6480175" y="4873625"/>
            <a:ext cx="2784475" cy="384175"/>
          </a:xfrm>
          <a:prstGeom prst="rect">
            <a:avLst/>
          </a:prstGeom>
        </p:spPr>
        <p:txBody>
          <a:bodyPr lIns="0" tIns="0" rIns="0" bIns="0"/>
          <a:lstStyle/>
          <a:p>
            <a:pPr marL="12700">
              <a:lnSpc>
                <a:spcPts val="2950"/>
              </a:lnSpc>
              <a:spcBef>
                <a:spcPts val="147"/>
              </a:spcBef>
              <a:defRPr/>
            </a:pPr>
            <a:r>
              <a:rPr sz="4200" baseline="2925" dirty="0">
                <a:latin typeface="Calibri"/>
                <a:cs typeface="Calibri"/>
              </a:rPr>
              <a:t>1</a:t>
            </a:r>
            <a:r>
              <a:rPr sz="4200" spc="4" baseline="2925" dirty="0">
                <a:latin typeface="Calibri"/>
                <a:cs typeface="Calibri"/>
              </a:rPr>
              <a:t>2</a:t>
            </a:r>
            <a:r>
              <a:rPr sz="4200" baseline="2925" dirty="0">
                <a:latin typeface="Calibri"/>
                <a:cs typeface="Calibri"/>
              </a:rPr>
              <a:t>÷2</a:t>
            </a:r>
            <a:r>
              <a:rPr sz="4200" spc="20" baseline="2925" dirty="0">
                <a:latin typeface="Calibri"/>
                <a:cs typeface="Calibri"/>
              </a:rPr>
              <a:t> </a:t>
            </a:r>
            <a:r>
              <a:rPr sz="4200" baseline="2925" dirty="0">
                <a:latin typeface="Calibri"/>
                <a:cs typeface="Calibri"/>
              </a:rPr>
              <a:t>= 6</a:t>
            </a:r>
            <a:r>
              <a:rPr sz="4200" spc="9" baseline="2925" dirty="0">
                <a:latin typeface="Calibri"/>
                <a:cs typeface="Calibri"/>
              </a:rPr>
              <a:t> </a:t>
            </a:r>
            <a:r>
              <a:rPr sz="4200" baseline="2925" dirty="0">
                <a:latin typeface="Calibri"/>
                <a:cs typeface="Calibri"/>
              </a:rPr>
              <a:t>Cu</a:t>
            </a:r>
            <a:r>
              <a:rPr sz="4200" spc="-44" baseline="2925" dirty="0">
                <a:latin typeface="Calibri"/>
                <a:cs typeface="Calibri"/>
              </a:rPr>
              <a:t>t</a:t>
            </a:r>
            <a:r>
              <a:rPr sz="4200" baseline="2925" dirty="0">
                <a:latin typeface="Calibri"/>
                <a:cs typeface="Calibri"/>
              </a:rPr>
              <a:t>ti</a:t>
            </a:r>
            <a:r>
              <a:rPr sz="4200" spc="-9" baseline="2925" dirty="0">
                <a:latin typeface="Calibri"/>
                <a:cs typeface="Calibri"/>
              </a:rPr>
              <a:t>n</a:t>
            </a:r>
            <a:r>
              <a:rPr sz="4200" baseline="2925" dirty="0">
                <a:latin typeface="Calibri"/>
                <a:cs typeface="Calibri"/>
              </a:rPr>
              <a:t>gs</a:t>
            </a:r>
            <a:endParaRPr sz="2800" dirty="0">
              <a:latin typeface="Calibri"/>
              <a:cs typeface="Calibri"/>
            </a:endParaRPr>
          </a:p>
        </p:txBody>
      </p:sp>
      <p:sp>
        <p:nvSpPr>
          <p:cNvPr id="37936" name="object 19"/>
          <p:cNvSpPr txBox="1">
            <a:spLocks noChangeArrowheads="1"/>
          </p:cNvSpPr>
          <p:nvPr/>
        </p:nvSpPr>
        <p:spPr bwMode="auto">
          <a:xfrm>
            <a:off x="185738" y="5303838"/>
            <a:ext cx="85105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2950"/>
              </a:lnSpc>
              <a:spcBef>
                <a:spcPts val="150"/>
              </a:spcBef>
              <a:buFontTx/>
              <a:buNone/>
            </a:pPr>
            <a:r>
              <a:rPr lang="en-US" altLang="en-US" sz="4200" baseline="3000"/>
              <a:t>Cutting Units needed for #2 Com: SM x 6 = 12 x 6 = 72 C.U.</a:t>
            </a:r>
            <a:endParaRPr lang="en-US" altLang="en-US" sz="2800"/>
          </a:p>
          <a:p>
            <a:pPr>
              <a:lnSpc>
                <a:spcPts val="3363"/>
              </a:lnSpc>
              <a:spcBef>
                <a:spcPts val="25"/>
              </a:spcBef>
              <a:buFontTx/>
              <a:buNone/>
            </a:pPr>
            <a:r>
              <a:rPr lang="en-US" altLang="en-US" sz="4200" baseline="2000"/>
              <a:t>10 + 18 + 14 + 42 = 84 C.U.</a:t>
            </a:r>
            <a:endParaRPr lang="en-US" altLang="en-US" sz="2800"/>
          </a:p>
          <a:p>
            <a:pPr algn="ctr">
              <a:lnSpc>
                <a:spcPts val="3363"/>
              </a:lnSpc>
              <a:spcBef>
                <a:spcPct val="0"/>
              </a:spcBef>
              <a:buFontTx/>
              <a:buNone/>
            </a:pPr>
            <a:r>
              <a:rPr lang="en-US" altLang="en-US" sz="4200" b="1" baseline="2000">
                <a:solidFill>
                  <a:srgbClr val="FF0000"/>
                </a:solidFill>
              </a:rPr>
              <a:t>Sound cuttings</a:t>
            </a:r>
            <a:endParaRPr lang="en-US" altLang="en-US" sz="2800"/>
          </a:p>
        </p:txBody>
      </p:sp>
      <p:sp>
        <p:nvSpPr>
          <p:cNvPr id="37937" name="object 18"/>
          <p:cNvSpPr txBox="1">
            <a:spLocks noChangeArrowheads="1"/>
          </p:cNvSpPr>
          <p:nvPr/>
        </p:nvSpPr>
        <p:spPr bwMode="auto">
          <a:xfrm>
            <a:off x="468313" y="1989138"/>
            <a:ext cx="4248150" cy="360362"/>
          </a:xfrm>
          <a:prstGeom prst="rect">
            <a:avLst/>
          </a:prstGeom>
          <a:blipFill>
            <a:blip r:embed="rId2"/>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7938" name="object 17"/>
          <p:cNvSpPr txBox="1">
            <a:spLocks noChangeArrowheads="1"/>
          </p:cNvSpPr>
          <p:nvPr/>
        </p:nvSpPr>
        <p:spPr bwMode="auto">
          <a:xfrm>
            <a:off x="4716463" y="1989138"/>
            <a:ext cx="2159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16" name="object 16"/>
          <p:cNvSpPr txBox="1"/>
          <p:nvPr/>
        </p:nvSpPr>
        <p:spPr>
          <a:xfrm>
            <a:off x="4932363" y="1989138"/>
            <a:ext cx="2303462" cy="1584325"/>
          </a:xfrm>
          <a:prstGeom prst="rect">
            <a:avLst/>
          </a:prstGeom>
        </p:spPr>
        <p:txBody>
          <a:bodyPr lIns="0" tIns="0" rIns="0" bIns="0"/>
          <a:lstStyle/>
          <a:p>
            <a:pPr>
              <a:lnSpc>
                <a:spcPts val="1000"/>
              </a:lnSpc>
              <a:defRPr/>
            </a:pPr>
            <a:endParaRPr sz="1000" dirty="0"/>
          </a:p>
          <a:p>
            <a:pPr marL="175132">
              <a:lnSpc>
                <a:spcPct val="101725"/>
              </a:lnSpc>
              <a:spcBef>
                <a:spcPts val="4128"/>
              </a:spcBef>
              <a:defRPr/>
            </a:pPr>
            <a:r>
              <a:rPr sz="1800" dirty="0">
                <a:latin typeface="Calibri"/>
                <a:cs typeface="Calibri"/>
              </a:rPr>
              <a:t>12”</a:t>
            </a:r>
            <a:r>
              <a:rPr sz="1800" spc="-9" dirty="0">
                <a:latin typeface="Calibri"/>
                <a:cs typeface="Calibri"/>
              </a:rPr>
              <a:t> </a:t>
            </a:r>
            <a:r>
              <a:rPr sz="1800" dirty="0">
                <a:latin typeface="Calibri"/>
                <a:cs typeface="Calibri"/>
              </a:rPr>
              <a:t>x 3</a:t>
            </a:r>
            <a:r>
              <a:rPr sz="1800" spc="4" dirty="0">
                <a:latin typeface="Calibri"/>
                <a:cs typeface="Calibri"/>
              </a:rPr>
              <a:t>½</a:t>
            </a:r>
            <a:r>
              <a:rPr sz="1800" dirty="0">
                <a:latin typeface="Calibri"/>
                <a:cs typeface="Calibri"/>
              </a:rPr>
              <a:t>’</a:t>
            </a:r>
            <a:r>
              <a:rPr sz="1800" spc="4" dirty="0">
                <a:latin typeface="Calibri"/>
                <a:cs typeface="Calibri"/>
              </a:rPr>
              <a:t> </a:t>
            </a:r>
            <a:r>
              <a:rPr sz="1800" dirty="0">
                <a:latin typeface="Calibri"/>
                <a:cs typeface="Calibri"/>
              </a:rPr>
              <a:t>= 42</a:t>
            </a:r>
            <a:r>
              <a:rPr sz="1800" spc="14"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14" name="object 14"/>
          <p:cNvSpPr txBox="1"/>
          <p:nvPr/>
        </p:nvSpPr>
        <p:spPr>
          <a:xfrm>
            <a:off x="468313" y="2349500"/>
            <a:ext cx="2087562" cy="71438"/>
          </a:xfrm>
          <a:prstGeom prst="rect">
            <a:avLst/>
          </a:prstGeom>
        </p:spPr>
        <p:txBody>
          <a:bodyPr lIns="0" tIns="0" rIns="0" bIns="0"/>
          <a:lstStyle/>
          <a:p>
            <a:pPr marL="25400">
              <a:lnSpc>
                <a:spcPts val="550"/>
              </a:lnSpc>
              <a:spcBef>
                <a:spcPts val="16"/>
              </a:spcBef>
              <a:defRPr/>
            </a:pPr>
            <a:endParaRPr sz="550"/>
          </a:p>
        </p:txBody>
      </p:sp>
      <p:sp>
        <p:nvSpPr>
          <p:cNvPr id="13" name="object 13"/>
          <p:cNvSpPr txBox="1"/>
          <p:nvPr/>
        </p:nvSpPr>
        <p:spPr>
          <a:xfrm>
            <a:off x="2555875" y="2349500"/>
            <a:ext cx="1871663" cy="792163"/>
          </a:xfrm>
          <a:prstGeom prst="rect">
            <a:avLst/>
          </a:prstGeom>
        </p:spPr>
        <p:txBody>
          <a:bodyPr lIns="0" tIns="0" rIns="0" bIns="0"/>
          <a:lstStyle/>
          <a:p>
            <a:pPr>
              <a:lnSpc>
                <a:spcPts val="1000"/>
              </a:lnSpc>
              <a:defRPr/>
            </a:pPr>
            <a:endParaRPr sz="1000" dirty="0"/>
          </a:p>
          <a:p>
            <a:pPr marL="346837">
              <a:lnSpc>
                <a:spcPct val="101725"/>
              </a:lnSpc>
              <a:spcBef>
                <a:spcPts val="1010"/>
              </a:spcBef>
              <a:defRPr/>
            </a:pPr>
            <a:r>
              <a:rPr sz="1800" dirty="0">
                <a:latin typeface="Calibri"/>
                <a:cs typeface="Calibri"/>
              </a:rPr>
              <a:t>6”</a:t>
            </a:r>
            <a:r>
              <a:rPr sz="1800" spc="-4" dirty="0">
                <a:latin typeface="Calibri"/>
                <a:cs typeface="Calibri"/>
              </a:rPr>
              <a:t> </a:t>
            </a:r>
            <a:r>
              <a:rPr sz="1800" dirty="0">
                <a:latin typeface="Calibri"/>
                <a:cs typeface="Calibri"/>
              </a:rPr>
              <a:t>x 3’</a:t>
            </a:r>
            <a:r>
              <a:rPr sz="1800" spc="4" dirty="0">
                <a:latin typeface="Calibri"/>
                <a:cs typeface="Calibri"/>
              </a:rPr>
              <a:t> </a:t>
            </a:r>
            <a:r>
              <a:rPr sz="1800" dirty="0">
                <a:latin typeface="Calibri"/>
                <a:cs typeface="Calibri"/>
              </a:rPr>
              <a:t>= 18</a:t>
            </a:r>
            <a:r>
              <a:rPr sz="1800" spc="14"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p>
        </p:txBody>
      </p:sp>
      <p:sp>
        <p:nvSpPr>
          <p:cNvPr id="37943" name="object 12"/>
          <p:cNvSpPr txBox="1">
            <a:spLocks noChangeArrowheads="1"/>
          </p:cNvSpPr>
          <p:nvPr/>
        </p:nvSpPr>
        <p:spPr bwMode="auto">
          <a:xfrm>
            <a:off x="4422545" y="244644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7944" name="object 11"/>
          <p:cNvSpPr txBox="1">
            <a:spLocks noChangeArrowheads="1"/>
          </p:cNvSpPr>
          <p:nvPr/>
        </p:nvSpPr>
        <p:spPr bwMode="auto">
          <a:xfrm>
            <a:off x="468312" y="2574925"/>
            <a:ext cx="1489075" cy="558801"/>
          </a:xfrm>
          <a:prstGeom prst="rect">
            <a:avLst/>
          </a:prstGeom>
          <a:blipFill>
            <a:blip r:embed="rId2"/>
            <a:tile tx="0" ty="0" sx="100000" sy="100000" flip="none" algn="tl"/>
          </a:blipFill>
          <a:ln>
            <a:noFill/>
          </a:ln>
        </p:spPr>
        <p:txBody>
          <a:bodyPr lIns="0" tIns="0" rIns="0" bIns="0"/>
          <a:lstStyle>
            <a:lvl1pPr marL="1714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102000"/>
              </a:lnSpc>
              <a:spcBef>
                <a:spcPts val="363"/>
              </a:spcBef>
              <a:buFontTx/>
              <a:buNone/>
            </a:pPr>
            <a:r>
              <a:rPr lang="en-US" altLang="en-US" sz="1800" dirty="0"/>
              <a:t>5” x 2’ = 10</a:t>
            </a:r>
          </a:p>
          <a:p>
            <a:pPr algn="ctr">
              <a:lnSpc>
                <a:spcPts val="2163"/>
              </a:lnSpc>
              <a:spcBef>
                <a:spcPts val="113"/>
              </a:spcBef>
              <a:buFontTx/>
              <a:buNone/>
            </a:pPr>
            <a:r>
              <a:rPr lang="en-US" altLang="en-US" sz="2700" baseline="2000" dirty="0"/>
              <a:t>C.U.</a:t>
            </a:r>
            <a:endParaRPr lang="en-US" altLang="en-US" sz="1800" dirty="0"/>
          </a:p>
        </p:txBody>
      </p:sp>
      <p:sp>
        <p:nvSpPr>
          <p:cNvPr id="37945" name="object 10"/>
          <p:cNvSpPr txBox="1">
            <a:spLocks noChangeArrowheads="1"/>
          </p:cNvSpPr>
          <p:nvPr/>
        </p:nvSpPr>
        <p:spPr bwMode="auto">
          <a:xfrm>
            <a:off x="1962443" y="2351086"/>
            <a:ext cx="593432" cy="760413"/>
          </a:xfrm>
          <a:prstGeom prst="rect">
            <a:avLst/>
          </a:prstGeom>
          <a:blipFill>
            <a:blip r:embed="rId2"/>
            <a:tile tx="0" ty="0" sx="100000" sy="100000" flip="none" algn="tl"/>
          </a:blipFill>
          <a:ln>
            <a:solidFill>
              <a:srgbClr val="000000"/>
            </a:solid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7946" name="object 9"/>
          <p:cNvSpPr txBox="1">
            <a:spLocks noChangeArrowheads="1"/>
          </p:cNvSpPr>
          <p:nvPr/>
        </p:nvSpPr>
        <p:spPr bwMode="auto">
          <a:xfrm>
            <a:off x="4427538" y="2565400"/>
            <a:ext cx="2889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7947" name="object 8"/>
          <p:cNvSpPr txBox="1">
            <a:spLocks noChangeArrowheads="1"/>
          </p:cNvSpPr>
          <p:nvPr/>
        </p:nvSpPr>
        <p:spPr bwMode="auto">
          <a:xfrm>
            <a:off x="4716463" y="2565400"/>
            <a:ext cx="215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7" name="object 7"/>
          <p:cNvSpPr txBox="1"/>
          <p:nvPr/>
        </p:nvSpPr>
        <p:spPr>
          <a:xfrm>
            <a:off x="468313" y="3068638"/>
            <a:ext cx="2087562" cy="73025"/>
          </a:xfrm>
          <a:prstGeom prst="rect">
            <a:avLst/>
          </a:prstGeom>
        </p:spPr>
        <p:txBody>
          <a:bodyPr lIns="0" tIns="0" rIns="0" bIns="0"/>
          <a:lstStyle/>
          <a:p>
            <a:pPr marL="25400">
              <a:lnSpc>
                <a:spcPts val="550"/>
              </a:lnSpc>
              <a:spcBef>
                <a:spcPts val="17"/>
              </a:spcBef>
              <a:defRPr/>
            </a:pPr>
            <a:endParaRPr sz="550"/>
          </a:p>
        </p:txBody>
      </p:sp>
      <p:sp>
        <p:nvSpPr>
          <p:cNvPr id="6" name="object 6"/>
          <p:cNvSpPr txBox="1"/>
          <p:nvPr/>
        </p:nvSpPr>
        <p:spPr>
          <a:xfrm>
            <a:off x="468313" y="3141663"/>
            <a:ext cx="2808287" cy="431800"/>
          </a:xfrm>
          <a:prstGeom prst="rect">
            <a:avLst/>
          </a:prstGeom>
        </p:spPr>
        <p:txBody>
          <a:bodyPr lIns="0" tIns="0" rIns="0" bIns="0"/>
          <a:lstStyle/>
          <a:p>
            <a:pPr>
              <a:lnSpc>
                <a:spcPts val="550"/>
              </a:lnSpc>
              <a:spcBef>
                <a:spcPts val="42"/>
              </a:spcBef>
              <a:defRPr/>
            </a:pPr>
            <a:endParaRPr sz="550"/>
          </a:p>
          <a:p>
            <a:pPr marL="593471">
              <a:lnSpc>
                <a:spcPct val="101725"/>
              </a:lnSpc>
              <a:defRPr/>
            </a:pPr>
            <a:r>
              <a:rPr sz="1800" dirty="0">
                <a:latin typeface="Calibri"/>
                <a:cs typeface="Calibri"/>
              </a:rPr>
              <a:t>3½”</a:t>
            </a:r>
            <a:r>
              <a:rPr sz="1800" spc="-4" dirty="0">
                <a:latin typeface="Calibri"/>
                <a:cs typeface="Calibri"/>
              </a:rPr>
              <a:t> </a:t>
            </a:r>
            <a:r>
              <a:rPr sz="1800" dirty="0">
                <a:latin typeface="Calibri"/>
                <a:cs typeface="Calibri"/>
              </a:rPr>
              <a:t>x 4’</a:t>
            </a:r>
            <a:r>
              <a:rPr sz="1800" spc="4" dirty="0">
                <a:latin typeface="Calibri"/>
                <a:cs typeface="Calibri"/>
              </a:rPr>
              <a:t> </a:t>
            </a:r>
            <a:r>
              <a:rPr sz="1800" dirty="0">
                <a:latin typeface="Calibri"/>
                <a:cs typeface="Calibri"/>
              </a:rPr>
              <a:t>= 14</a:t>
            </a:r>
            <a:r>
              <a:rPr sz="1800" spc="14" dirty="0">
                <a:latin typeface="Calibri"/>
                <a:cs typeface="Calibri"/>
              </a:rPr>
              <a:t> </a:t>
            </a:r>
            <a:r>
              <a:rPr sz="1800" dirty="0">
                <a:latin typeface="Calibri"/>
                <a:cs typeface="Calibri"/>
              </a:rPr>
              <a:t>C</a:t>
            </a:r>
            <a:r>
              <a:rPr sz="1800" spc="-9" dirty="0">
                <a:latin typeface="Calibri"/>
                <a:cs typeface="Calibri"/>
              </a:rPr>
              <a:t>.</a:t>
            </a:r>
            <a:r>
              <a:rPr sz="1800" spc="-39" dirty="0">
                <a:latin typeface="Calibri"/>
                <a:cs typeface="Calibri"/>
              </a:rPr>
              <a:t>U</a:t>
            </a:r>
            <a:r>
              <a:rPr sz="1800" dirty="0">
                <a:latin typeface="Calibri"/>
                <a:cs typeface="Calibri"/>
              </a:rPr>
              <a:t>.</a:t>
            </a:r>
            <a:endParaRPr sz="1800">
              <a:latin typeface="Calibri"/>
              <a:cs typeface="Calibri"/>
            </a:endParaRPr>
          </a:p>
        </p:txBody>
      </p:sp>
      <p:sp>
        <p:nvSpPr>
          <p:cNvPr id="37950" name="object 5"/>
          <p:cNvSpPr txBox="1">
            <a:spLocks noChangeArrowheads="1"/>
          </p:cNvSpPr>
          <p:nvPr/>
        </p:nvSpPr>
        <p:spPr bwMode="auto">
          <a:xfrm>
            <a:off x="3257834" y="3165781"/>
            <a:ext cx="1439863" cy="407682"/>
          </a:xfrm>
          <a:prstGeom prst="rect">
            <a:avLst/>
          </a:prstGeom>
          <a:blipFill>
            <a:blip r:embed="rId2"/>
            <a:tile tx="0" ty="0" sx="100000" sy="100000" flip="none" algn="tl"/>
          </a:blipFill>
          <a:ln>
            <a:noFill/>
          </a:ln>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89" name="Rectangle 88"/>
          <p:cNvSpPr/>
          <p:nvPr/>
        </p:nvSpPr>
        <p:spPr>
          <a:xfrm>
            <a:off x="1895835" y="265220"/>
            <a:ext cx="4685835" cy="923330"/>
          </a:xfrm>
          <a:prstGeom prst="rect">
            <a:avLst/>
          </a:prstGeom>
          <a:noFill/>
        </p:spPr>
        <p:txBody>
          <a:bodyPr wrap="none">
            <a:spAutoFit/>
          </a:bodyPr>
          <a:lstStyle/>
          <a:p>
            <a:pPr algn="ctr">
              <a:defRPr/>
            </a:pPr>
            <a:r>
              <a:rPr lang="en-US" sz="5400" b="1" spc="50" dirty="0">
                <a:ln w="0"/>
                <a:solidFill>
                  <a:schemeClr val="bg2"/>
                </a:solidFill>
                <a:effectLst>
                  <a:innerShdw blurRad="63500" dist="50800" dir="13500000">
                    <a:srgbClr val="000000">
                      <a:alpha val="50000"/>
                    </a:srgbClr>
                  </a:innerShdw>
                </a:effectLst>
              </a:rPr>
              <a:t>#2B Common</a:t>
            </a:r>
          </a:p>
        </p:txBody>
      </p:sp>
      <p:sp>
        <p:nvSpPr>
          <p:cNvPr id="37952" name="object 3"/>
          <p:cNvSpPr txBox="1">
            <a:spLocks noChangeArrowheads="1"/>
          </p:cNvSpPr>
          <p:nvPr/>
        </p:nvSpPr>
        <p:spPr bwMode="auto">
          <a:xfrm>
            <a:off x="4932363" y="2928938"/>
            <a:ext cx="5032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7953" name="object 2"/>
          <p:cNvSpPr txBox="1">
            <a:spLocks noChangeArrowheads="1"/>
          </p:cNvSpPr>
          <p:nvPr/>
        </p:nvSpPr>
        <p:spPr bwMode="auto">
          <a:xfrm>
            <a:off x="5940425" y="3144838"/>
            <a:ext cx="5032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7951" name="object 4"/>
          <p:cNvSpPr txBox="1">
            <a:spLocks noChangeArrowheads="1"/>
          </p:cNvSpPr>
          <p:nvPr/>
        </p:nvSpPr>
        <p:spPr bwMode="auto">
          <a:xfrm>
            <a:off x="6227763" y="2281238"/>
            <a:ext cx="5048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37907" name="object 71"/>
          <p:cNvSpPr>
            <a:spLocks/>
          </p:cNvSpPr>
          <p:nvPr/>
        </p:nvSpPr>
        <p:spPr bwMode="auto">
          <a:xfrm>
            <a:off x="1976438" y="2413000"/>
            <a:ext cx="568325" cy="420688"/>
          </a:xfrm>
          <a:custGeom>
            <a:avLst/>
            <a:gdLst>
              <a:gd name="T0" fmla="*/ 10787 w 569493"/>
              <a:gd name="T1" fmla="*/ 310808 h 419627"/>
              <a:gd name="T2" fmla="*/ 26629 w 569493"/>
              <a:gd name="T3" fmla="*/ 339815 h 419627"/>
              <a:gd name="T4" fmla="*/ 48516 w 569493"/>
              <a:gd name="T5" fmla="*/ 365033 h 419627"/>
              <a:gd name="T6" fmla="*/ 75767 w 569493"/>
              <a:gd name="T7" fmla="*/ 386227 h 419627"/>
              <a:gd name="T8" fmla="*/ 107698 w 569493"/>
              <a:gd name="T9" fmla="*/ 403160 h 419627"/>
              <a:gd name="T10" fmla="*/ 143629 w 569493"/>
              <a:gd name="T11" fmla="*/ 415596 h 419627"/>
              <a:gd name="T12" fmla="*/ 182876 w 569493"/>
              <a:gd name="T13" fmla="*/ 423300 h 419627"/>
              <a:gd name="T14" fmla="*/ 224758 w 569493"/>
              <a:gd name="T15" fmla="*/ 426033 h 419627"/>
              <a:gd name="T16" fmla="*/ 268595 w 569493"/>
              <a:gd name="T17" fmla="*/ 423564 h 419627"/>
              <a:gd name="T18" fmla="*/ 313702 w 569493"/>
              <a:gd name="T19" fmla="*/ 415653 h 419627"/>
              <a:gd name="T20" fmla="*/ 358969 w 569493"/>
              <a:gd name="T21" fmla="*/ 402211 h 419627"/>
              <a:gd name="T22" fmla="*/ 401227 w 569493"/>
              <a:gd name="T23" fmla="*/ 384179 h 419627"/>
              <a:gd name="T24" fmla="*/ 439584 w 569493"/>
              <a:gd name="T25" fmla="*/ 362241 h 419627"/>
              <a:gd name="T26" fmla="*/ 473588 w 569493"/>
              <a:gd name="T27" fmla="*/ 336971 h 419627"/>
              <a:gd name="T28" fmla="*/ 502782 w 569493"/>
              <a:gd name="T29" fmla="*/ 308940 h 419627"/>
              <a:gd name="T30" fmla="*/ 526717 w 569493"/>
              <a:gd name="T31" fmla="*/ 278725 h 419627"/>
              <a:gd name="T32" fmla="*/ 544938 w 569493"/>
              <a:gd name="T33" fmla="*/ 246898 h 419627"/>
              <a:gd name="T34" fmla="*/ 556992 w 569493"/>
              <a:gd name="T35" fmla="*/ 214030 h 419627"/>
              <a:gd name="T36" fmla="*/ 562428 w 569493"/>
              <a:gd name="T37" fmla="*/ 180696 h 419627"/>
              <a:gd name="T38" fmla="*/ 560790 w 569493"/>
              <a:gd name="T39" fmla="*/ 147469 h 419627"/>
              <a:gd name="T40" fmla="*/ 551717 w 569493"/>
              <a:gd name="T41" fmla="*/ 115226 h 419627"/>
              <a:gd name="T42" fmla="*/ 535844 w 569493"/>
              <a:gd name="T43" fmla="*/ 86218 h 419627"/>
              <a:gd name="T44" fmla="*/ 513934 w 569493"/>
              <a:gd name="T45" fmla="*/ 60999 h 419627"/>
              <a:gd name="T46" fmla="*/ 486669 w 569493"/>
              <a:gd name="T47" fmla="*/ 39806 h 419627"/>
              <a:gd name="T48" fmla="*/ 454730 w 569493"/>
              <a:gd name="T49" fmla="*/ 22873 h 419627"/>
              <a:gd name="T50" fmla="*/ 418798 w 569493"/>
              <a:gd name="T51" fmla="*/ 10436 h 419627"/>
              <a:gd name="T52" fmla="*/ 379559 w 569493"/>
              <a:gd name="T53" fmla="*/ 2735 h 419627"/>
              <a:gd name="T54" fmla="*/ 337692 w 569493"/>
              <a:gd name="T55" fmla="*/ 0 h 419627"/>
              <a:gd name="T56" fmla="*/ 293878 w 569493"/>
              <a:gd name="T57" fmla="*/ 2468 h 419627"/>
              <a:gd name="T58" fmla="*/ 248802 w 569493"/>
              <a:gd name="T59" fmla="*/ 10380 h 419627"/>
              <a:gd name="T60" fmla="*/ 203551 w 569493"/>
              <a:gd name="T61" fmla="*/ 23804 h 419627"/>
              <a:gd name="T62" fmla="*/ 161294 w 569493"/>
              <a:gd name="T63" fmla="*/ 41811 h 419627"/>
              <a:gd name="T64" fmla="*/ 122937 w 569493"/>
              <a:gd name="T65" fmla="*/ 63738 h 419627"/>
              <a:gd name="T66" fmla="*/ 88933 w 569493"/>
              <a:gd name="T67" fmla="*/ 89005 h 419627"/>
              <a:gd name="T68" fmla="*/ 59738 w 569493"/>
              <a:gd name="T69" fmla="*/ 117038 h 419627"/>
              <a:gd name="T70" fmla="*/ 35804 w 569493"/>
              <a:gd name="T71" fmla="*/ 147265 h 419627"/>
              <a:gd name="T72" fmla="*/ 17584 w 569493"/>
              <a:gd name="T73" fmla="*/ 179105 h 419627"/>
              <a:gd name="T74" fmla="*/ 5530 w 569493"/>
              <a:gd name="T75" fmla="*/ 211985 h 419627"/>
              <a:gd name="T76" fmla="*/ 94 w 569493"/>
              <a:gd name="T77" fmla="*/ 245330 h 419627"/>
              <a:gd name="T78" fmla="*/ 1728 w 569493"/>
              <a:gd name="T79" fmla="*/ 278563 h 4196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69493" h="419627">
                <a:moveTo>
                  <a:pt x="5410" y="290522"/>
                </a:moveTo>
                <a:lnTo>
                  <a:pt x="10919" y="306134"/>
                </a:lnTo>
                <a:lnTo>
                  <a:pt x="18131" y="320872"/>
                </a:lnTo>
                <a:lnTo>
                  <a:pt x="26959" y="334705"/>
                </a:lnTo>
                <a:lnTo>
                  <a:pt x="37316" y="347606"/>
                </a:lnTo>
                <a:lnTo>
                  <a:pt x="49118" y="359544"/>
                </a:lnTo>
                <a:lnTo>
                  <a:pt x="62276" y="370492"/>
                </a:lnTo>
                <a:lnTo>
                  <a:pt x="76706" y="380419"/>
                </a:lnTo>
                <a:lnTo>
                  <a:pt x="92321" y="389297"/>
                </a:lnTo>
                <a:lnTo>
                  <a:pt x="109033" y="397097"/>
                </a:lnTo>
                <a:lnTo>
                  <a:pt x="126758" y="403790"/>
                </a:lnTo>
                <a:lnTo>
                  <a:pt x="145409" y="409346"/>
                </a:lnTo>
                <a:lnTo>
                  <a:pt x="164900" y="413737"/>
                </a:lnTo>
                <a:lnTo>
                  <a:pt x="185143" y="416934"/>
                </a:lnTo>
                <a:lnTo>
                  <a:pt x="206054" y="418907"/>
                </a:lnTo>
                <a:lnTo>
                  <a:pt x="227545" y="419627"/>
                </a:lnTo>
                <a:lnTo>
                  <a:pt x="249530" y="419066"/>
                </a:lnTo>
                <a:lnTo>
                  <a:pt x="271924" y="417194"/>
                </a:lnTo>
                <a:lnTo>
                  <a:pt x="294639" y="413983"/>
                </a:lnTo>
                <a:lnTo>
                  <a:pt x="317590" y="409403"/>
                </a:lnTo>
                <a:lnTo>
                  <a:pt x="340690" y="403425"/>
                </a:lnTo>
                <a:lnTo>
                  <a:pt x="363418" y="396163"/>
                </a:lnTo>
                <a:lnTo>
                  <a:pt x="385274" y="387799"/>
                </a:lnTo>
                <a:lnTo>
                  <a:pt x="406200" y="378402"/>
                </a:lnTo>
                <a:lnTo>
                  <a:pt x="426139" y="368044"/>
                </a:lnTo>
                <a:lnTo>
                  <a:pt x="445032" y="356794"/>
                </a:lnTo>
                <a:lnTo>
                  <a:pt x="462824" y="344724"/>
                </a:lnTo>
                <a:lnTo>
                  <a:pt x="479456" y="331904"/>
                </a:lnTo>
                <a:lnTo>
                  <a:pt x="494872" y="318404"/>
                </a:lnTo>
                <a:lnTo>
                  <a:pt x="509014" y="304296"/>
                </a:lnTo>
                <a:lnTo>
                  <a:pt x="521824" y="289649"/>
                </a:lnTo>
                <a:lnTo>
                  <a:pt x="533245" y="274534"/>
                </a:lnTo>
                <a:lnTo>
                  <a:pt x="543220" y="259023"/>
                </a:lnTo>
                <a:lnTo>
                  <a:pt x="551692" y="243185"/>
                </a:lnTo>
                <a:lnTo>
                  <a:pt x="558603" y="227091"/>
                </a:lnTo>
                <a:lnTo>
                  <a:pt x="563896" y="210812"/>
                </a:lnTo>
                <a:lnTo>
                  <a:pt x="567514" y="194417"/>
                </a:lnTo>
                <a:lnTo>
                  <a:pt x="569399" y="177979"/>
                </a:lnTo>
                <a:lnTo>
                  <a:pt x="569493" y="161567"/>
                </a:lnTo>
                <a:lnTo>
                  <a:pt x="567741" y="145252"/>
                </a:lnTo>
                <a:lnTo>
                  <a:pt x="564083" y="129105"/>
                </a:lnTo>
                <a:lnTo>
                  <a:pt x="558556" y="113493"/>
                </a:lnTo>
                <a:lnTo>
                  <a:pt x="551328" y="98755"/>
                </a:lnTo>
                <a:lnTo>
                  <a:pt x="542486" y="84922"/>
                </a:lnTo>
                <a:lnTo>
                  <a:pt x="532116" y="72021"/>
                </a:lnTo>
                <a:lnTo>
                  <a:pt x="520304" y="60082"/>
                </a:lnTo>
                <a:lnTo>
                  <a:pt x="507136" y="49135"/>
                </a:lnTo>
                <a:lnTo>
                  <a:pt x="492700" y="39208"/>
                </a:lnTo>
                <a:lnTo>
                  <a:pt x="477081" y="30329"/>
                </a:lnTo>
                <a:lnTo>
                  <a:pt x="460365" y="22529"/>
                </a:lnTo>
                <a:lnTo>
                  <a:pt x="442639" y="15837"/>
                </a:lnTo>
                <a:lnTo>
                  <a:pt x="423989" y="10280"/>
                </a:lnTo>
                <a:lnTo>
                  <a:pt x="404502" y="5890"/>
                </a:lnTo>
                <a:lnTo>
                  <a:pt x="384263" y="2693"/>
                </a:lnTo>
                <a:lnTo>
                  <a:pt x="363359" y="720"/>
                </a:lnTo>
                <a:lnTo>
                  <a:pt x="341877" y="0"/>
                </a:lnTo>
                <a:lnTo>
                  <a:pt x="319902" y="561"/>
                </a:lnTo>
                <a:lnTo>
                  <a:pt x="297520" y="2432"/>
                </a:lnTo>
                <a:lnTo>
                  <a:pt x="274819" y="5644"/>
                </a:lnTo>
                <a:lnTo>
                  <a:pt x="251885" y="10224"/>
                </a:lnTo>
                <a:lnTo>
                  <a:pt x="228803" y="16202"/>
                </a:lnTo>
                <a:lnTo>
                  <a:pt x="206074" y="23446"/>
                </a:lnTo>
                <a:lnTo>
                  <a:pt x="184219" y="31797"/>
                </a:lnTo>
                <a:lnTo>
                  <a:pt x="163293" y="41183"/>
                </a:lnTo>
                <a:lnTo>
                  <a:pt x="143354" y="51534"/>
                </a:lnTo>
                <a:lnTo>
                  <a:pt x="124461" y="62779"/>
                </a:lnTo>
                <a:lnTo>
                  <a:pt x="106669" y="74847"/>
                </a:lnTo>
                <a:lnTo>
                  <a:pt x="90036" y="87667"/>
                </a:lnTo>
                <a:lnTo>
                  <a:pt x="74621" y="101168"/>
                </a:lnTo>
                <a:lnTo>
                  <a:pt x="60479" y="115279"/>
                </a:lnTo>
                <a:lnTo>
                  <a:pt x="47669" y="129930"/>
                </a:lnTo>
                <a:lnTo>
                  <a:pt x="36248" y="145050"/>
                </a:lnTo>
                <a:lnTo>
                  <a:pt x="26272" y="160567"/>
                </a:lnTo>
                <a:lnTo>
                  <a:pt x="17801" y="176412"/>
                </a:lnTo>
                <a:lnTo>
                  <a:pt x="10889" y="192512"/>
                </a:lnTo>
                <a:lnTo>
                  <a:pt x="5596" y="208797"/>
                </a:lnTo>
                <a:lnTo>
                  <a:pt x="1979" y="225197"/>
                </a:lnTo>
                <a:lnTo>
                  <a:pt x="94" y="241640"/>
                </a:lnTo>
                <a:lnTo>
                  <a:pt x="0" y="258056"/>
                </a:lnTo>
                <a:lnTo>
                  <a:pt x="1752" y="274374"/>
                </a:lnTo>
                <a:lnTo>
                  <a:pt x="5410" y="2905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910" name="object 74"/>
          <p:cNvSpPr>
            <a:spLocks/>
          </p:cNvSpPr>
          <p:nvPr/>
        </p:nvSpPr>
        <p:spPr bwMode="auto">
          <a:xfrm>
            <a:off x="3355975" y="3230563"/>
            <a:ext cx="606425" cy="304800"/>
          </a:xfrm>
          <a:custGeom>
            <a:avLst/>
            <a:gdLst>
              <a:gd name="T0" fmla="*/ 0 w 606983"/>
              <a:gd name="T1" fmla="*/ 30946 h 304870"/>
              <a:gd name="T2" fmla="*/ 6159 w 606983"/>
              <a:gd name="T3" fmla="*/ 56201 h 304870"/>
              <a:gd name="T4" fmla="*/ 19361 w 606983"/>
              <a:gd name="T5" fmla="*/ 75721 h 304870"/>
              <a:gd name="T6" fmla="*/ 39202 w 606983"/>
              <a:gd name="T7" fmla="*/ 96875 h 304870"/>
              <a:gd name="T8" fmla="*/ 65133 w 606983"/>
              <a:gd name="T9" fmla="*/ 119237 h 304870"/>
              <a:gd name="T10" fmla="*/ 96613 w 606983"/>
              <a:gd name="T11" fmla="*/ 142366 h 304870"/>
              <a:gd name="T12" fmla="*/ 133093 w 606983"/>
              <a:gd name="T13" fmla="*/ 165841 h 304870"/>
              <a:gd name="T14" fmla="*/ 174030 w 606983"/>
              <a:gd name="T15" fmla="*/ 189221 h 304870"/>
              <a:gd name="T16" fmla="*/ 218877 w 606983"/>
              <a:gd name="T17" fmla="*/ 212069 h 304870"/>
              <a:gd name="T18" fmla="*/ 267088 w 606983"/>
              <a:gd name="T19" fmla="*/ 233962 h 304870"/>
              <a:gd name="T20" fmla="*/ 316209 w 606983"/>
              <a:gd name="T21" fmla="*/ 253719 h 304870"/>
              <a:gd name="T22" fmla="*/ 363685 w 606983"/>
              <a:gd name="T23" fmla="*/ 270376 h 304870"/>
              <a:gd name="T24" fmla="*/ 408831 w 606983"/>
              <a:gd name="T25" fmla="*/ 283844 h 304870"/>
              <a:gd name="T26" fmla="*/ 450959 w 606983"/>
              <a:gd name="T27" fmla="*/ 294019 h 304870"/>
              <a:gd name="T28" fmla="*/ 489378 w 606983"/>
              <a:gd name="T29" fmla="*/ 300817 h 304870"/>
              <a:gd name="T30" fmla="*/ 523403 w 606983"/>
              <a:gd name="T31" fmla="*/ 304129 h 304870"/>
              <a:gd name="T32" fmla="*/ 552343 w 606983"/>
              <a:gd name="T33" fmla="*/ 303863 h 304870"/>
              <a:gd name="T34" fmla="*/ 584718 w 606983"/>
              <a:gd name="T35" fmla="*/ 296548 h 304870"/>
              <a:gd name="T36" fmla="*/ 601786 w 606983"/>
              <a:gd name="T37" fmla="*/ 280636 h 304870"/>
              <a:gd name="T38" fmla="*/ 603500 w 606983"/>
              <a:gd name="T39" fmla="*/ 265694 h 304870"/>
              <a:gd name="T40" fmla="*/ 597482 w 606983"/>
              <a:gd name="T41" fmla="*/ 248249 h 304870"/>
              <a:gd name="T42" fmla="*/ 584280 w 606983"/>
              <a:gd name="T43" fmla="*/ 228729 h 304870"/>
              <a:gd name="T44" fmla="*/ 564442 w 606983"/>
              <a:gd name="T45" fmla="*/ 207574 h 304870"/>
              <a:gd name="T46" fmla="*/ 538509 w 606983"/>
              <a:gd name="T47" fmla="*/ 185213 h 304870"/>
              <a:gd name="T48" fmla="*/ 507030 w 606983"/>
              <a:gd name="T49" fmla="*/ 162084 h 304870"/>
              <a:gd name="T50" fmla="*/ 470549 w 606983"/>
              <a:gd name="T51" fmla="*/ 138609 h 304870"/>
              <a:gd name="T52" fmla="*/ 429613 w 606983"/>
              <a:gd name="T53" fmla="*/ 115234 h 304870"/>
              <a:gd name="T54" fmla="*/ 384766 w 606983"/>
              <a:gd name="T55" fmla="*/ 92380 h 304870"/>
              <a:gd name="T56" fmla="*/ 336553 w 606983"/>
              <a:gd name="T57" fmla="*/ 70487 h 304870"/>
              <a:gd name="T58" fmla="*/ 287431 w 606983"/>
              <a:gd name="T59" fmla="*/ 50731 h 304870"/>
              <a:gd name="T60" fmla="*/ 239945 w 606983"/>
              <a:gd name="T61" fmla="*/ 34073 h 304870"/>
              <a:gd name="T62" fmla="*/ 194787 w 606983"/>
              <a:gd name="T63" fmla="*/ 20605 h 304870"/>
              <a:gd name="T64" fmla="*/ 152647 w 606983"/>
              <a:gd name="T65" fmla="*/ 10430 h 304870"/>
              <a:gd name="T66" fmla="*/ 114218 w 606983"/>
              <a:gd name="T67" fmla="*/ 3632 h 304870"/>
              <a:gd name="T68" fmla="*/ 80185 w 606983"/>
              <a:gd name="T69" fmla="*/ 321 h 304870"/>
              <a:gd name="T70" fmla="*/ 51244 w 606983"/>
              <a:gd name="T71" fmla="*/ 586 h 304870"/>
              <a:gd name="T72" fmla="*/ 28080 w 606983"/>
              <a:gd name="T73" fmla="*/ 4525 h 304870"/>
              <a:gd name="T74" fmla="*/ 5685 w 606983"/>
              <a:gd name="T75" fmla="*/ 17536 h 3048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6983" h="304870">
                <a:moveTo>
                  <a:pt x="1866" y="23847"/>
                </a:moveTo>
                <a:lnTo>
                  <a:pt x="0" y="30988"/>
                </a:lnTo>
                <a:lnTo>
                  <a:pt x="144" y="38809"/>
                </a:lnTo>
                <a:lnTo>
                  <a:pt x="6195" y="56279"/>
                </a:lnTo>
                <a:lnTo>
                  <a:pt x="11963" y="65819"/>
                </a:lnTo>
                <a:lnTo>
                  <a:pt x="19469" y="75823"/>
                </a:lnTo>
                <a:lnTo>
                  <a:pt x="28643" y="86237"/>
                </a:lnTo>
                <a:lnTo>
                  <a:pt x="39418" y="97007"/>
                </a:lnTo>
                <a:lnTo>
                  <a:pt x="51724" y="108079"/>
                </a:lnTo>
                <a:lnTo>
                  <a:pt x="65493" y="119399"/>
                </a:lnTo>
                <a:lnTo>
                  <a:pt x="80657" y="130912"/>
                </a:lnTo>
                <a:lnTo>
                  <a:pt x="97147" y="142564"/>
                </a:lnTo>
                <a:lnTo>
                  <a:pt x="114894" y="154301"/>
                </a:lnTo>
                <a:lnTo>
                  <a:pt x="133830" y="166069"/>
                </a:lnTo>
                <a:lnTo>
                  <a:pt x="153885" y="177813"/>
                </a:lnTo>
                <a:lnTo>
                  <a:pt x="174993" y="189480"/>
                </a:lnTo>
                <a:lnTo>
                  <a:pt x="197083" y="201015"/>
                </a:lnTo>
                <a:lnTo>
                  <a:pt x="220088" y="212363"/>
                </a:lnTo>
                <a:lnTo>
                  <a:pt x="243939" y="223472"/>
                </a:lnTo>
                <a:lnTo>
                  <a:pt x="268566" y="234286"/>
                </a:lnTo>
                <a:lnTo>
                  <a:pt x="293426" y="244558"/>
                </a:lnTo>
                <a:lnTo>
                  <a:pt x="317958" y="254067"/>
                </a:lnTo>
                <a:lnTo>
                  <a:pt x="342078" y="262801"/>
                </a:lnTo>
                <a:lnTo>
                  <a:pt x="365698" y="270748"/>
                </a:lnTo>
                <a:lnTo>
                  <a:pt x="388732" y="277897"/>
                </a:lnTo>
                <a:lnTo>
                  <a:pt x="411094" y="284234"/>
                </a:lnTo>
                <a:lnTo>
                  <a:pt x="432697" y="289748"/>
                </a:lnTo>
                <a:lnTo>
                  <a:pt x="453454" y="294427"/>
                </a:lnTo>
                <a:lnTo>
                  <a:pt x="473279" y="298259"/>
                </a:lnTo>
                <a:lnTo>
                  <a:pt x="492086" y="301231"/>
                </a:lnTo>
                <a:lnTo>
                  <a:pt x="509788" y="303332"/>
                </a:lnTo>
                <a:lnTo>
                  <a:pt x="526299" y="304549"/>
                </a:lnTo>
                <a:lnTo>
                  <a:pt x="541532" y="304870"/>
                </a:lnTo>
                <a:lnTo>
                  <a:pt x="555400" y="304283"/>
                </a:lnTo>
                <a:lnTo>
                  <a:pt x="567818" y="302777"/>
                </a:lnTo>
                <a:lnTo>
                  <a:pt x="587955" y="296956"/>
                </a:lnTo>
                <a:lnTo>
                  <a:pt x="601250" y="287310"/>
                </a:lnTo>
                <a:lnTo>
                  <a:pt x="605116" y="281022"/>
                </a:lnTo>
                <a:lnTo>
                  <a:pt x="606983" y="273882"/>
                </a:lnTo>
                <a:lnTo>
                  <a:pt x="606839" y="266060"/>
                </a:lnTo>
                <a:lnTo>
                  <a:pt x="604751" y="257612"/>
                </a:lnTo>
                <a:lnTo>
                  <a:pt x="600788" y="248591"/>
                </a:lnTo>
                <a:lnTo>
                  <a:pt x="595020" y="239051"/>
                </a:lnTo>
                <a:lnTo>
                  <a:pt x="587514" y="229047"/>
                </a:lnTo>
                <a:lnTo>
                  <a:pt x="578340" y="218632"/>
                </a:lnTo>
                <a:lnTo>
                  <a:pt x="567565" y="207862"/>
                </a:lnTo>
                <a:lnTo>
                  <a:pt x="555259" y="196790"/>
                </a:lnTo>
                <a:lnTo>
                  <a:pt x="541489" y="185471"/>
                </a:lnTo>
                <a:lnTo>
                  <a:pt x="526326" y="173958"/>
                </a:lnTo>
                <a:lnTo>
                  <a:pt x="509836" y="162306"/>
                </a:lnTo>
                <a:lnTo>
                  <a:pt x="492089" y="150569"/>
                </a:lnTo>
                <a:lnTo>
                  <a:pt x="473153" y="138801"/>
                </a:lnTo>
                <a:lnTo>
                  <a:pt x="453097" y="127057"/>
                </a:lnTo>
                <a:lnTo>
                  <a:pt x="431990" y="115390"/>
                </a:lnTo>
                <a:lnTo>
                  <a:pt x="409900" y="103855"/>
                </a:lnTo>
                <a:lnTo>
                  <a:pt x="386895" y="92506"/>
                </a:lnTo>
                <a:lnTo>
                  <a:pt x="363044" y="81397"/>
                </a:lnTo>
                <a:lnTo>
                  <a:pt x="338416" y="70583"/>
                </a:lnTo>
                <a:lnTo>
                  <a:pt x="313556" y="60312"/>
                </a:lnTo>
                <a:lnTo>
                  <a:pt x="289021" y="50803"/>
                </a:lnTo>
                <a:lnTo>
                  <a:pt x="264898" y="42068"/>
                </a:lnTo>
                <a:lnTo>
                  <a:pt x="241273" y="34121"/>
                </a:lnTo>
                <a:lnTo>
                  <a:pt x="218233" y="26973"/>
                </a:lnTo>
                <a:lnTo>
                  <a:pt x="195865" y="20635"/>
                </a:lnTo>
                <a:lnTo>
                  <a:pt x="174256" y="15121"/>
                </a:lnTo>
                <a:lnTo>
                  <a:pt x="153492" y="10442"/>
                </a:lnTo>
                <a:lnTo>
                  <a:pt x="133661" y="6611"/>
                </a:lnTo>
                <a:lnTo>
                  <a:pt x="114849" y="3638"/>
                </a:lnTo>
                <a:lnTo>
                  <a:pt x="97142" y="1538"/>
                </a:lnTo>
                <a:lnTo>
                  <a:pt x="80629" y="321"/>
                </a:lnTo>
                <a:lnTo>
                  <a:pt x="65394" y="0"/>
                </a:lnTo>
                <a:lnTo>
                  <a:pt x="51526" y="586"/>
                </a:lnTo>
                <a:lnTo>
                  <a:pt x="39111" y="2093"/>
                </a:lnTo>
                <a:lnTo>
                  <a:pt x="28236" y="4531"/>
                </a:lnTo>
                <a:lnTo>
                  <a:pt x="11451" y="12253"/>
                </a:lnTo>
                <a:lnTo>
                  <a:pt x="5715" y="17560"/>
                </a:lnTo>
                <a:lnTo>
                  <a:pt x="1866" y="238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909" name="object 73"/>
          <p:cNvSpPr>
            <a:spLocks/>
          </p:cNvSpPr>
          <p:nvPr/>
        </p:nvSpPr>
        <p:spPr bwMode="auto">
          <a:xfrm>
            <a:off x="8172450" y="2924175"/>
            <a:ext cx="792163" cy="73025"/>
          </a:xfrm>
          <a:custGeom>
            <a:avLst/>
            <a:gdLst>
              <a:gd name="T0" fmla="*/ 0 w 792099"/>
              <a:gd name="T1" fmla="*/ 0 h 72009"/>
              <a:gd name="T2" fmla="*/ 792483 w 792099"/>
              <a:gd name="T3" fmla="*/ 78325 h 72009"/>
              <a:gd name="T4" fmla="*/ 0 60000 65536"/>
              <a:gd name="T5" fmla="*/ 0 60000 65536"/>
            </a:gdLst>
            <a:ahLst/>
            <a:cxnLst>
              <a:cxn ang="T4">
                <a:pos x="T0" y="T1"/>
              </a:cxn>
              <a:cxn ang="T5">
                <a:pos x="T2" y="T3"/>
              </a:cxn>
            </a:cxnLst>
            <a:rect l="0" t="0" r="r" b="b"/>
            <a:pathLst>
              <a:path w="792099" h="72009">
                <a:moveTo>
                  <a:pt x="0" y="0"/>
                </a:moveTo>
                <a:lnTo>
                  <a:pt x="792099" y="7200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08" name="object 72"/>
          <p:cNvSpPr>
            <a:spLocks/>
          </p:cNvSpPr>
          <p:nvPr/>
        </p:nvSpPr>
        <p:spPr bwMode="auto">
          <a:xfrm>
            <a:off x="7596188" y="3284538"/>
            <a:ext cx="1368425" cy="73025"/>
          </a:xfrm>
          <a:custGeom>
            <a:avLst/>
            <a:gdLst>
              <a:gd name="T0" fmla="*/ 0 w 1368171"/>
              <a:gd name="T1" fmla="*/ 0 h 72008"/>
              <a:gd name="T2" fmla="*/ 1369695 w 1368171"/>
              <a:gd name="T3" fmla="*/ 78330 h 72008"/>
              <a:gd name="T4" fmla="*/ 0 60000 65536"/>
              <a:gd name="T5" fmla="*/ 0 60000 65536"/>
            </a:gdLst>
            <a:ahLst/>
            <a:cxnLst>
              <a:cxn ang="T4">
                <a:pos x="T0" y="T1"/>
              </a:cxn>
              <a:cxn ang="T5">
                <a:pos x="T2" y="T3"/>
              </a:cxn>
            </a:cxnLst>
            <a:rect l="0" t="0" r="r" b="b"/>
            <a:pathLst>
              <a:path w="1368171" h="72008">
                <a:moveTo>
                  <a:pt x="0" y="0"/>
                </a:moveTo>
                <a:lnTo>
                  <a:pt x="1368171" y="72008"/>
                </a:lnTo>
              </a:path>
            </a:pathLst>
          </a:custGeom>
          <a:noFill/>
          <a:ln w="9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912" name="object 76"/>
          <p:cNvSpPr>
            <a:spLocks/>
          </p:cNvSpPr>
          <p:nvPr/>
        </p:nvSpPr>
        <p:spPr bwMode="auto">
          <a:xfrm>
            <a:off x="7626350" y="3367088"/>
            <a:ext cx="182563" cy="292100"/>
          </a:xfrm>
          <a:custGeom>
            <a:avLst/>
            <a:gdLst>
              <a:gd name="T0" fmla="*/ 185450 w 181991"/>
              <a:gd name="T1" fmla="*/ 5920 h 291465"/>
              <a:gd name="T2" fmla="*/ 176003 w 181991"/>
              <a:gd name="T3" fmla="*/ 0 h 291465"/>
              <a:gd name="T4" fmla="*/ 175651 w 181991"/>
              <a:gd name="T5" fmla="*/ 11036 h 291465"/>
              <a:gd name="T6" fmla="*/ 175247 w 181991"/>
              <a:gd name="T7" fmla="*/ 23723 h 291465"/>
              <a:gd name="T8" fmla="*/ 185450 w 181991"/>
              <a:gd name="T9" fmla="*/ 5920 h 291465"/>
              <a:gd name="T10" fmla="*/ 187908 w 181991"/>
              <a:gd name="T11" fmla="*/ 3604 h 291465"/>
              <a:gd name="T12" fmla="*/ 175873 w 181991"/>
              <a:gd name="T13" fmla="*/ 95858 h 291465"/>
              <a:gd name="T14" fmla="*/ 182990 w 181991"/>
              <a:gd name="T15" fmla="*/ 96116 h 291465"/>
              <a:gd name="T16" fmla="*/ 185968 w 181991"/>
              <a:gd name="T17" fmla="*/ 93285 h 291465"/>
              <a:gd name="T18" fmla="*/ 186096 w 181991"/>
              <a:gd name="T19" fmla="*/ 89811 h 291465"/>
              <a:gd name="T20" fmla="*/ 189331 w 181991"/>
              <a:gd name="T21" fmla="*/ -10551 h 291465"/>
              <a:gd name="T22" fmla="*/ 99907 w 181991"/>
              <a:gd name="T23" fmla="*/ 36027 h 291465"/>
              <a:gd name="T24" fmla="*/ 177038 w 181991"/>
              <a:gd name="T25" fmla="*/ -3217 h 291465"/>
              <a:gd name="T26" fmla="*/ 187908 w 181991"/>
              <a:gd name="T27" fmla="*/ 3604 h 291465"/>
              <a:gd name="T28" fmla="*/ 96672 w 181991"/>
              <a:gd name="T29" fmla="*/ 37700 h 291465"/>
              <a:gd name="T30" fmla="*/ 95506 w 181991"/>
              <a:gd name="T31" fmla="*/ 41560 h 291465"/>
              <a:gd name="T32" fmla="*/ 97191 w 181991"/>
              <a:gd name="T33" fmla="*/ 44776 h 291465"/>
              <a:gd name="T34" fmla="*/ 98872 w 181991"/>
              <a:gd name="T35" fmla="*/ 47865 h 291465"/>
              <a:gd name="T36" fmla="*/ 102755 w 181991"/>
              <a:gd name="T37" fmla="*/ 49152 h 291465"/>
              <a:gd name="T38" fmla="*/ 105863 w 181991"/>
              <a:gd name="T39" fmla="*/ 47478 h 291465"/>
              <a:gd name="T40" fmla="*/ 164336 w 181991"/>
              <a:gd name="T41" fmla="*/ 16944 h 291465"/>
              <a:gd name="T42" fmla="*/ 0 w 181991"/>
              <a:gd name="T43" fmla="*/ 277797 h 291465"/>
              <a:gd name="T44" fmla="*/ 10999 w 181991"/>
              <a:gd name="T45" fmla="*/ 284745 h 291465"/>
              <a:gd name="T46" fmla="*/ 175247 w 181991"/>
              <a:gd name="T47" fmla="*/ 23723 h 291465"/>
              <a:gd name="T48" fmla="*/ 175651 w 181991"/>
              <a:gd name="T49" fmla="*/ 11036 h 291465"/>
              <a:gd name="T50" fmla="*/ 176003 w 181991"/>
              <a:gd name="T51" fmla="*/ 0 h 291465"/>
              <a:gd name="T52" fmla="*/ 185450 w 181991"/>
              <a:gd name="T53" fmla="*/ 5920 h 291465"/>
              <a:gd name="T54" fmla="*/ 175247 w 181991"/>
              <a:gd name="T55" fmla="*/ 23723 h 291465"/>
              <a:gd name="T56" fmla="*/ 173155 w 181991"/>
              <a:gd name="T57" fmla="*/ 89425 h 291465"/>
              <a:gd name="T58" fmla="*/ 173026 w 181991"/>
              <a:gd name="T59" fmla="*/ 92900 h 291465"/>
              <a:gd name="T60" fmla="*/ 175873 w 181991"/>
              <a:gd name="T61" fmla="*/ 95858 h 291465"/>
              <a:gd name="T62" fmla="*/ 187908 w 181991"/>
              <a:gd name="T63" fmla="*/ 3604 h 291465"/>
              <a:gd name="T64" fmla="*/ 177038 w 181991"/>
              <a:gd name="T65" fmla="*/ -3217 h 291465"/>
              <a:gd name="T66" fmla="*/ 99907 w 181991"/>
              <a:gd name="T67" fmla="*/ 36027 h 291465"/>
              <a:gd name="T68" fmla="*/ 96672 w 181991"/>
              <a:gd name="T69" fmla="*/ 37700 h 2914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1991" h="291465">
                <a:moveTo>
                  <a:pt x="181991" y="5842"/>
                </a:moveTo>
                <a:lnTo>
                  <a:pt x="172720" y="0"/>
                </a:lnTo>
                <a:lnTo>
                  <a:pt x="172375" y="10892"/>
                </a:lnTo>
                <a:lnTo>
                  <a:pt x="171978" y="23416"/>
                </a:lnTo>
                <a:lnTo>
                  <a:pt x="181991" y="5842"/>
                </a:lnTo>
                <a:close/>
              </a:path>
              <a:path w="181991" h="291465">
                <a:moveTo>
                  <a:pt x="184403" y="3556"/>
                </a:moveTo>
                <a:lnTo>
                  <a:pt x="172593" y="94615"/>
                </a:lnTo>
                <a:lnTo>
                  <a:pt x="179577" y="94869"/>
                </a:lnTo>
                <a:lnTo>
                  <a:pt x="182499" y="92075"/>
                </a:lnTo>
                <a:lnTo>
                  <a:pt x="182625" y="88646"/>
                </a:lnTo>
                <a:lnTo>
                  <a:pt x="185800" y="-10413"/>
                </a:lnTo>
                <a:lnTo>
                  <a:pt x="98044" y="35560"/>
                </a:lnTo>
                <a:lnTo>
                  <a:pt x="173736" y="-3175"/>
                </a:lnTo>
                <a:lnTo>
                  <a:pt x="184403" y="3556"/>
                </a:lnTo>
                <a:close/>
              </a:path>
              <a:path w="181991" h="291465">
                <a:moveTo>
                  <a:pt x="94869" y="37211"/>
                </a:moveTo>
                <a:lnTo>
                  <a:pt x="93725" y="41021"/>
                </a:lnTo>
                <a:lnTo>
                  <a:pt x="95376" y="44196"/>
                </a:lnTo>
                <a:lnTo>
                  <a:pt x="97027" y="47244"/>
                </a:lnTo>
                <a:lnTo>
                  <a:pt x="100838" y="48514"/>
                </a:lnTo>
                <a:lnTo>
                  <a:pt x="103886" y="46862"/>
                </a:lnTo>
                <a:lnTo>
                  <a:pt x="161271" y="16723"/>
                </a:lnTo>
                <a:lnTo>
                  <a:pt x="0" y="274193"/>
                </a:lnTo>
                <a:lnTo>
                  <a:pt x="10795" y="281051"/>
                </a:lnTo>
                <a:lnTo>
                  <a:pt x="171978" y="23416"/>
                </a:lnTo>
                <a:lnTo>
                  <a:pt x="172375" y="10892"/>
                </a:lnTo>
                <a:lnTo>
                  <a:pt x="172720" y="0"/>
                </a:lnTo>
                <a:lnTo>
                  <a:pt x="181991" y="5842"/>
                </a:lnTo>
                <a:lnTo>
                  <a:pt x="171978" y="23416"/>
                </a:lnTo>
                <a:lnTo>
                  <a:pt x="169925" y="88265"/>
                </a:lnTo>
                <a:lnTo>
                  <a:pt x="169799" y="91694"/>
                </a:lnTo>
                <a:lnTo>
                  <a:pt x="172593" y="94615"/>
                </a:lnTo>
                <a:lnTo>
                  <a:pt x="184403" y="3556"/>
                </a:lnTo>
                <a:lnTo>
                  <a:pt x="173736" y="-3175"/>
                </a:lnTo>
                <a:lnTo>
                  <a:pt x="98044" y="35560"/>
                </a:lnTo>
                <a:lnTo>
                  <a:pt x="94869" y="372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896" name="object 60"/>
          <p:cNvSpPr>
            <a:spLocks/>
          </p:cNvSpPr>
          <p:nvPr/>
        </p:nvSpPr>
        <p:spPr bwMode="auto">
          <a:xfrm>
            <a:off x="7235825" y="2708275"/>
            <a:ext cx="431800" cy="215900"/>
          </a:xfrm>
          <a:custGeom>
            <a:avLst/>
            <a:gdLst>
              <a:gd name="T0" fmla="*/ 0 w 432053"/>
              <a:gd name="T1" fmla="*/ 107698 h 216026"/>
              <a:gd name="T2" fmla="*/ 3157 w 432053"/>
              <a:gd name="T3" fmla="*/ 126151 h 216026"/>
              <a:gd name="T4" fmla="*/ 12191 w 432053"/>
              <a:gd name="T5" fmla="*/ 143461 h 216026"/>
              <a:gd name="T6" fmla="*/ 26580 w 432053"/>
              <a:gd name="T7" fmla="*/ 159513 h 216026"/>
              <a:gd name="T8" fmla="*/ 45819 w 432053"/>
              <a:gd name="T9" fmla="*/ 174042 h 216026"/>
              <a:gd name="T10" fmla="*/ 69388 w 432053"/>
              <a:gd name="T11" fmla="*/ 186800 h 216026"/>
              <a:gd name="T12" fmla="*/ 82638 w 432053"/>
              <a:gd name="T13" fmla="*/ 192430 h 216026"/>
              <a:gd name="T14" fmla="*/ 96775 w 432053"/>
              <a:gd name="T15" fmla="*/ 197520 h 216026"/>
              <a:gd name="T16" fmla="*/ 111739 w 432053"/>
              <a:gd name="T17" fmla="*/ 202035 h 216026"/>
              <a:gd name="T18" fmla="*/ 127465 w 432053"/>
              <a:gd name="T19" fmla="*/ 205946 h 216026"/>
              <a:gd name="T20" fmla="*/ 143890 w 432053"/>
              <a:gd name="T21" fmla="*/ 209218 h 216026"/>
              <a:gd name="T22" fmla="*/ 160946 w 432053"/>
              <a:gd name="T23" fmla="*/ 211816 h 216026"/>
              <a:gd name="T24" fmla="*/ 178569 w 432053"/>
              <a:gd name="T25" fmla="*/ 213714 h 216026"/>
              <a:gd name="T26" fmla="*/ 196700 w 432053"/>
              <a:gd name="T27" fmla="*/ 214876 h 216026"/>
              <a:gd name="T28" fmla="*/ 215270 w 432053"/>
              <a:gd name="T29" fmla="*/ 215270 h 216026"/>
              <a:gd name="T30" fmla="*/ 215559 w 432053"/>
              <a:gd name="T31" fmla="*/ 215270 h 216026"/>
              <a:gd name="T32" fmla="*/ 234106 w 432053"/>
              <a:gd name="T33" fmla="*/ 214864 h 216026"/>
              <a:gd name="T34" fmla="*/ 252213 w 432053"/>
              <a:gd name="T35" fmla="*/ 213690 h 216026"/>
              <a:gd name="T36" fmla="*/ 269819 w 432053"/>
              <a:gd name="T37" fmla="*/ 211780 h 216026"/>
              <a:gd name="T38" fmla="*/ 286859 w 432053"/>
              <a:gd name="T39" fmla="*/ 209172 h 216026"/>
              <a:gd name="T40" fmla="*/ 303266 w 432053"/>
              <a:gd name="T41" fmla="*/ 205890 h 216026"/>
              <a:gd name="T42" fmla="*/ 318980 w 432053"/>
              <a:gd name="T43" fmla="*/ 201969 h 216026"/>
              <a:gd name="T44" fmla="*/ 333931 w 432053"/>
              <a:gd name="T45" fmla="*/ 197446 h 216026"/>
              <a:gd name="T46" fmla="*/ 348059 w 432053"/>
              <a:gd name="T47" fmla="*/ 192347 h 216026"/>
              <a:gd name="T48" fmla="*/ 361296 w 432053"/>
              <a:gd name="T49" fmla="*/ 186708 h 216026"/>
              <a:gd name="T50" fmla="*/ 384845 w 432053"/>
              <a:gd name="T51" fmla="*/ 173935 h 216026"/>
              <a:gd name="T52" fmla="*/ 404061 w 432053"/>
              <a:gd name="T53" fmla="*/ 159394 h 216026"/>
              <a:gd name="T54" fmla="*/ 418426 w 432053"/>
              <a:gd name="T55" fmla="*/ 143331 h 216026"/>
              <a:gd name="T56" fmla="*/ 427423 w 432053"/>
              <a:gd name="T57" fmla="*/ 126012 h 216026"/>
              <a:gd name="T58" fmla="*/ 430537 w 432053"/>
              <a:gd name="T59" fmla="*/ 107698 h 216026"/>
              <a:gd name="T60" fmla="*/ 430537 w 432053"/>
              <a:gd name="T61" fmla="*/ 107510 h 216026"/>
              <a:gd name="T62" fmla="*/ 427363 w 432053"/>
              <a:gd name="T63" fmla="*/ 89173 h 216026"/>
              <a:gd name="T64" fmla="*/ 418313 w 432053"/>
              <a:gd name="T65" fmla="*/ 71842 h 216026"/>
              <a:gd name="T66" fmla="*/ 403903 w 432053"/>
              <a:gd name="T67" fmla="*/ 55774 h 216026"/>
              <a:gd name="T68" fmla="*/ 384650 w 432053"/>
              <a:gd name="T69" fmla="*/ 41235 h 216026"/>
              <a:gd name="T70" fmla="*/ 361070 w 432053"/>
              <a:gd name="T71" fmla="*/ 28471 h 216026"/>
              <a:gd name="T72" fmla="*/ 347821 w 432053"/>
              <a:gd name="T73" fmla="*/ 22843 h 216026"/>
              <a:gd name="T74" fmla="*/ 333680 w 432053"/>
              <a:gd name="T75" fmla="*/ 17753 h 216026"/>
              <a:gd name="T76" fmla="*/ 318719 w 432053"/>
              <a:gd name="T77" fmla="*/ 13233 h 216026"/>
              <a:gd name="T78" fmla="*/ 302997 w 432053"/>
              <a:gd name="T79" fmla="*/ 9327 h 216026"/>
              <a:gd name="T80" fmla="*/ 286583 w 432053"/>
              <a:gd name="T81" fmla="*/ 6051 h 216026"/>
              <a:gd name="T82" fmla="*/ 269538 w 432053"/>
              <a:gd name="T83" fmla="*/ 3453 h 216026"/>
              <a:gd name="T84" fmla="*/ 251926 w 432053"/>
              <a:gd name="T85" fmla="*/ 1555 h 216026"/>
              <a:gd name="T86" fmla="*/ 233817 w 432053"/>
              <a:gd name="T87" fmla="*/ 395 h 216026"/>
              <a:gd name="T88" fmla="*/ 215270 w 432053"/>
              <a:gd name="T89" fmla="*/ 0 h 216026"/>
              <a:gd name="T90" fmla="*/ 214894 w 432053"/>
              <a:gd name="T91" fmla="*/ 0 h 216026"/>
              <a:gd name="T92" fmla="*/ 196338 w 432053"/>
              <a:gd name="T93" fmla="*/ 411 h 216026"/>
              <a:gd name="T94" fmla="*/ 178220 w 432053"/>
              <a:gd name="T95" fmla="*/ 1586 h 216026"/>
              <a:gd name="T96" fmla="*/ 160612 w 432053"/>
              <a:gd name="T97" fmla="*/ 3499 h 216026"/>
              <a:gd name="T98" fmla="*/ 143572 w 432053"/>
              <a:gd name="T99" fmla="*/ 6110 h 216026"/>
              <a:gd name="T100" fmla="*/ 127161 w 432053"/>
              <a:gd name="T101" fmla="*/ 9399 h 216026"/>
              <a:gd name="T102" fmla="*/ 111458 w 432053"/>
              <a:gd name="T103" fmla="*/ 13318 h 216026"/>
              <a:gd name="T104" fmla="*/ 96507 w 432053"/>
              <a:gd name="T105" fmla="*/ 17849 h 216026"/>
              <a:gd name="T106" fmla="*/ 82392 w 432053"/>
              <a:gd name="T107" fmla="*/ 22951 h 216026"/>
              <a:gd name="T108" fmla="*/ 69159 w 432053"/>
              <a:gd name="T109" fmla="*/ 28589 h 216026"/>
              <a:gd name="T110" fmla="*/ 45632 w 432053"/>
              <a:gd name="T111" fmla="*/ 41372 h 216026"/>
              <a:gd name="T112" fmla="*/ 26438 w 432053"/>
              <a:gd name="T113" fmla="*/ 55928 h 216026"/>
              <a:gd name="T114" fmla="*/ 12094 w 432053"/>
              <a:gd name="T115" fmla="*/ 72010 h 216026"/>
              <a:gd name="T116" fmla="*/ 3107 w 432053"/>
              <a:gd name="T117" fmla="*/ 89353 h 216026"/>
              <a:gd name="T118" fmla="*/ 0 w 432053"/>
              <a:gd name="T119" fmla="*/ 107698 h 2160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2053" h="216026">
                <a:moveTo>
                  <a:pt x="0" y="108076"/>
                </a:moveTo>
                <a:lnTo>
                  <a:pt x="3169" y="126595"/>
                </a:lnTo>
                <a:lnTo>
                  <a:pt x="12233" y="143965"/>
                </a:lnTo>
                <a:lnTo>
                  <a:pt x="26676" y="160071"/>
                </a:lnTo>
                <a:lnTo>
                  <a:pt x="45981" y="174654"/>
                </a:lnTo>
                <a:lnTo>
                  <a:pt x="69634" y="187454"/>
                </a:lnTo>
                <a:lnTo>
                  <a:pt x="82929" y="193104"/>
                </a:lnTo>
                <a:lnTo>
                  <a:pt x="97117" y="198212"/>
                </a:lnTo>
                <a:lnTo>
                  <a:pt x="112134" y="202743"/>
                </a:lnTo>
                <a:lnTo>
                  <a:pt x="127915" y="206667"/>
                </a:lnTo>
                <a:lnTo>
                  <a:pt x="144396" y="209950"/>
                </a:lnTo>
                <a:lnTo>
                  <a:pt x="161512" y="212560"/>
                </a:lnTo>
                <a:lnTo>
                  <a:pt x="179199" y="214464"/>
                </a:lnTo>
                <a:lnTo>
                  <a:pt x="197392" y="215630"/>
                </a:lnTo>
                <a:lnTo>
                  <a:pt x="216026" y="216026"/>
                </a:lnTo>
                <a:lnTo>
                  <a:pt x="216318" y="216026"/>
                </a:lnTo>
                <a:lnTo>
                  <a:pt x="234929" y="215618"/>
                </a:lnTo>
                <a:lnTo>
                  <a:pt x="253101" y="214440"/>
                </a:lnTo>
                <a:lnTo>
                  <a:pt x="270768" y="212524"/>
                </a:lnTo>
                <a:lnTo>
                  <a:pt x="287868" y="209904"/>
                </a:lnTo>
                <a:lnTo>
                  <a:pt x="304334" y="206611"/>
                </a:lnTo>
                <a:lnTo>
                  <a:pt x="320102" y="202677"/>
                </a:lnTo>
                <a:lnTo>
                  <a:pt x="335107" y="198137"/>
                </a:lnTo>
                <a:lnTo>
                  <a:pt x="349284" y="193021"/>
                </a:lnTo>
                <a:lnTo>
                  <a:pt x="362568" y="187362"/>
                </a:lnTo>
                <a:lnTo>
                  <a:pt x="386200" y="174547"/>
                </a:lnTo>
                <a:lnTo>
                  <a:pt x="405483" y="159952"/>
                </a:lnTo>
                <a:lnTo>
                  <a:pt x="419899" y="143835"/>
                </a:lnTo>
                <a:lnTo>
                  <a:pt x="428928" y="126456"/>
                </a:lnTo>
                <a:lnTo>
                  <a:pt x="432053" y="108076"/>
                </a:lnTo>
                <a:lnTo>
                  <a:pt x="432053" y="107888"/>
                </a:lnTo>
                <a:lnTo>
                  <a:pt x="428868" y="89485"/>
                </a:lnTo>
                <a:lnTo>
                  <a:pt x="419786" y="72094"/>
                </a:lnTo>
                <a:lnTo>
                  <a:pt x="405325" y="55972"/>
                </a:lnTo>
                <a:lnTo>
                  <a:pt x="386005" y="41379"/>
                </a:lnTo>
                <a:lnTo>
                  <a:pt x="362342" y="28573"/>
                </a:lnTo>
                <a:lnTo>
                  <a:pt x="349045" y="22921"/>
                </a:lnTo>
                <a:lnTo>
                  <a:pt x="334856" y="17813"/>
                </a:lnTo>
                <a:lnTo>
                  <a:pt x="319841" y="13281"/>
                </a:lnTo>
                <a:lnTo>
                  <a:pt x="304065" y="9357"/>
                </a:lnTo>
                <a:lnTo>
                  <a:pt x="287591" y="6075"/>
                </a:lnTo>
                <a:lnTo>
                  <a:pt x="270486" y="3465"/>
                </a:lnTo>
                <a:lnTo>
                  <a:pt x="252814" y="1561"/>
                </a:lnTo>
                <a:lnTo>
                  <a:pt x="234639" y="395"/>
                </a:lnTo>
                <a:lnTo>
                  <a:pt x="216026" y="0"/>
                </a:lnTo>
                <a:lnTo>
                  <a:pt x="215650" y="0"/>
                </a:lnTo>
                <a:lnTo>
                  <a:pt x="197028" y="411"/>
                </a:lnTo>
                <a:lnTo>
                  <a:pt x="178848" y="1592"/>
                </a:lnTo>
                <a:lnTo>
                  <a:pt x="161176" y="3511"/>
                </a:lnTo>
                <a:lnTo>
                  <a:pt x="144076" y="6134"/>
                </a:lnTo>
                <a:lnTo>
                  <a:pt x="127611" y="9430"/>
                </a:lnTo>
                <a:lnTo>
                  <a:pt x="111848" y="13366"/>
                </a:lnTo>
                <a:lnTo>
                  <a:pt x="96849" y="17909"/>
                </a:lnTo>
                <a:lnTo>
                  <a:pt x="82680" y="23029"/>
                </a:lnTo>
                <a:lnTo>
                  <a:pt x="69405" y="28691"/>
                </a:lnTo>
                <a:lnTo>
                  <a:pt x="45794" y="41516"/>
                </a:lnTo>
                <a:lnTo>
                  <a:pt x="26532" y="56126"/>
                </a:lnTo>
                <a:lnTo>
                  <a:pt x="12136" y="72262"/>
                </a:lnTo>
                <a:lnTo>
                  <a:pt x="3119" y="89665"/>
                </a:lnTo>
                <a:lnTo>
                  <a:pt x="0" y="1080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7895" name="object 59"/>
          <p:cNvSpPr>
            <a:spLocks/>
          </p:cNvSpPr>
          <p:nvPr/>
        </p:nvSpPr>
        <p:spPr bwMode="auto">
          <a:xfrm>
            <a:off x="1908175" y="1958975"/>
            <a:ext cx="100013" cy="466725"/>
          </a:xfrm>
          <a:custGeom>
            <a:avLst/>
            <a:gdLst>
              <a:gd name="T0" fmla="*/ 17070 w 100202"/>
              <a:gd name="T1" fmla="*/ 82746 h 467740"/>
              <a:gd name="T2" fmla="*/ 6653 w 100202"/>
              <a:gd name="T3" fmla="*/ 85867 h 467740"/>
              <a:gd name="T4" fmla="*/ 14690 w 100202"/>
              <a:gd name="T5" fmla="*/ 93263 h 467740"/>
              <a:gd name="T6" fmla="*/ 17070 w 100202"/>
              <a:gd name="T7" fmla="*/ 82746 h 467740"/>
              <a:gd name="T8" fmla="*/ 6653 w 100202"/>
              <a:gd name="T9" fmla="*/ 85867 h 467740"/>
              <a:gd name="T10" fmla="*/ 13057 w 100202"/>
              <a:gd name="T11" fmla="*/ 96147 h 467740"/>
              <a:gd name="T12" fmla="*/ 28881 w 100202"/>
              <a:gd name="T13" fmla="*/ 79205 h 467740"/>
              <a:gd name="T14" fmla="*/ 431832 w 100202"/>
              <a:gd name="T15" fmla="*/ -352249 h 467740"/>
              <a:gd name="T16" fmla="*/ 422666 w 100202"/>
              <a:gd name="T17" fmla="*/ -360773 h 467740"/>
              <a:gd name="T18" fmla="*/ 19821 w 100202"/>
              <a:gd name="T19" fmla="*/ 70567 h 467740"/>
              <a:gd name="T20" fmla="*/ 3895 w 100202"/>
              <a:gd name="T21" fmla="*/ 87622 h 467740"/>
              <a:gd name="T22" fmla="*/ 0 w 100202"/>
              <a:gd name="T23" fmla="*/ 100911 h 467740"/>
              <a:gd name="T24" fmla="*/ 93799 w 100202"/>
              <a:gd name="T25" fmla="*/ 72706 h 467740"/>
              <a:gd name="T26" fmla="*/ 13057 w 100202"/>
              <a:gd name="T27" fmla="*/ 96147 h 467740"/>
              <a:gd name="T28" fmla="*/ 6653 w 100202"/>
              <a:gd name="T29" fmla="*/ 85867 h 467740"/>
              <a:gd name="T30" fmla="*/ 17070 w 100202"/>
              <a:gd name="T31" fmla="*/ 82746 h 467740"/>
              <a:gd name="T32" fmla="*/ 14690 w 100202"/>
              <a:gd name="T33" fmla="*/ 93263 h 467740"/>
              <a:gd name="T34" fmla="*/ 6653 w 100202"/>
              <a:gd name="T35" fmla="*/ 85867 h 467740"/>
              <a:gd name="T36" fmla="*/ 33903 w 100202"/>
              <a:gd name="T37" fmla="*/ 8273 h 467740"/>
              <a:gd name="T38" fmla="*/ 34656 w 100202"/>
              <a:gd name="T39" fmla="*/ 4886 h 467740"/>
              <a:gd name="T40" fmla="*/ 32522 w 100202"/>
              <a:gd name="T41" fmla="*/ 1626 h 467740"/>
              <a:gd name="T42" fmla="*/ 29132 w 100202"/>
              <a:gd name="T43" fmla="*/ 749 h 467740"/>
              <a:gd name="T44" fmla="*/ 25740 w 100202"/>
              <a:gd name="T45" fmla="*/ 0 h 467740"/>
              <a:gd name="T46" fmla="*/ 22352 w 100202"/>
              <a:gd name="T47" fmla="*/ 2128 h 467740"/>
              <a:gd name="T48" fmla="*/ 21597 w 100202"/>
              <a:gd name="T49" fmla="*/ 5515 h 467740"/>
              <a:gd name="T50" fmla="*/ 0 w 100202"/>
              <a:gd name="T51" fmla="*/ 100911 h 467740"/>
              <a:gd name="T52" fmla="*/ 3895 w 100202"/>
              <a:gd name="T53" fmla="*/ 87622 h 467740"/>
              <a:gd name="T54" fmla="*/ 19821 w 100202"/>
              <a:gd name="T55" fmla="*/ 70567 h 467740"/>
              <a:gd name="T56" fmla="*/ 33903 w 100202"/>
              <a:gd name="T57" fmla="*/ 8273 h 467740"/>
              <a:gd name="T58" fmla="*/ 99073 w 100202"/>
              <a:gd name="T59" fmla="*/ 68317 h 467740"/>
              <a:gd name="T60" fmla="*/ 98070 w 100202"/>
              <a:gd name="T61" fmla="*/ 64933 h 467740"/>
              <a:gd name="T62" fmla="*/ 97065 w 100202"/>
              <a:gd name="T63" fmla="*/ 61674 h 467740"/>
              <a:gd name="T64" fmla="*/ 93549 w 100202"/>
              <a:gd name="T65" fmla="*/ 59794 h 467740"/>
              <a:gd name="T66" fmla="*/ 90283 w 100202"/>
              <a:gd name="T67" fmla="*/ 60796 h 467740"/>
              <a:gd name="T68" fmla="*/ 28881 w 100202"/>
              <a:gd name="T69" fmla="*/ 79205 h 467740"/>
              <a:gd name="T70" fmla="*/ 13057 w 100202"/>
              <a:gd name="T71" fmla="*/ 96147 h 467740"/>
              <a:gd name="T72" fmla="*/ 93799 w 100202"/>
              <a:gd name="T73" fmla="*/ 72706 h 467740"/>
              <a:gd name="T74" fmla="*/ 97190 w 100202"/>
              <a:gd name="T75" fmla="*/ 71702 h 467740"/>
              <a:gd name="T76" fmla="*/ 99073 w 100202"/>
              <a:gd name="T77" fmla="*/ 68317 h 467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202" h="467740">
                <a:moveTo>
                  <a:pt x="17263" y="83832"/>
                </a:moveTo>
                <a:lnTo>
                  <a:pt x="6731" y="86994"/>
                </a:lnTo>
                <a:lnTo>
                  <a:pt x="14858" y="94487"/>
                </a:lnTo>
                <a:lnTo>
                  <a:pt x="17263" y="83832"/>
                </a:lnTo>
                <a:close/>
              </a:path>
              <a:path w="100202" h="467740">
                <a:moveTo>
                  <a:pt x="6731" y="86994"/>
                </a:moveTo>
                <a:lnTo>
                  <a:pt x="13207" y="97408"/>
                </a:lnTo>
                <a:lnTo>
                  <a:pt x="29211" y="80244"/>
                </a:lnTo>
                <a:lnTo>
                  <a:pt x="436752" y="-356870"/>
                </a:lnTo>
                <a:lnTo>
                  <a:pt x="427481" y="-365506"/>
                </a:lnTo>
                <a:lnTo>
                  <a:pt x="20048" y="71492"/>
                </a:lnTo>
                <a:lnTo>
                  <a:pt x="3937" y="88772"/>
                </a:lnTo>
                <a:lnTo>
                  <a:pt x="0" y="102234"/>
                </a:lnTo>
                <a:lnTo>
                  <a:pt x="94868" y="73659"/>
                </a:lnTo>
                <a:lnTo>
                  <a:pt x="13207" y="97408"/>
                </a:lnTo>
                <a:lnTo>
                  <a:pt x="6731" y="86994"/>
                </a:lnTo>
                <a:lnTo>
                  <a:pt x="17263" y="83832"/>
                </a:lnTo>
                <a:lnTo>
                  <a:pt x="14858" y="94487"/>
                </a:lnTo>
                <a:lnTo>
                  <a:pt x="6731" y="86994"/>
                </a:lnTo>
                <a:close/>
              </a:path>
              <a:path w="100202" h="467740">
                <a:moveTo>
                  <a:pt x="34289" y="8381"/>
                </a:moveTo>
                <a:lnTo>
                  <a:pt x="35051" y="4952"/>
                </a:lnTo>
                <a:lnTo>
                  <a:pt x="32893" y="1650"/>
                </a:lnTo>
                <a:lnTo>
                  <a:pt x="29463" y="761"/>
                </a:lnTo>
                <a:lnTo>
                  <a:pt x="26034" y="0"/>
                </a:lnTo>
                <a:lnTo>
                  <a:pt x="22606" y="2158"/>
                </a:lnTo>
                <a:lnTo>
                  <a:pt x="21843" y="5587"/>
                </a:lnTo>
                <a:lnTo>
                  <a:pt x="0" y="102234"/>
                </a:lnTo>
                <a:lnTo>
                  <a:pt x="3937" y="88772"/>
                </a:lnTo>
                <a:lnTo>
                  <a:pt x="20048" y="71492"/>
                </a:lnTo>
                <a:lnTo>
                  <a:pt x="34289" y="8381"/>
                </a:lnTo>
                <a:close/>
              </a:path>
              <a:path w="100202" h="467740">
                <a:moveTo>
                  <a:pt x="100202" y="69214"/>
                </a:moveTo>
                <a:lnTo>
                  <a:pt x="99187" y="65785"/>
                </a:lnTo>
                <a:lnTo>
                  <a:pt x="98170" y="62483"/>
                </a:lnTo>
                <a:lnTo>
                  <a:pt x="94614" y="60578"/>
                </a:lnTo>
                <a:lnTo>
                  <a:pt x="91312" y="61594"/>
                </a:lnTo>
                <a:lnTo>
                  <a:pt x="29211" y="80244"/>
                </a:lnTo>
                <a:lnTo>
                  <a:pt x="13207" y="97408"/>
                </a:lnTo>
                <a:lnTo>
                  <a:pt x="94868" y="73659"/>
                </a:lnTo>
                <a:lnTo>
                  <a:pt x="98297" y="72643"/>
                </a:lnTo>
                <a:lnTo>
                  <a:pt x="100202" y="692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7" name="Freeform 66"/>
          <p:cNvSpPr/>
          <p:nvPr/>
        </p:nvSpPr>
        <p:spPr>
          <a:xfrm>
            <a:off x="635841" y="1954849"/>
            <a:ext cx="2955147" cy="400791"/>
          </a:xfrm>
          <a:custGeom>
            <a:avLst/>
            <a:gdLst>
              <a:gd name="connsiteX0" fmla="*/ 0 w 2955147"/>
              <a:gd name="connsiteY0" fmla="*/ 31397 h 400791"/>
              <a:gd name="connsiteX1" fmla="*/ 0 w 2955147"/>
              <a:gd name="connsiteY1" fmla="*/ 31397 h 400791"/>
              <a:gd name="connsiteX2" fmla="*/ 109001 w 2955147"/>
              <a:gd name="connsiteY2" fmla="*/ 37453 h 400791"/>
              <a:gd name="connsiteX3" fmla="*/ 151391 w 2955147"/>
              <a:gd name="connsiteY3" fmla="*/ 49564 h 400791"/>
              <a:gd name="connsiteX4" fmla="*/ 381505 w 2955147"/>
              <a:gd name="connsiteY4" fmla="*/ 43509 h 400791"/>
              <a:gd name="connsiteX5" fmla="*/ 472339 w 2955147"/>
              <a:gd name="connsiteY5" fmla="*/ 37453 h 400791"/>
              <a:gd name="connsiteX6" fmla="*/ 605563 w 2955147"/>
              <a:gd name="connsiteY6" fmla="*/ 31397 h 400791"/>
              <a:gd name="connsiteX7" fmla="*/ 756954 w 2955147"/>
              <a:gd name="connsiteY7" fmla="*/ 19286 h 400791"/>
              <a:gd name="connsiteX8" fmla="*/ 896233 w 2955147"/>
              <a:gd name="connsiteY8" fmla="*/ 25342 h 400791"/>
              <a:gd name="connsiteX9" fmla="*/ 920456 w 2955147"/>
              <a:gd name="connsiteY9" fmla="*/ 31397 h 400791"/>
              <a:gd name="connsiteX10" fmla="*/ 956789 w 2955147"/>
              <a:gd name="connsiteY10" fmla="*/ 43509 h 400791"/>
              <a:gd name="connsiteX11" fmla="*/ 999179 w 2955147"/>
              <a:gd name="connsiteY11" fmla="*/ 49564 h 400791"/>
              <a:gd name="connsiteX12" fmla="*/ 1259571 w 2955147"/>
              <a:gd name="connsiteY12" fmla="*/ 43509 h 400791"/>
              <a:gd name="connsiteX13" fmla="*/ 1338294 w 2955147"/>
              <a:gd name="connsiteY13" fmla="*/ 43509 h 400791"/>
              <a:gd name="connsiteX14" fmla="*/ 1519963 w 2955147"/>
              <a:gd name="connsiteY14" fmla="*/ 43509 h 400791"/>
              <a:gd name="connsiteX15" fmla="*/ 1616853 w 2955147"/>
              <a:gd name="connsiteY15" fmla="*/ 37453 h 400791"/>
              <a:gd name="connsiteX16" fmla="*/ 1780355 w 2955147"/>
              <a:gd name="connsiteY16" fmla="*/ 31397 h 400791"/>
              <a:gd name="connsiteX17" fmla="*/ 1816689 w 2955147"/>
              <a:gd name="connsiteY17" fmla="*/ 37453 h 400791"/>
              <a:gd name="connsiteX18" fmla="*/ 1834856 w 2955147"/>
              <a:gd name="connsiteY18" fmla="*/ 31397 h 400791"/>
              <a:gd name="connsiteX19" fmla="*/ 1907523 w 2955147"/>
              <a:gd name="connsiteY19" fmla="*/ 25342 h 400791"/>
              <a:gd name="connsiteX20" fmla="*/ 2349584 w 2955147"/>
              <a:gd name="connsiteY20" fmla="*/ 13230 h 400791"/>
              <a:gd name="connsiteX21" fmla="*/ 2434363 w 2955147"/>
              <a:gd name="connsiteY21" fmla="*/ 13230 h 400791"/>
              <a:gd name="connsiteX22" fmla="*/ 2470697 w 2955147"/>
              <a:gd name="connsiteY22" fmla="*/ 19286 h 400791"/>
              <a:gd name="connsiteX23" fmla="*/ 2628143 w 2955147"/>
              <a:gd name="connsiteY23" fmla="*/ 25342 h 400791"/>
              <a:gd name="connsiteX24" fmla="*/ 2676588 w 2955147"/>
              <a:gd name="connsiteY24" fmla="*/ 37453 h 400791"/>
              <a:gd name="connsiteX25" fmla="*/ 2694755 w 2955147"/>
              <a:gd name="connsiteY25" fmla="*/ 43509 h 400791"/>
              <a:gd name="connsiteX26" fmla="*/ 2858257 w 2955147"/>
              <a:gd name="connsiteY26" fmla="*/ 55620 h 400791"/>
              <a:gd name="connsiteX27" fmla="*/ 2888535 w 2955147"/>
              <a:gd name="connsiteY27" fmla="*/ 61676 h 400791"/>
              <a:gd name="connsiteX28" fmla="*/ 2936980 w 2955147"/>
              <a:gd name="connsiteY28" fmla="*/ 67731 h 400791"/>
              <a:gd name="connsiteX29" fmla="*/ 2949091 w 2955147"/>
              <a:gd name="connsiteY29" fmla="*/ 104065 h 400791"/>
              <a:gd name="connsiteX30" fmla="*/ 2955147 w 2955147"/>
              <a:gd name="connsiteY30" fmla="*/ 146454 h 400791"/>
              <a:gd name="connsiteX31" fmla="*/ 2955147 w 2955147"/>
              <a:gd name="connsiteY31" fmla="*/ 225177 h 400791"/>
              <a:gd name="connsiteX32" fmla="*/ 2943036 w 2955147"/>
              <a:gd name="connsiteY32" fmla="*/ 237289 h 400791"/>
              <a:gd name="connsiteX33" fmla="*/ 2924869 w 2955147"/>
              <a:gd name="connsiteY33" fmla="*/ 273623 h 400791"/>
              <a:gd name="connsiteX34" fmla="*/ 2870368 w 2955147"/>
              <a:gd name="connsiteY34" fmla="*/ 297845 h 400791"/>
              <a:gd name="connsiteX35" fmla="*/ 2743200 w 2955147"/>
              <a:gd name="connsiteY35" fmla="*/ 309956 h 400791"/>
              <a:gd name="connsiteX36" fmla="*/ 2706866 w 2955147"/>
              <a:gd name="connsiteY36" fmla="*/ 322068 h 400791"/>
              <a:gd name="connsiteX37" fmla="*/ 2525197 w 2955147"/>
              <a:gd name="connsiteY37" fmla="*/ 334179 h 400791"/>
              <a:gd name="connsiteX38" fmla="*/ 2470697 w 2955147"/>
              <a:gd name="connsiteY38" fmla="*/ 352346 h 400791"/>
              <a:gd name="connsiteX39" fmla="*/ 2452530 w 2955147"/>
              <a:gd name="connsiteY39" fmla="*/ 358401 h 400791"/>
              <a:gd name="connsiteX40" fmla="*/ 2276917 w 2955147"/>
              <a:gd name="connsiteY40" fmla="*/ 370513 h 400791"/>
              <a:gd name="connsiteX41" fmla="*/ 2222416 w 2955147"/>
              <a:gd name="connsiteY41" fmla="*/ 376568 h 400791"/>
              <a:gd name="connsiteX42" fmla="*/ 2204249 w 2955147"/>
              <a:gd name="connsiteY42" fmla="*/ 382624 h 400791"/>
              <a:gd name="connsiteX43" fmla="*/ 2167915 w 2955147"/>
              <a:gd name="connsiteY43" fmla="*/ 388679 h 400791"/>
              <a:gd name="connsiteX44" fmla="*/ 2040747 w 2955147"/>
              <a:gd name="connsiteY44" fmla="*/ 382624 h 400791"/>
              <a:gd name="connsiteX45" fmla="*/ 2022580 w 2955147"/>
              <a:gd name="connsiteY45" fmla="*/ 388679 h 400791"/>
              <a:gd name="connsiteX46" fmla="*/ 1937801 w 2955147"/>
              <a:gd name="connsiteY46" fmla="*/ 382624 h 400791"/>
              <a:gd name="connsiteX47" fmla="*/ 1768244 w 2955147"/>
              <a:gd name="connsiteY47" fmla="*/ 376568 h 400791"/>
              <a:gd name="connsiteX48" fmla="*/ 1604742 w 2955147"/>
              <a:gd name="connsiteY48" fmla="*/ 382624 h 400791"/>
              <a:gd name="connsiteX49" fmla="*/ 1483629 w 2955147"/>
              <a:gd name="connsiteY49" fmla="*/ 388679 h 400791"/>
              <a:gd name="connsiteX50" fmla="*/ 1301960 w 2955147"/>
              <a:gd name="connsiteY50" fmla="*/ 394735 h 400791"/>
              <a:gd name="connsiteX51" fmla="*/ 1247460 w 2955147"/>
              <a:gd name="connsiteY51" fmla="*/ 400791 h 400791"/>
              <a:gd name="connsiteX52" fmla="*/ 1180848 w 2955147"/>
              <a:gd name="connsiteY52" fmla="*/ 388679 h 400791"/>
              <a:gd name="connsiteX53" fmla="*/ 1102125 w 2955147"/>
              <a:gd name="connsiteY53" fmla="*/ 376568 h 400791"/>
              <a:gd name="connsiteX54" fmla="*/ 1065791 w 2955147"/>
              <a:gd name="connsiteY54" fmla="*/ 364457 h 400791"/>
              <a:gd name="connsiteX55" fmla="*/ 1047624 w 2955147"/>
              <a:gd name="connsiteY55" fmla="*/ 352346 h 400791"/>
              <a:gd name="connsiteX56" fmla="*/ 1005234 w 2955147"/>
              <a:gd name="connsiteY56" fmla="*/ 316012 h 400791"/>
              <a:gd name="connsiteX57" fmla="*/ 981012 w 2955147"/>
              <a:gd name="connsiteY57" fmla="*/ 279678 h 400791"/>
              <a:gd name="connsiteX58" fmla="*/ 968901 w 2955147"/>
              <a:gd name="connsiteY58" fmla="*/ 261511 h 400791"/>
              <a:gd name="connsiteX59" fmla="*/ 938623 w 2955147"/>
              <a:gd name="connsiteY59" fmla="*/ 231233 h 400791"/>
              <a:gd name="connsiteX60" fmla="*/ 926511 w 2955147"/>
              <a:gd name="connsiteY60" fmla="*/ 219122 h 400791"/>
              <a:gd name="connsiteX61" fmla="*/ 914400 w 2955147"/>
              <a:gd name="connsiteY61" fmla="*/ 200955 h 400791"/>
              <a:gd name="connsiteX62" fmla="*/ 908344 w 2955147"/>
              <a:gd name="connsiteY62" fmla="*/ 182788 h 400791"/>
              <a:gd name="connsiteX63" fmla="*/ 890178 w 2955147"/>
              <a:gd name="connsiteY63" fmla="*/ 164621 h 400791"/>
              <a:gd name="connsiteX64" fmla="*/ 878066 w 2955147"/>
              <a:gd name="connsiteY64" fmla="*/ 146454 h 400791"/>
              <a:gd name="connsiteX65" fmla="*/ 859899 w 2955147"/>
              <a:gd name="connsiteY65" fmla="*/ 91954 h 400791"/>
              <a:gd name="connsiteX66" fmla="*/ 853844 w 2955147"/>
              <a:gd name="connsiteY66" fmla="*/ 73787 h 400791"/>
              <a:gd name="connsiteX67" fmla="*/ 835677 w 2955147"/>
              <a:gd name="connsiteY67" fmla="*/ 37453 h 400791"/>
              <a:gd name="connsiteX68" fmla="*/ 841733 w 2955147"/>
              <a:gd name="connsiteY68" fmla="*/ 13230 h 400791"/>
              <a:gd name="connsiteX69" fmla="*/ 914400 w 2955147"/>
              <a:gd name="connsiteY69" fmla="*/ 7175 h 400791"/>
              <a:gd name="connsiteX70" fmla="*/ 950734 w 2955147"/>
              <a:gd name="connsiteY70" fmla="*/ 13230 h 400791"/>
              <a:gd name="connsiteX71" fmla="*/ 962845 w 2955147"/>
              <a:gd name="connsiteY71" fmla="*/ 25342 h 400791"/>
              <a:gd name="connsiteX72" fmla="*/ 981012 w 2955147"/>
              <a:gd name="connsiteY72" fmla="*/ 31397 h 400791"/>
              <a:gd name="connsiteX73" fmla="*/ 1156625 w 2955147"/>
              <a:gd name="connsiteY73" fmla="*/ 37453 h 400791"/>
              <a:gd name="connsiteX74" fmla="*/ 1241404 w 2955147"/>
              <a:gd name="connsiteY74" fmla="*/ 43509 h 400791"/>
              <a:gd name="connsiteX75" fmla="*/ 1277738 w 2955147"/>
              <a:gd name="connsiteY75" fmla="*/ 31397 h 400791"/>
              <a:gd name="connsiteX76" fmla="*/ 1338294 w 2955147"/>
              <a:gd name="connsiteY76" fmla="*/ 31397 h 400791"/>
              <a:gd name="connsiteX77" fmla="*/ 1792466 w 2955147"/>
              <a:gd name="connsiteY77" fmla="*/ 176732 h 400791"/>
              <a:gd name="connsiteX78" fmla="*/ 1792466 w 2955147"/>
              <a:gd name="connsiteY78" fmla="*/ 176732 h 40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955147" h="400791">
                <a:moveTo>
                  <a:pt x="0" y="31397"/>
                </a:moveTo>
                <a:lnTo>
                  <a:pt x="0" y="31397"/>
                </a:lnTo>
                <a:cubicBezTo>
                  <a:pt x="36334" y="33416"/>
                  <a:pt x="72761" y="34158"/>
                  <a:pt x="109001" y="37453"/>
                </a:cubicBezTo>
                <a:cubicBezTo>
                  <a:pt x="119452" y="38403"/>
                  <a:pt x="140640" y="45981"/>
                  <a:pt x="151391" y="49564"/>
                </a:cubicBezTo>
                <a:lnTo>
                  <a:pt x="381505" y="43509"/>
                </a:lnTo>
                <a:cubicBezTo>
                  <a:pt x="411829" y="42365"/>
                  <a:pt x="442038" y="39091"/>
                  <a:pt x="472339" y="37453"/>
                </a:cubicBezTo>
                <a:lnTo>
                  <a:pt x="605563" y="31397"/>
                </a:lnTo>
                <a:cubicBezTo>
                  <a:pt x="646803" y="27273"/>
                  <a:pt x="719940" y="19286"/>
                  <a:pt x="756954" y="19286"/>
                </a:cubicBezTo>
                <a:cubicBezTo>
                  <a:pt x="803424" y="19286"/>
                  <a:pt x="849807" y="23323"/>
                  <a:pt x="896233" y="25342"/>
                </a:cubicBezTo>
                <a:cubicBezTo>
                  <a:pt x="904307" y="27360"/>
                  <a:pt x="912484" y="29005"/>
                  <a:pt x="920456" y="31397"/>
                </a:cubicBezTo>
                <a:cubicBezTo>
                  <a:pt x="932684" y="35065"/>
                  <a:pt x="944151" y="41704"/>
                  <a:pt x="956789" y="43509"/>
                </a:cubicBezTo>
                <a:lnTo>
                  <a:pt x="999179" y="49564"/>
                </a:lnTo>
                <a:lnTo>
                  <a:pt x="1259571" y="43509"/>
                </a:lnTo>
                <a:cubicBezTo>
                  <a:pt x="1338153" y="40487"/>
                  <a:pt x="1289141" y="31220"/>
                  <a:pt x="1338294" y="43509"/>
                </a:cubicBezTo>
                <a:cubicBezTo>
                  <a:pt x="1441040" y="28830"/>
                  <a:pt x="1319694" y="43509"/>
                  <a:pt x="1519963" y="43509"/>
                </a:cubicBezTo>
                <a:cubicBezTo>
                  <a:pt x="1552323" y="43509"/>
                  <a:pt x="1584528" y="38957"/>
                  <a:pt x="1616853" y="37453"/>
                </a:cubicBezTo>
                <a:lnTo>
                  <a:pt x="1780355" y="31397"/>
                </a:lnTo>
                <a:cubicBezTo>
                  <a:pt x="1792466" y="33416"/>
                  <a:pt x="1804411" y="37453"/>
                  <a:pt x="1816689" y="37453"/>
                </a:cubicBezTo>
                <a:cubicBezTo>
                  <a:pt x="1823072" y="37453"/>
                  <a:pt x="1828529" y="32241"/>
                  <a:pt x="1834856" y="31397"/>
                </a:cubicBezTo>
                <a:cubicBezTo>
                  <a:pt x="1858949" y="28185"/>
                  <a:pt x="1883232" y="26199"/>
                  <a:pt x="1907523" y="25342"/>
                </a:cubicBezTo>
                <a:lnTo>
                  <a:pt x="2349584" y="13230"/>
                </a:lnTo>
                <a:cubicBezTo>
                  <a:pt x="2418035" y="26921"/>
                  <a:pt x="2333671" y="13230"/>
                  <a:pt x="2434363" y="13230"/>
                </a:cubicBezTo>
                <a:cubicBezTo>
                  <a:pt x="2446641" y="13230"/>
                  <a:pt x="2458443" y="18520"/>
                  <a:pt x="2470697" y="19286"/>
                </a:cubicBezTo>
                <a:cubicBezTo>
                  <a:pt x="2523116" y="22562"/>
                  <a:pt x="2575661" y="23323"/>
                  <a:pt x="2628143" y="25342"/>
                </a:cubicBezTo>
                <a:cubicBezTo>
                  <a:pt x="2644291" y="29379"/>
                  <a:pt x="2660797" y="32189"/>
                  <a:pt x="2676588" y="37453"/>
                </a:cubicBezTo>
                <a:cubicBezTo>
                  <a:pt x="2682644" y="39472"/>
                  <a:pt x="2688446" y="42538"/>
                  <a:pt x="2694755" y="43509"/>
                </a:cubicBezTo>
                <a:cubicBezTo>
                  <a:pt x="2735807" y="49825"/>
                  <a:pt x="2826068" y="53726"/>
                  <a:pt x="2858257" y="55620"/>
                </a:cubicBezTo>
                <a:cubicBezTo>
                  <a:pt x="2868350" y="57639"/>
                  <a:pt x="2878362" y="60111"/>
                  <a:pt x="2888535" y="61676"/>
                </a:cubicBezTo>
                <a:cubicBezTo>
                  <a:pt x="2904620" y="64151"/>
                  <a:pt x="2923648" y="58399"/>
                  <a:pt x="2936980" y="67731"/>
                </a:cubicBezTo>
                <a:cubicBezTo>
                  <a:pt x="2947439" y="75052"/>
                  <a:pt x="2949091" y="104065"/>
                  <a:pt x="2949091" y="104065"/>
                </a:cubicBezTo>
                <a:cubicBezTo>
                  <a:pt x="2951110" y="118195"/>
                  <a:pt x="2955147" y="132181"/>
                  <a:pt x="2955147" y="146454"/>
                </a:cubicBezTo>
                <a:cubicBezTo>
                  <a:pt x="2955147" y="233434"/>
                  <a:pt x="2940570" y="181451"/>
                  <a:pt x="2955147" y="225177"/>
                </a:cubicBezTo>
                <a:cubicBezTo>
                  <a:pt x="2951110" y="229214"/>
                  <a:pt x="2945973" y="232393"/>
                  <a:pt x="2943036" y="237289"/>
                </a:cubicBezTo>
                <a:cubicBezTo>
                  <a:pt x="2928263" y="261912"/>
                  <a:pt x="2947836" y="250656"/>
                  <a:pt x="2924869" y="273623"/>
                </a:cubicBezTo>
                <a:cubicBezTo>
                  <a:pt x="2913173" y="285319"/>
                  <a:pt x="2883622" y="296583"/>
                  <a:pt x="2870368" y="297845"/>
                </a:cubicBezTo>
                <a:lnTo>
                  <a:pt x="2743200" y="309956"/>
                </a:lnTo>
                <a:cubicBezTo>
                  <a:pt x="2731089" y="313993"/>
                  <a:pt x="2719608" y="321272"/>
                  <a:pt x="2706866" y="322068"/>
                </a:cubicBezTo>
                <a:lnTo>
                  <a:pt x="2525197" y="334179"/>
                </a:lnTo>
                <a:lnTo>
                  <a:pt x="2470697" y="352346"/>
                </a:lnTo>
                <a:cubicBezTo>
                  <a:pt x="2464641" y="354364"/>
                  <a:pt x="2458849" y="357498"/>
                  <a:pt x="2452530" y="358401"/>
                </a:cubicBezTo>
                <a:cubicBezTo>
                  <a:pt x="2366133" y="370744"/>
                  <a:pt x="2424399" y="363809"/>
                  <a:pt x="2276917" y="370513"/>
                </a:cubicBezTo>
                <a:cubicBezTo>
                  <a:pt x="2258750" y="372531"/>
                  <a:pt x="2240446" y="373563"/>
                  <a:pt x="2222416" y="376568"/>
                </a:cubicBezTo>
                <a:cubicBezTo>
                  <a:pt x="2216120" y="377617"/>
                  <a:pt x="2210480" y="381239"/>
                  <a:pt x="2204249" y="382624"/>
                </a:cubicBezTo>
                <a:cubicBezTo>
                  <a:pt x="2192263" y="385287"/>
                  <a:pt x="2180026" y="386661"/>
                  <a:pt x="2167915" y="388679"/>
                </a:cubicBezTo>
                <a:cubicBezTo>
                  <a:pt x="2125526" y="386661"/>
                  <a:pt x="2083184" y="382624"/>
                  <a:pt x="2040747" y="382624"/>
                </a:cubicBezTo>
                <a:cubicBezTo>
                  <a:pt x="2034364" y="382624"/>
                  <a:pt x="2028963" y="388679"/>
                  <a:pt x="2022580" y="388679"/>
                </a:cubicBezTo>
                <a:cubicBezTo>
                  <a:pt x="1994248" y="388679"/>
                  <a:pt x="1966101" y="383972"/>
                  <a:pt x="1937801" y="382624"/>
                </a:cubicBezTo>
                <a:cubicBezTo>
                  <a:pt x="1881310" y="379934"/>
                  <a:pt x="1824763" y="378587"/>
                  <a:pt x="1768244" y="376568"/>
                </a:cubicBezTo>
                <a:lnTo>
                  <a:pt x="1604742" y="382624"/>
                </a:lnTo>
                <a:lnTo>
                  <a:pt x="1483629" y="388679"/>
                </a:lnTo>
                <a:lnTo>
                  <a:pt x="1301960" y="394735"/>
                </a:lnTo>
                <a:cubicBezTo>
                  <a:pt x="1283793" y="396754"/>
                  <a:pt x="1265738" y="400791"/>
                  <a:pt x="1247460" y="400791"/>
                </a:cubicBezTo>
                <a:cubicBezTo>
                  <a:pt x="1180648" y="400791"/>
                  <a:pt x="1219174" y="397196"/>
                  <a:pt x="1180848" y="388679"/>
                </a:cubicBezTo>
                <a:cubicBezTo>
                  <a:pt x="1165739" y="385322"/>
                  <a:pt x="1115629" y="378497"/>
                  <a:pt x="1102125" y="376568"/>
                </a:cubicBezTo>
                <a:cubicBezTo>
                  <a:pt x="1090014" y="372531"/>
                  <a:pt x="1076413" y="371538"/>
                  <a:pt x="1065791" y="364457"/>
                </a:cubicBezTo>
                <a:cubicBezTo>
                  <a:pt x="1059735" y="360420"/>
                  <a:pt x="1053150" y="357082"/>
                  <a:pt x="1047624" y="352346"/>
                </a:cubicBezTo>
                <a:cubicBezTo>
                  <a:pt x="996228" y="308293"/>
                  <a:pt x="1046941" y="343816"/>
                  <a:pt x="1005234" y="316012"/>
                </a:cubicBezTo>
                <a:lnTo>
                  <a:pt x="981012" y="279678"/>
                </a:lnTo>
                <a:cubicBezTo>
                  <a:pt x="976975" y="273622"/>
                  <a:pt x="974047" y="266657"/>
                  <a:pt x="968901" y="261511"/>
                </a:cubicBezTo>
                <a:lnTo>
                  <a:pt x="938623" y="231233"/>
                </a:lnTo>
                <a:cubicBezTo>
                  <a:pt x="934586" y="227196"/>
                  <a:pt x="929678" y="223873"/>
                  <a:pt x="926511" y="219122"/>
                </a:cubicBezTo>
                <a:cubicBezTo>
                  <a:pt x="922474" y="213066"/>
                  <a:pt x="917655" y="207465"/>
                  <a:pt x="914400" y="200955"/>
                </a:cubicBezTo>
                <a:cubicBezTo>
                  <a:pt x="911545" y="195246"/>
                  <a:pt x="911885" y="188099"/>
                  <a:pt x="908344" y="182788"/>
                </a:cubicBezTo>
                <a:cubicBezTo>
                  <a:pt x="903594" y="175662"/>
                  <a:pt x="895660" y="171200"/>
                  <a:pt x="890178" y="164621"/>
                </a:cubicBezTo>
                <a:cubicBezTo>
                  <a:pt x="885519" y="159030"/>
                  <a:pt x="882103" y="152510"/>
                  <a:pt x="878066" y="146454"/>
                </a:cubicBezTo>
                <a:lnTo>
                  <a:pt x="859899" y="91954"/>
                </a:lnTo>
                <a:cubicBezTo>
                  <a:pt x="857881" y="85898"/>
                  <a:pt x="857385" y="79098"/>
                  <a:pt x="853844" y="73787"/>
                </a:cubicBezTo>
                <a:cubicBezTo>
                  <a:pt x="838192" y="50309"/>
                  <a:pt x="844035" y="62524"/>
                  <a:pt x="835677" y="37453"/>
                </a:cubicBezTo>
                <a:cubicBezTo>
                  <a:pt x="837696" y="29379"/>
                  <a:pt x="837116" y="20155"/>
                  <a:pt x="841733" y="13230"/>
                </a:cubicBezTo>
                <a:cubicBezTo>
                  <a:pt x="857745" y="-10789"/>
                  <a:pt x="896273" y="4758"/>
                  <a:pt x="914400" y="7175"/>
                </a:cubicBezTo>
                <a:cubicBezTo>
                  <a:pt x="926571" y="8798"/>
                  <a:pt x="938623" y="11212"/>
                  <a:pt x="950734" y="13230"/>
                </a:cubicBezTo>
                <a:cubicBezTo>
                  <a:pt x="954771" y="17267"/>
                  <a:pt x="957949" y="22405"/>
                  <a:pt x="962845" y="25342"/>
                </a:cubicBezTo>
                <a:cubicBezTo>
                  <a:pt x="968319" y="28626"/>
                  <a:pt x="974641" y="30999"/>
                  <a:pt x="981012" y="31397"/>
                </a:cubicBezTo>
                <a:cubicBezTo>
                  <a:pt x="1039470" y="35051"/>
                  <a:pt x="1098087" y="35434"/>
                  <a:pt x="1156625" y="37453"/>
                </a:cubicBezTo>
                <a:cubicBezTo>
                  <a:pt x="1184885" y="39472"/>
                  <a:pt x="1213108" y="44924"/>
                  <a:pt x="1241404" y="43509"/>
                </a:cubicBezTo>
                <a:cubicBezTo>
                  <a:pt x="1254155" y="42871"/>
                  <a:pt x="1264971" y="31397"/>
                  <a:pt x="1277738" y="31397"/>
                </a:cubicBezTo>
                <a:lnTo>
                  <a:pt x="1338294" y="31397"/>
                </a:lnTo>
                <a:lnTo>
                  <a:pt x="1792466" y="176732"/>
                </a:lnTo>
                <a:lnTo>
                  <a:pt x="1792466" y="176732"/>
                </a:lnTo>
              </a:path>
            </a:pathLst>
          </a:cu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eeform 67"/>
          <p:cNvSpPr/>
          <p:nvPr/>
        </p:nvSpPr>
        <p:spPr>
          <a:xfrm>
            <a:off x="7684593" y="1968079"/>
            <a:ext cx="1277990" cy="799344"/>
          </a:xfrm>
          <a:custGeom>
            <a:avLst/>
            <a:gdLst>
              <a:gd name="connsiteX0" fmla="*/ 0 w 1277990"/>
              <a:gd name="connsiteY0" fmla="*/ 0 h 799344"/>
              <a:gd name="connsiteX1" fmla="*/ 0 w 1277990"/>
              <a:gd name="connsiteY1" fmla="*/ 0 h 799344"/>
              <a:gd name="connsiteX2" fmla="*/ 54501 w 1277990"/>
              <a:gd name="connsiteY2" fmla="*/ 96891 h 799344"/>
              <a:gd name="connsiteX3" fmla="*/ 72668 w 1277990"/>
              <a:gd name="connsiteY3" fmla="*/ 109002 h 799344"/>
              <a:gd name="connsiteX4" fmla="*/ 121113 w 1277990"/>
              <a:gd name="connsiteY4" fmla="*/ 163502 h 799344"/>
              <a:gd name="connsiteX5" fmla="*/ 133224 w 1277990"/>
              <a:gd name="connsiteY5" fmla="*/ 175614 h 799344"/>
              <a:gd name="connsiteX6" fmla="*/ 151391 w 1277990"/>
              <a:gd name="connsiteY6" fmla="*/ 181669 h 799344"/>
              <a:gd name="connsiteX7" fmla="*/ 169558 w 1277990"/>
              <a:gd name="connsiteY7" fmla="*/ 193781 h 799344"/>
              <a:gd name="connsiteX8" fmla="*/ 193781 w 1277990"/>
              <a:gd name="connsiteY8" fmla="*/ 199836 h 799344"/>
              <a:gd name="connsiteX9" fmla="*/ 218003 w 1277990"/>
              <a:gd name="connsiteY9" fmla="*/ 211947 h 799344"/>
              <a:gd name="connsiteX10" fmla="*/ 236170 w 1277990"/>
              <a:gd name="connsiteY10" fmla="*/ 218003 h 799344"/>
              <a:gd name="connsiteX11" fmla="*/ 254337 w 1277990"/>
              <a:gd name="connsiteY11" fmla="*/ 230114 h 799344"/>
              <a:gd name="connsiteX12" fmla="*/ 278559 w 1277990"/>
              <a:gd name="connsiteY12" fmla="*/ 242226 h 799344"/>
              <a:gd name="connsiteX13" fmla="*/ 327004 w 1277990"/>
              <a:gd name="connsiteY13" fmla="*/ 278559 h 799344"/>
              <a:gd name="connsiteX14" fmla="*/ 351227 w 1277990"/>
              <a:gd name="connsiteY14" fmla="*/ 284615 h 799344"/>
              <a:gd name="connsiteX15" fmla="*/ 381505 w 1277990"/>
              <a:gd name="connsiteY15" fmla="*/ 308838 h 799344"/>
              <a:gd name="connsiteX16" fmla="*/ 399672 w 1277990"/>
              <a:gd name="connsiteY16" fmla="*/ 320949 h 799344"/>
              <a:gd name="connsiteX17" fmla="*/ 436006 w 1277990"/>
              <a:gd name="connsiteY17" fmla="*/ 357283 h 799344"/>
              <a:gd name="connsiteX18" fmla="*/ 454173 w 1277990"/>
              <a:gd name="connsiteY18" fmla="*/ 375449 h 799344"/>
              <a:gd name="connsiteX19" fmla="*/ 490506 w 1277990"/>
              <a:gd name="connsiteY19" fmla="*/ 399672 h 799344"/>
              <a:gd name="connsiteX20" fmla="*/ 514729 w 1277990"/>
              <a:gd name="connsiteY20" fmla="*/ 423895 h 799344"/>
              <a:gd name="connsiteX21" fmla="*/ 532896 w 1277990"/>
              <a:gd name="connsiteY21" fmla="*/ 442061 h 799344"/>
              <a:gd name="connsiteX22" fmla="*/ 551063 w 1277990"/>
              <a:gd name="connsiteY22" fmla="*/ 448117 h 799344"/>
              <a:gd name="connsiteX23" fmla="*/ 587396 w 1277990"/>
              <a:gd name="connsiteY23" fmla="*/ 472340 h 799344"/>
              <a:gd name="connsiteX24" fmla="*/ 599508 w 1277990"/>
              <a:gd name="connsiteY24" fmla="*/ 484451 h 799344"/>
              <a:gd name="connsiteX25" fmla="*/ 617675 w 1277990"/>
              <a:gd name="connsiteY25" fmla="*/ 490506 h 799344"/>
              <a:gd name="connsiteX26" fmla="*/ 635841 w 1277990"/>
              <a:gd name="connsiteY26" fmla="*/ 502618 h 799344"/>
              <a:gd name="connsiteX27" fmla="*/ 654008 w 1277990"/>
              <a:gd name="connsiteY27" fmla="*/ 508673 h 799344"/>
              <a:gd name="connsiteX28" fmla="*/ 708509 w 1277990"/>
              <a:gd name="connsiteY28" fmla="*/ 538951 h 799344"/>
              <a:gd name="connsiteX29" fmla="*/ 750898 w 1277990"/>
              <a:gd name="connsiteY29" fmla="*/ 569230 h 799344"/>
              <a:gd name="connsiteX30" fmla="*/ 763010 w 1277990"/>
              <a:gd name="connsiteY30" fmla="*/ 581341 h 799344"/>
              <a:gd name="connsiteX31" fmla="*/ 769065 w 1277990"/>
              <a:gd name="connsiteY31" fmla="*/ 599508 h 799344"/>
              <a:gd name="connsiteX32" fmla="*/ 787232 w 1277990"/>
              <a:gd name="connsiteY32" fmla="*/ 611619 h 799344"/>
              <a:gd name="connsiteX33" fmla="*/ 793288 w 1277990"/>
              <a:gd name="connsiteY33" fmla="*/ 629786 h 799344"/>
              <a:gd name="connsiteX34" fmla="*/ 823566 w 1277990"/>
              <a:gd name="connsiteY34" fmla="*/ 666120 h 799344"/>
              <a:gd name="connsiteX35" fmla="*/ 841733 w 1277990"/>
              <a:gd name="connsiteY35" fmla="*/ 678231 h 799344"/>
              <a:gd name="connsiteX36" fmla="*/ 853844 w 1277990"/>
              <a:gd name="connsiteY36" fmla="*/ 696398 h 799344"/>
              <a:gd name="connsiteX37" fmla="*/ 859900 w 1277990"/>
              <a:gd name="connsiteY37" fmla="*/ 714565 h 799344"/>
              <a:gd name="connsiteX38" fmla="*/ 896233 w 1277990"/>
              <a:gd name="connsiteY38" fmla="*/ 750898 h 799344"/>
              <a:gd name="connsiteX39" fmla="*/ 908345 w 1277990"/>
              <a:gd name="connsiteY39" fmla="*/ 763010 h 799344"/>
              <a:gd name="connsiteX40" fmla="*/ 938623 w 1277990"/>
              <a:gd name="connsiteY40" fmla="*/ 799344 h 799344"/>
              <a:gd name="connsiteX41" fmla="*/ 1211126 w 1277990"/>
              <a:gd name="connsiteY41" fmla="*/ 793288 h 799344"/>
              <a:gd name="connsiteX42" fmla="*/ 1271682 w 1277990"/>
              <a:gd name="connsiteY42" fmla="*/ 769065 h 799344"/>
              <a:gd name="connsiteX43" fmla="*/ 1277738 w 1277990"/>
              <a:gd name="connsiteY43" fmla="*/ 726676 h 799344"/>
              <a:gd name="connsiteX44" fmla="*/ 1259571 w 1277990"/>
              <a:gd name="connsiteY44" fmla="*/ 654008 h 799344"/>
              <a:gd name="connsiteX45" fmla="*/ 1253516 w 1277990"/>
              <a:gd name="connsiteY45" fmla="*/ 605563 h 799344"/>
              <a:gd name="connsiteX46" fmla="*/ 1265627 w 1277990"/>
              <a:gd name="connsiteY46" fmla="*/ 139280 h 799344"/>
              <a:gd name="connsiteX47" fmla="*/ 1259571 w 1277990"/>
              <a:gd name="connsiteY47" fmla="*/ 0 h 799344"/>
              <a:gd name="connsiteX48" fmla="*/ 1247460 w 1277990"/>
              <a:gd name="connsiteY48" fmla="*/ 12112 h 799344"/>
              <a:gd name="connsiteX49" fmla="*/ 1186904 w 1277990"/>
              <a:gd name="connsiteY49" fmla="*/ 24223 h 799344"/>
              <a:gd name="connsiteX50" fmla="*/ 799343 w 1277990"/>
              <a:gd name="connsiteY50" fmla="*/ 18167 h 799344"/>
              <a:gd name="connsiteX51" fmla="*/ 617675 w 1277990"/>
              <a:gd name="connsiteY51" fmla="*/ 24223 h 799344"/>
              <a:gd name="connsiteX52" fmla="*/ 363338 w 1277990"/>
              <a:gd name="connsiteY52" fmla="*/ 12112 h 799344"/>
              <a:gd name="connsiteX53" fmla="*/ 236170 w 1277990"/>
              <a:gd name="connsiteY53" fmla="*/ 6056 h 799344"/>
              <a:gd name="connsiteX54" fmla="*/ 187725 w 1277990"/>
              <a:gd name="connsiteY54" fmla="*/ 0 h 799344"/>
              <a:gd name="connsiteX55" fmla="*/ 109002 w 1277990"/>
              <a:gd name="connsiteY55" fmla="*/ 12112 h 799344"/>
              <a:gd name="connsiteX56" fmla="*/ 0 w 1277990"/>
              <a:gd name="connsiteY56" fmla="*/ 0 h 79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77990" h="799344">
                <a:moveTo>
                  <a:pt x="0" y="0"/>
                </a:moveTo>
                <a:lnTo>
                  <a:pt x="0" y="0"/>
                </a:lnTo>
                <a:cubicBezTo>
                  <a:pt x="23638" y="51215"/>
                  <a:pt x="20723" y="68743"/>
                  <a:pt x="54501" y="96891"/>
                </a:cubicBezTo>
                <a:cubicBezTo>
                  <a:pt x="60092" y="101550"/>
                  <a:pt x="66612" y="104965"/>
                  <a:pt x="72668" y="109002"/>
                </a:cubicBezTo>
                <a:cubicBezTo>
                  <a:pt x="94281" y="141422"/>
                  <a:pt x="79630" y="122019"/>
                  <a:pt x="121113" y="163502"/>
                </a:cubicBezTo>
                <a:cubicBezTo>
                  <a:pt x="125150" y="167539"/>
                  <a:pt x="127808" y="173809"/>
                  <a:pt x="133224" y="175614"/>
                </a:cubicBezTo>
                <a:lnTo>
                  <a:pt x="151391" y="181669"/>
                </a:lnTo>
                <a:cubicBezTo>
                  <a:pt x="157447" y="185706"/>
                  <a:pt x="162868" y="190914"/>
                  <a:pt x="169558" y="193781"/>
                </a:cubicBezTo>
                <a:cubicBezTo>
                  <a:pt x="177208" y="197059"/>
                  <a:pt x="185988" y="196914"/>
                  <a:pt x="193781" y="199836"/>
                </a:cubicBezTo>
                <a:cubicBezTo>
                  <a:pt x="202233" y="203005"/>
                  <a:pt x="209706" y="208391"/>
                  <a:pt x="218003" y="211947"/>
                </a:cubicBezTo>
                <a:cubicBezTo>
                  <a:pt x="223870" y="214462"/>
                  <a:pt x="230461" y="215148"/>
                  <a:pt x="236170" y="218003"/>
                </a:cubicBezTo>
                <a:cubicBezTo>
                  <a:pt x="242680" y="221258"/>
                  <a:pt x="248018" y="226503"/>
                  <a:pt x="254337" y="230114"/>
                </a:cubicBezTo>
                <a:cubicBezTo>
                  <a:pt x="262175" y="234593"/>
                  <a:pt x="271048" y="237219"/>
                  <a:pt x="278559" y="242226"/>
                </a:cubicBezTo>
                <a:cubicBezTo>
                  <a:pt x="295354" y="253423"/>
                  <a:pt x="307421" y="273663"/>
                  <a:pt x="327004" y="278559"/>
                </a:cubicBezTo>
                <a:lnTo>
                  <a:pt x="351227" y="284615"/>
                </a:lnTo>
                <a:cubicBezTo>
                  <a:pt x="407143" y="321891"/>
                  <a:pt x="338362" y="274322"/>
                  <a:pt x="381505" y="308838"/>
                </a:cubicBezTo>
                <a:cubicBezTo>
                  <a:pt x="387188" y="313385"/>
                  <a:pt x="394232" y="316114"/>
                  <a:pt x="399672" y="320949"/>
                </a:cubicBezTo>
                <a:cubicBezTo>
                  <a:pt x="412474" y="332328"/>
                  <a:pt x="423895" y="345172"/>
                  <a:pt x="436006" y="357283"/>
                </a:cubicBezTo>
                <a:cubicBezTo>
                  <a:pt x="442062" y="363338"/>
                  <a:pt x="447048" y="370699"/>
                  <a:pt x="454173" y="375449"/>
                </a:cubicBezTo>
                <a:cubicBezTo>
                  <a:pt x="466284" y="383523"/>
                  <a:pt x="480213" y="389379"/>
                  <a:pt x="490506" y="399672"/>
                </a:cubicBezTo>
                <a:lnTo>
                  <a:pt x="514729" y="423895"/>
                </a:lnTo>
                <a:cubicBezTo>
                  <a:pt x="520785" y="429950"/>
                  <a:pt x="524772" y="439353"/>
                  <a:pt x="532896" y="442061"/>
                </a:cubicBezTo>
                <a:cubicBezTo>
                  <a:pt x="538952" y="444080"/>
                  <a:pt x="545483" y="445017"/>
                  <a:pt x="551063" y="448117"/>
                </a:cubicBezTo>
                <a:cubicBezTo>
                  <a:pt x="563787" y="455186"/>
                  <a:pt x="577103" y="462048"/>
                  <a:pt x="587396" y="472340"/>
                </a:cubicBezTo>
                <a:cubicBezTo>
                  <a:pt x="591433" y="476377"/>
                  <a:pt x="594612" y="481514"/>
                  <a:pt x="599508" y="484451"/>
                </a:cubicBezTo>
                <a:cubicBezTo>
                  <a:pt x="604982" y="487735"/>
                  <a:pt x="611619" y="488488"/>
                  <a:pt x="617675" y="490506"/>
                </a:cubicBezTo>
                <a:cubicBezTo>
                  <a:pt x="623730" y="494543"/>
                  <a:pt x="629332" y="499363"/>
                  <a:pt x="635841" y="502618"/>
                </a:cubicBezTo>
                <a:cubicBezTo>
                  <a:pt x="641550" y="505473"/>
                  <a:pt x="648428" y="505573"/>
                  <a:pt x="654008" y="508673"/>
                </a:cubicBezTo>
                <a:cubicBezTo>
                  <a:pt x="716476" y="543377"/>
                  <a:pt x="667402" y="525250"/>
                  <a:pt x="708509" y="538951"/>
                </a:cubicBezTo>
                <a:cubicBezTo>
                  <a:pt x="737245" y="567687"/>
                  <a:pt x="721899" y="559563"/>
                  <a:pt x="750898" y="569230"/>
                </a:cubicBezTo>
                <a:cubicBezTo>
                  <a:pt x="754935" y="573267"/>
                  <a:pt x="760073" y="576445"/>
                  <a:pt x="763010" y="581341"/>
                </a:cubicBezTo>
                <a:cubicBezTo>
                  <a:pt x="766294" y="586815"/>
                  <a:pt x="765078" y="594524"/>
                  <a:pt x="769065" y="599508"/>
                </a:cubicBezTo>
                <a:cubicBezTo>
                  <a:pt x="773611" y="605191"/>
                  <a:pt x="781176" y="607582"/>
                  <a:pt x="787232" y="611619"/>
                </a:cubicBezTo>
                <a:cubicBezTo>
                  <a:pt x="789251" y="617675"/>
                  <a:pt x="790121" y="624244"/>
                  <a:pt x="793288" y="629786"/>
                </a:cubicBezTo>
                <a:cubicBezTo>
                  <a:pt x="798244" y="638459"/>
                  <a:pt x="813730" y="658251"/>
                  <a:pt x="823566" y="666120"/>
                </a:cubicBezTo>
                <a:cubicBezTo>
                  <a:pt x="829249" y="670667"/>
                  <a:pt x="835677" y="674194"/>
                  <a:pt x="841733" y="678231"/>
                </a:cubicBezTo>
                <a:cubicBezTo>
                  <a:pt x="845770" y="684287"/>
                  <a:pt x="850589" y="689888"/>
                  <a:pt x="853844" y="696398"/>
                </a:cubicBezTo>
                <a:cubicBezTo>
                  <a:pt x="856699" y="702107"/>
                  <a:pt x="855981" y="709526"/>
                  <a:pt x="859900" y="714565"/>
                </a:cubicBezTo>
                <a:cubicBezTo>
                  <a:pt x="870415" y="728085"/>
                  <a:pt x="884122" y="738787"/>
                  <a:pt x="896233" y="750898"/>
                </a:cubicBezTo>
                <a:cubicBezTo>
                  <a:pt x="900270" y="754935"/>
                  <a:pt x="905178" y="758259"/>
                  <a:pt x="908345" y="763010"/>
                </a:cubicBezTo>
                <a:cubicBezTo>
                  <a:pt x="925206" y="788303"/>
                  <a:pt x="915310" y="776031"/>
                  <a:pt x="938623" y="799344"/>
                </a:cubicBezTo>
                <a:lnTo>
                  <a:pt x="1211126" y="793288"/>
                </a:lnTo>
                <a:cubicBezTo>
                  <a:pt x="1270450" y="791091"/>
                  <a:pt x="1260378" y="802979"/>
                  <a:pt x="1271682" y="769065"/>
                </a:cubicBezTo>
                <a:cubicBezTo>
                  <a:pt x="1273701" y="754935"/>
                  <a:pt x="1279232" y="740871"/>
                  <a:pt x="1277738" y="726676"/>
                </a:cubicBezTo>
                <a:cubicBezTo>
                  <a:pt x="1275124" y="701845"/>
                  <a:pt x="1264468" y="678491"/>
                  <a:pt x="1259571" y="654008"/>
                </a:cubicBezTo>
                <a:cubicBezTo>
                  <a:pt x="1256379" y="638050"/>
                  <a:pt x="1255534" y="621711"/>
                  <a:pt x="1253516" y="605563"/>
                </a:cubicBezTo>
                <a:cubicBezTo>
                  <a:pt x="1254995" y="552315"/>
                  <a:pt x="1265627" y="178375"/>
                  <a:pt x="1265627" y="139280"/>
                </a:cubicBezTo>
                <a:cubicBezTo>
                  <a:pt x="1265627" y="92809"/>
                  <a:pt x="1261590" y="46427"/>
                  <a:pt x="1259571" y="0"/>
                </a:cubicBezTo>
                <a:cubicBezTo>
                  <a:pt x="1255534" y="4037"/>
                  <a:pt x="1252356" y="9175"/>
                  <a:pt x="1247460" y="12112"/>
                </a:cubicBezTo>
                <a:cubicBezTo>
                  <a:pt x="1234252" y="20037"/>
                  <a:pt x="1194246" y="23174"/>
                  <a:pt x="1186904" y="24223"/>
                </a:cubicBezTo>
                <a:lnTo>
                  <a:pt x="799343" y="18167"/>
                </a:lnTo>
                <a:cubicBezTo>
                  <a:pt x="738753" y="18167"/>
                  <a:pt x="678265" y="24223"/>
                  <a:pt x="617675" y="24223"/>
                </a:cubicBezTo>
                <a:cubicBezTo>
                  <a:pt x="473052" y="24223"/>
                  <a:pt x="477854" y="18656"/>
                  <a:pt x="363338" y="12112"/>
                </a:cubicBezTo>
                <a:lnTo>
                  <a:pt x="236170" y="6056"/>
                </a:lnTo>
                <a:cubicBezTo>
                  <a:pt x="220022" y="4037"/>
                  <a:pt x="203999" y="0"/>
                  <a:pt x="187725" y="0"/>
                </a:cubicBezTo>
                <a:cubicBezTo>
                  <a:pt x="152851" y="0"/>
                  <a:pt x="138255" y="4798"/>
                  <a:pt x="109002" y="12112"/>
                </a:cubicBezTo>
                <a:lnTo>
                  <a:pt x="0" y="0"/>
                </a:lnTo>
                <a:close/>
              </a:path>
            </a:pathLst>
          </a:custGeom>
          <a:gradFill>
            <a:gsLst>
              <a:gs pos="30000">
                <a:schemeClr val="bg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468313" y="2349499"/>
            <a:ext cx="1466303" cy="201613"/>
          </a:xfrm>
          <a:prstGeom prst="rect">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bject 71"/>
          <p:cNvSpPr>
            <a:spLocks/>
          </p:cNvSpPr>
          <p:nvPr/>
        </p:nvSpPr>
        <p:spPr bwMode="auto">
          <a:xfrm>
            <a:off x="781844" y="2110337"/>
            <a:ext cx="568325" cy="420688"/>
          </a:xfrm>
          <a:custGeom>
            <a:avLst/>
            <a:gdLst>
              <a:gd name="T0" fmla="*/ 10787 w 569493"/>
              <a:gd name="T1" fmla="*/ 310808 h 419627"/>
              <a:gd name="T2" fmla="*/ 26629 w 569493"/>
              <a:gd name="T3" fmla="*/ 339815 h 419627"/>
              <a:gd name="T4" fmla="*/ 48516 w 569493"/>
              <a:gd name="T5" fmla="*/ 365033 h 419627"/>
              <a:gd name="T6" fmla="*/ 75767 w 569493"/>
              <a:gd name="T7" fmla="*/ 386227 h 419627"/>
              <a:gd name="T8" fmla="*/ 107698 w 569493"/>
              <a:gd name="T9" fmla="*/ 403160 h 419627"/>
              <a:gd name="T10" fmla="*/ 143629 w 569493"/>
              <a:gd name="T11" fmla="*/ 415596 h 419627"/>
              <a:gd name="T12" fmla="*/ 182876 w 569493"/>
              <a:gd name="T13" fmla="*/ 423300 h 419627"/>
              <a:gd name="T14" fmla="*/ 224758 w 569493"/>
              <a:gd name="T15" fmla="*/ 426033 h 419627"/>
              <a:gd name="T16" fmla="*/ 268595 w 569493"/>
              <a:gd name="T17" fmla="*/ 423564 h 419627"/>
              <a:gd name="T18" fmla="*/ 313702 w 569493"/>
              <a:gd name="T19" fmla="*/ 415653 h 419627"/>
              <a:gd name="T20" fmla="*/ 358969 w 569493"/>
              <a:gd name="T21" fmla="*/ 402211 h 419627"/>
              <a:gd name="T22" fmla="*/ 401227 w 569493"/>
              <a:gd name="T23" fmla="*/ 384179 h 419627"/>
              <a:gd name="T24" fmla="*/ 439584 w 569493"/>
              <a:gd name="T25" fmla="*/ 362241 h 419627"/>
              <a:gd name="T26" fmla="*/ 473588 w 569493"/>
              <a:gd name="T27" fmla="*/ 336971 h 419627"/>
              <a:gd name="T28" fmla="*/ 502782 w 569493"/>
              <a:gd name="T29" fmla="*/ 308940 h 419627"/>
              <a:gd name="T30" fmla="*/ 526717 w 569493"/>
              <a:gd name="T31" fmla="*/ 278725 h 419627"/>
              <a:gd name="T32" fmla="*/ 544938 w 569493"/>
              <a:gd name="T33" fmla="*/ 246898 h 419627"/>
              <a:gd name="T34" fmla="*/ 556992 w 569493"/>
              <a:gd name="T35" fmla="*/ 214030 h 419627"/>
              <a:gd name="T36" fmla="*/ 562428 w 569493"/>
              <a:gd name="T37" fmla="*/ 180696 h 419627"/>
              <a:gd name="T38" fmla="*/ 560790 w 569493"/>
              <a:gd name="T39" fmla="*/ 147469 h 419627"/>
              <a:gd name="T40" fmla="*/ 551717 w 569493"/>
              <a:gd name="T41" fmla="*/ 115226 h 419627"/>
              <a:gd name="T42" fmla="*/ 535844 w 569493"/>
              <a:gd name="T43" fmla="*/ 86218 h 419627"/>
              <a:gd name="T44" fmla="*/ 513934 w 569493"/>
              <a:gd name="T45" fmla="*/ 60999 h 419627"/>
              <a:gd name="T46" fmla="*/ 486669 w 569493"/>
              <a:gd name="T47" fmla="*/ 39806 h 419627"/>
              <a:gd name="T48" fmla="*/ 454730 w 569493"/>
              <a:gd name="T49" fmla="*/ 22873 h 419627"/>
              <a:gd name="T50" fmla="*/ 418798 w 569493"/>
              <a:gd name="T51" fmla="*/ 10436 h 419627"/>
              <a:gd name="T52" fmla="*/ 379559 w 569493"/>
              <a:gd name="T53" fmla="*/ 2735 h 419627"/>
              <a:gd name="T54" fmla="*/ 337692 w 569493"/>
              <a:gd name="T55" fmla="*/ 0 h 419627"/>
              <a:gd name="T56" fmla="*/ 293878 w 569493"/>
              <a:gd name="T57" fmla="*/ 2468 h 419627"/>
              <a:gd name="T58" fmla="*/ 248802 w 569493"/>
              <a:gd name="T59" fmla="*/ 10380 h 419627"/>
              <a:gd name="T60" fmla="*/ 203551 w 569493"/>
              <a:gd name="T61" fmla="*/ 23804 h 419627"/>
              <a:gd name="T62" fmla="*/ 161294 w 569493"/>
              <a:gd name="T63" fmla="*/ 41811 h 419627"/>
              <a:gd name="T64" fmla="*/ 122937 w 569493"/>
              <a:gd name="T65" fmla="*/ 63738 h 419627"/>
              <a:gd name="T66" fmla="*/ 88933 w 569493"/>
              <a:gd name="T67" fmla="*/ 89005 h 419627"/>
              <a:gd name="T68" fmla="*/ 59738 w 569493"/>
              <a:gd name="T69" fmla="*/ 117038 h 419627"/>
              <a:gd name="T70" fmla="*/ 35804 w 569493"/>
              <a:gd name="T71" fmla="*/ 147265 h 419627"/>
              <a:gd name="T72" fmla="*/ 17584 w 569493"/>
              <a:gd name="T73" fmla="*/ 179105 h 419627"/>
              <a:gd name="T74" fmla="*/ 5530 w 569493"/>
              <a:gd name="T75" fmla="*/ 211985 h 419627"/>
              <a:gd name="T76" fmla="*/ 94 w 569493"/>
              <a:gd name="T77" fmla="*/ 245330 h 419627"/>
              <a:gd name="T78" fmla="*/ 1728 w 569493"/>
              <a:gd name="T79" fmla="*/ 278563 h 4196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69493" h="419627">
                <a:moveTo>
                  <a:pt x="5410" y="290522"/>
                </a:moveTo>
                <a:lnTo>
                  <a:pt x="10919" y="306134"/>
                </a:lnTo>
                <a:lnTo>
                  <a:pt x="18131" y="320872"/>
                </a:lnTo>
                <a:lnTo>
                  <a:pt x="26959" y="334705"/>
                </a:lnTo>
                <a:lnTo>
                  <a:pt x="37316" y="347606"/>
                </a:lnTo>
                <a:lnTo>
                  <a:pt x="49118" y="359544"/>
                </a:lnTo>
                <a:lnTo>
                  <a:pt x="62276" y="370492"/>
                </a:lnTo>
                <a:lnTo>
                  <a:pt x="76706" y="380419"/>
                </a:lnTo>
                <a:lnTo>
                  <a:pt x="92321" y="389297"/>
                </a:lnTo>
                <a:lnTo>
                  <a:pt x="109033" y="397097"/>
                </a:lnTo>
                <a:lnTo>
                  <a:pt x="126758" y="403790"/>
                </a:lnTo>
                <a:lnTo>
                  <a:pt x="145409" y="409346"/>
                </a:lnTo>
                <a:lnTo>
                  <a:pt x="164900" y="413737"/>
                </a:lnTo>
                <a:lnTo>
                  <a:pt x="185143" y="416934"/>
                </a:lnTo>
                <a:lnTo>
                  <a:pt x="206054" y="418907"/>
                </a:lnTo>
                <a:lnTo>
                  <a:pt x="227545" y="419627"/>
                </a:lnTo>
                <a:lnTo>
                  <a:pt x="249530" y="419066"/>
                </a:lnTo>
                <a:lnTo>
                  <a:pt x="271924" y="417194"/>
                </a:lnTo>
                <a:lnTo>
                  <a:pt x="294639" y="413983"/>
                </a:lnTo>
                <a:lnTo>
                  <a:pt x="317590" y="409403"/>
                </a:lnTo>
                <a:lnTo>
                  <a:pt x="340690" y="403425"/>
                </a:lnTo>
                <a:lnTo>
                  <a:pt x="363418" y="396163"/>
                </a:lnTo>
                <a:lnTo>
                  <a:pt x="385274" y="387799"/>
                </a:lnTo>
                <a:lnTo>
                  <a:pt x="406200" y="378402"/>
                </a:lnTo>
                <a:lnTo>
                  <a:pt x="426139" y="368044"/>
                </a:lnTo>
                <a:lnTo>
                  <a:pt x="445032" y="356794"/>
                </a:lnTo>
                <a:lnTo>
                  <a:pt x="462824" y="344724"/>
                </a:lnTo>
                <a:lnTo>
                  <a:pt x="479456" y="331904"/>
                </a:lnTo>
                <a:lnTo>
                  <a:pt x="494872" y="318404"/>
                </a:lnTo>
                <a:lnTo>
                  <a:pt x="509014" y="304296"/>
                </a:lnTo>
                <a:lnTo>
                  <a:pt x="521824" y="289649"/>
                </a:lnTo>
                <a:lnTo>
                  <a:pt x="533245" y="274534"/>
                </a:lnTo>
                <a:lnTo>
                  <a:pt x="543220" y="259023"/>
                </a:lnTo>
                <a:lnTo>
                  <a:pt x="551692" y="243185"/>
                </a:lnTo>
                <a:lnTo>
                  <a:pt x="558603" y="227091"/>
                </a:lnTo>
                <a:lnTo>
                  <a:pt x="563896" y="210812"/>
                </a:lnTo>
                <a:lnTo>
                  <a:pt x="567514" y="194417"/>
                </a:lnTo>
                <a:lnTo>
                  <a:pt x="569399" y="177979"/>
                </a:lnTo>
                <a:lnTo>
                  <a:pt x="569493" y="161567"/>
                </a:lnTo>
                <a:lnTo>
                  <a:pt x="567741" y="145252"/>
                </a:lnTo>
                <a:lnTo>
                  <a:pt x="564083" y="129105"/>
                </a:lnTo>
                <a:lnTo>
                  <a:pt x="558556" y="113493"/>
                </a:lnTo>
                <a:lnTo>
                  <a:pt x="551328" y="98755"/>
                </a:lnTo>
                <a:lnTo>
                  <a:pt x="542486" y="84922"/>
                </a:lnTo>
                <a:lnTo>
                  <a:pt x="532116" y="72021"/>
                </a:lnTo>
                <a:lnTo>
                  <a:pt x="520304" y="60082"/>
                </a:lnTo>
                <a:lnTo>
                  <a:pt x="507136" y="49135"/>
                </a:lnTo>
                <a:lnTo>
                  <a:pt x="492700" y="39208"/>
                </a:lnTo>
                <a:lnTo>
                  <a:pt x="477081" y="30329"/>
                </a:lnTo>
                <a:lnTo>
                  <a:pt x="460365" y="22529"/>
                </a:lnTo>
                <a:lnTo>
                  <a:pt x="442639" y="15837"/>
                </a:lnTo>
                <a:lnTo>
                  <a:pt x="423989" y="10280"/>
                </a:lnTo>
                <a:lnTo>
                  <a:pt x="404502" y="5890"/>
                </a:lnTo>
                <a:lnTo>
                  <a:pt x="384263" y="2693"/>
                </a:lnTo>
                <a:lnTo>
                  <a:pt x="363359" y="720"/>
                </a:lnTo>
                <a:lnTo>
                  <a:pt x="341877" y="0"/>
                </a:lnTo>
                <a:lnTo>
                  <a:pt x="319902" y="561"/>
                </a:lnTo>
                <a:lnTo>
                  <a:pt x="297520" y="2432"/>
                </a:lnTo>
                <a:lnTo>
                  <a:pt x="274819" y="5644"/>
                </a:lnTo>
                <a:lnTo>
                  <a:pt x="251885" y="10224"/>
                </a:lnTo>
                <a:lnTo>
                  <a:pt x="228803" y="16202"/>
                </a:lnTo>
                <a:lnTo>
                  <a:pt x="206074" y="23446"/>
                </a:lnTo>
                <a:lnTo>
                  <a:pt x="184219" y="31797"/>
                </a:lnTo>
                <a:lnTo>
                  <a:pt x="163293" y="41183"/>
                </a:lnTo>
                <a:lnTo>
                  <a:pt x="143354" y="51534"/>
                </a:lnTo>
                <a:lnTo>
                  <a:pt x="124461" y="62779"/>
                </a:lnTo>
                <a:lnTo>
                  <a:pt x="106669" y="74847"/>
                </a:lnTo>
                <a:lnTo>
                  <a:pt x="90036" y="87667"/>
                </a:lnTo>
                <a:lnTo>
                  <a:pt x="74621" y="101168"/>
                </a:lnTo>
                <a:lnTo>
                  <a:pt x="60479" y="115279"/>
                </a:lnTo>
                <a:lnTo>
                  <a:pt x="47669" y="129930"/>
                </a:lnTo>
                <a:lnTo>
                  <a:pt x="36248" y="145050"/>
                </a:lnTo>
                <a:lnTo>
                  <a:pt x="26272" y="160567"/>
                </a:lnTo>
                <a:lnTo>
                  <a:pt x="17801" y="176412"/>
                </a:lnTo>
                <a:lnTo>
                  <a:pt x="10889" y="192512"/>
                </a:lnTo>
                <a:lnTo>
                  <a:pt x="5596" y="208797"/>
                </a:lnTo>
                <a:lnTo>
                  <a:pt x="1979" y="225197"/>
                </a:lnTo>
                <a:lnTo>
                  <a:pt x="94" y="241640"/>
                </a:lnTo>
                <a:lnTo>
                  <a:pt x="0" y="258056"/>
                </a:lnTo>
                <a:lnTo>
                  <a:pt x="1752" y="274374"/>
                </a:lnTo>
                <a:lnTo>
                  <a:pt x="5410" y="2905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38916"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N</a:t>
            </a:r>
            <a:r>
              <a:rPr lang="en-US" altLang="zh-TW" sz="2400" baseline="30000">
                <a:solidFill>
                  <a:schemeClr val="bg1"/>
                </a:solidFill>
                <a:latin typeface="Trebuchet MS" panose="020B0603020202020204" pitchFamily="34" charset="0"/>
              </a:rPr>
              <a:t>o</a:t>
            </a:r>
            <a:r>
              <a:rPr lang="en-US" altLang="zh-TW" sz="2400">
                <a:solidFill>
                  <a:schemeClr val="bg1"/>
                </a:solidFill>
                <a:latin typeface="Trebuchet MS" panose="020B0603020202020204" pitchFamily="34" charset="0"/>
              </a:rPr>
              <a:t> 2 COMMON APPLICATIONS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38917" name="Picture 14" descr="NHLA - H logo revers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75" y="1544639"/>
            <a:ext cx="3519394" cy="52811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482" y="1544638"/>
            <a:ext cx="5050031" cy="531336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descr="not-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860425"/>
            <a:ext cx="77597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91140" name="TextBox 8"/>
          <p:cNvSpPr txBox="1">
            <a:spLocks noChangeArrowheads="1"/>
          </p:cNvSpPr>
          <p:nvPr/>
        </p:nvSpPr>
        <p:spPr bwMode="auto">
          <a:xfrm>
            <a:off x="350838" y="554038"/>
            <a:ext cx="7439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Characteristics Allowed in Clear Face Cuttings</a:t>
            </a:r>
          </a:p>
        </p:txBody>
      </p:sp>
      <p:pic>
        <p:nvPicPr>
          <p:cNvPr id="91141"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7" descr="not-defect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847725"/>
            <a:ext cx="7996238"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92164" name="TextBox 8"/>
          <p:cNvSpPr txBox="1">
            <a:spLocks noChangeArrowheads="1"/>
          </p:cNvSpPr>
          <p:nvPr/>
        </p:nvSpPr>
        <p:spPr bwMode="auto">
          <a:xfrm>
            <a:off x="438150" y="554038"/>
            <a:ext cx="7697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Characteristics Allowed in Clear Face Cuttings</a:t>
            </a:r>
          </a:p>
        </p:txBody>
      </p:sp>
      <p:pic>
        <p:nvPicPr>
          <p:cNvPr id="92165"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075" y="1141413"/>
            <a:ext cx="7496175"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93188" name="TextBox 8"/>
          <p:cNvSpPr txBox="1">
            <a:spLocks noChangeArrowheads="1"/>
          </p:cNvSpPr>
          <p:nvPr/>
        </p:nvSpPr>
        <p:spPr bwMode="auto">
          <a:xfrm>
            <a:off x="406400" y="558800"/>
            <a:ext cx="737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Characteristics </a:t>
            </a:r>
            <a:r>
              <a:rPr lang="en-US" altLang="zh-TW" sz="2400" b="1">
                <a:solidFill>
                  <a:schemeClr val="bg1"/>
                </a:solidFill>
                <a:latin typeface="Trebuchet MS" panose="020B0603020202020204" pitchFamily="34" charset="0"/>
              </a:rPr>
              <a:t>Not</a:t>
            </a:r>
            <a:r>
              <a:rPr lang="en-US" altLang="zh-TW" sz="2400">
                <a:solidFill>
                  <a:schemeClr val="bg1"/>
                </a:solidFill>
                <a:latin typeface="Trebuchet MS" panose="020B0603020202020204" pitchFamily="34" charset="0"/>
              </a:rPr>
              <a:t> Allowed in Clear Face Cuttings</a:t>
            </a:r>
          </a:p>
        </p:txBody>
      </p:sp>
      <p:pic>
        <p:nvPicPr>
          <p:cNvPr id="93189"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882650"/>
            <a:ext cx="7815263"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94212" name="TextBox 8"/>
          <p:cNvSpPr txBox="1">
            <a:spLocks noChangeArrowheads="1"/>
          </p:cNvSpPr>
          <p:nvPr/>
        </p:nvSpPr>
        <p:spPr bwMode="auto">
          <a:xfrm>
            <a:off x="346075" y="554038"/>
            <a:ext cx="798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Characteristics </a:t>
            </a:r>
            <a:r>
              <a:rPr lang="en-US" altLang="zh-TW" sz="2400" b="1">
                <a:solidFill>
                  <a:schemeClr val="bg1"/>
                </a:solidFill>
                <a:latin typeface="Trebuchet MS" panose="020B0603020202020204" pitchFamily="34" charset="0"/>
              </a:rPr>
              <a:t>Not</a:t>
            </a:r>
            <a:r>
              <a:rPr lang="en-US" altLang="zh-TW" sz="2400">
                <a:solidFill>
                  <a:schemeClr val="bg1"/>
                </a:solidFill>
                <a:latin typeface="Trebuchet MS" panose="020B0603020202020204" pitchFamily="34" charset="0"/>
              </a:rPr>
              <a:t> Allowed in Clear Face Cuttings</a:t>
            </a:r>
          </a:p>
        </p:txBody>
      </p:sp>
      <p:pic>
        <p:nvPicPr>
          <p:cNvPr id="94213"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996950"/>
            <a:ext cx="762635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95236" name="TextBox 8"/>
          <p:cNvSpPr txBox="1">
            <a:spLocks noChangeArrowheads="1"/>
          </p:cNvSpPr>
          <p:nvPr/>
        </p:nvSpPr>
        <p:spPr bwMode="auto">
          <a:xfrm>
            <a:off x="401638" y="568325"/>
            <a:ext cx="7440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Characteristics </a:t>
            </a:r>
            <a:r>
              <a:rPr lang="en-US" altLang="zh-TW" sz="2400" b="1">
                <a:solidFill>
                  <a:schemeClr val="bg1"/>
                </a:solidFill>
                <a:latin typeface="Trebuchet MS" panose="020B0603020202020204" pitchFamily="34" charset="0"/>
              </a:rPr>
              <a:t>Not</a:t>
            </a:r>
            <a:r>
              <a:rPr lang="en-US" altLang="zh-TW" sz="2400">
                <a:solidFill>
                  <a:schemeClr val="bg1"/>
                </a:solidFill>
                <a:latin typeface="Trebuchet MS" panose="020B0603020202020204" pitchFamily="34" charset="0"/>
              </a:rPr>
              <a:t> Allowed in Clear Face Cuttings</a:t>
            </a:r>
          </a:p>
        </p:txBody>
      </p:sp>
      <p:pic>
        <p:nvPicPr>
          <p:cNvPr id="95237"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bject 45"/>
          <p:cNvSpPr>
            <a:spLocks/>
          </p:cNvSpPr>
          <p:nvPr/>
        </p:nvSpPr>
        <p:spPr bwMode="auto">
          <a:xfrm>
            <a:off x="1457325" y="1508125"/>
            <a:ext cx="0" cy="3721100"/>
          </a:xfrm>
          <a:custGeom>
            <a:avLst/>
            <a:gdLst>
              <a:gd name="T0" fmla="*/ 0 h 3721480"/>
              <a:gd name="T1" fmla="*/ 3719200 h 3721480"/>
              <a:gd name="T2" fmla="*/ 0 60000 65536"/>
              <a:gd name="T3" fmla="*/ 0 60000 65536"/>
            </a:gdLst>
            <a:ahLst/>
            <a:cxnLst>
              <a:cxn ang="T2">
                <a:pos x="0" y="T0"/>
              </a:cxn>
              <a:cxn ang="T3">
                <a:pos x="0" y="T1"/>
              </a:cxn>
            </a:cxnLst>
            <a:rect l="0" t="0" r="r" b="b"/>
            <a:pathLst>
              <a:path h="3721480">
                <a:moveTo>
                  <a:pt x="0" y="0"/>
                </a:moveTo>
                <a:lnTo>
                  <a:pt x="0" y="372148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3" name="object 46"/>
          <p:cNvSpPr>
            <a:spLocks/>
          </p:cNvSpPr>
          <p:nvPr/>
        </p:nvSpPr>
        <p:spPr bwMode="auto">
          <a:xfrm>
            <a:off x="2428875" y="1508125"/>
            <a:ext cx="0" cy="3721100"/>
          </a:xfrm>
          <a:custGeom>
            <a:avLst/>
            <a:gdLst>
              <a:gd name="T0" fmla="*/ 0 h 3721480"/>
              <a:gd name="T1" fmla="*/ 3719200 h 3721480"/>
              <a:gd name="T2" fmla="*/ 0 60000 65536"/>
              <a:gd name="T3" fmla="*/ 0 60000 65536"/>
            </a:gdLst>
            <a:ahLst/>
            <a:cxnLst>
              <a:cxn ang="T2">
                <a:pos x="0" y="T0"/>
              </a:cxn>
              <a:cxn ang="T3">
                <a:pos x="0" y="T1"/>
              </a:cxn>
            </a:cxnLst>
            <a:rect l="0" t="0" r="r" b="b"/>
            <a:pathLst>
              <a:path h="3721480">
                <a:moveTo>
                  <a:pt x="0" y="0"/>
                </a:moveTo>
                <a:lnTo>
                  <a:pt x="0" y="372148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4" name="object 47"/>
          <p:cNvSpPr>
            <a:spLocks/>
          </p:cNvSpPr>
          <p:nvPr/>
        </p:nvSpPr>
        <p:spPr bwMode="auto">
          <a:xfrm>
            <a:off x="3373438" y="1508125"/>
            <a:ext cx="0" cy="1300163"/>
          </a:xfrm>
          <a:custGeom>
            <a:avLst/>
            <a:gdLst>
              <a:gd name="T0" fmla="*/ 0 h 1300606"/>
              <a:gd name="T1" fmla="*/ 1297950 h 1300606"/>
              <a:gd name="T2" fmla="*/ 0 60000 65536"/>
              <a:gd name="T3" fmla="*/ 0 60000 65536"/>
            </a:gdLst>
            <a:ahLst/>
            <a:cxnLst>
              <a:cxn ang="T2">
                <a:pos x="0" y="T0"/>
              </a:cxn>
              <a:cxn ang="T3">
                <a:pos x="0" y="T1"/>
              </a:cxn>
            </a:cxnLst>
            <a:rect l="0" t="0" r="r" b="b"/>
            <a:pathLst>
              <a:path h="1300606">
                <a:moveTo>
                  <a:pt x="0" y="0"/>
                </a:moveTo>
                <a:lnTo>
                  <a:pt x="0" y="1300606"/>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5" name="object 48"/>
          <p:cNvSpPr>
            <a:spLocks/>
          </p:cNvSpPr>
          <p:nvPr/>
        </p:nvSpPr>
        <p:spPr bwMode="auto">
          <a:xfrm>
            <a:off x="4356100" y="1508125"/>
            <a:ext cx="0" cy="3721100"/>
          </a:xfrm>
          <a:custGeom>
            <a:avLst/>
            <a:gdLst>
              <a:gd name="T0" fmla="*/ 0 h 3721480"/>
              <a:gd name="T1" fmla="*/ 3719200 h 3721480"/>
              <a:gd name="T2" fmla="*/ 0 60000 65536"/>
              <a:gd name="T3" fmla="*/ 0 60000 65536"/>
            </a:gdLst>
            <a:ahLst/>
            <a:cxnLst>
              <a:cxn ang="T2">
                <a:pos x="0" y="T0"/>
              </a:cxn>
              <a:cxn ang="T3">
                <a:pos x="0" y="T1"/>
              </a:cxn>
            </a:cxnLst>
            <a:rect l="0" t="0" r="r" b="b"/>
            <a:pathLst>
              <a:path h="3721480">
                <a:moveTo>
                  <a:pt x="0" y="0"/>
                </a:moveTo>
                <a:lnTo>
                  <a:pt x="0" y="372148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6" name="object 49"/>
          <p:cNvSpPr>
            <a:spLocks/>
          </p:cNvSpPr>
          <p:nvPr/>
        </p:nvSpPr>
        <p:spPr bwMode="auto">
          <a:xfrm>
            <a:off x="5508625" y="1508125"/>
            <a:ext cx="0" cy="3721100"/>
          </a:xfrm>
          <a:custGeom>
            <a:avLst/>
            <a:gdLst>
              <a:gd name="T0" fmla="*/ 0 h 3721480"/>
              <a:gd name="T1" fmla="*/ 3719200 h 3721480"/>
              <a:gd name="T2" fmla="*/ 0 60000 65536"/>
              <a:gd name="T3" fmla="*/ 0 60000 65536"/>
            </a:gdLst>
            <a:ahLst/>
            <a:cxnLst>
              <a:cxn ang="T2">
                <a:pos x="0" y="T0"/>
              </a:cxn>
              <a:cxn ang="T3">
                <a:pos x="0" y="T1"/>
              </a:cxn>
            </a:cxnLst>
            <a:rect l="0" t="0" r="r" b="b"/>
            <a:pathLst>
              <a:path h="3721480">
                <a:moveTo>
                  <a:pt x="0" y="0"/>
                </a:moveTo>
                <a:lnTo>
                  <a:pt x="0" y="372148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7" name="object 50"/>
          <p:cNvSpPr>
            <a:spLocks/>
          </p:cNvSpPr>
          <p:nvPr/>
        </p:nvSpPr>
        <p:spPr bwMode="auto">
          <a:xfrm>
            <a:off x="6767513" y="1508125"/>
            <a:ext cx="0" cy="3721100"/>
          </a:xfrm>
          <a:custGeom>
            <a:avLst/>
            <a:gdLst>
              <a:gd name="T0" fmla="*/ 0 h 3721480"/>
              <a:gd name="T1" fmla="*/ 3719200 h 3721480"/>
              <a:gd name="T2" fmla="*/ 0 60000 65536"/>
              <a:gd name="T3" fmla="*/ 0 60000 65536"/>
            </a:gdLst>
            <a:ahLst/>
            <a:cxnLst>
              <a:cxn ang="T2">
                <a:pos x="0" y="T0"/>
              </a:cxn>
              <a:cxn ang="T3">
                <a:pos x="0" y="T1"/>
              </a:cxn>
            </a:cxnLst>
            <a:rect l="0" t="0" r="r" b="b"/>
            <a:pathLst>
              <a:path h="3721480">
                <a:moveTo>
                  <a:pt x="0" y="0"/>
                </a:moveTo>
                <a:lnTo>
                  <a:pt x="0" y="372148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8" name="object 51"/>
          <p:cNvSpPr>
            <a:spLocks/>
          </p:cNvSpPr>
          <p:nvPr/>
        </p:nvSpPr>
        <p:spPr bwMode="auto">
          <a:xfrm>
            <a:off x="7885113" y="1508125"/>
            <a:ext cx="0" cy="3721100"/>
          </a:xfrm>
          <a:custGeom>
            <a:avLst/>
            <a:gdLst>
              <a:gd name="T0" fmla="*/ 0 h 3721480"/>
              <a:gd name="T1" fmla="*/ 3719200 h 3721480"/>
              <a:gd name="T2" fmla="*/ 0 60000 65536"/>
              <a:gd name="T3" fmla="*/ 0 60000 65536"/>
            </a:gdLst>
            <a:ahLst/>
            <a:cxnLst>
              <a:cxn ang="T2">
                <a:pos x="0" y="T0"/>
              </a:cxn>
              <a:cxn ang="T3">
                <a:pos x="0" y="T1"/>
              </a:cxn>
            </a:cxnLst>
            <a:rect l="0" t="0" r="r" b="b"/>
            <a:pathLst>
              <a:path h="3721480">
                <a:moveTo>
                  <a:pt x="0" y="0"/>
                </a:moveTo>
                <a:lnTo>
                  <a:pt x="0" y="372148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9" name="object 52"/>
          <p:cNvSpPr>
            <a:spLocks/>
          </p:cNvSpPr>
          <p:nvPr/>
        </p:nvSpPr>
        <p:spPr bwMode="auto">
          <a:xfrm>
            <a:off x="395288" y="2284413"/>
            <a:ext cx="8497887" cy="0"/>
          </a:xfrm>
          <a:custGeom>
            <a:avLst/>
            <a:gdLst>
              <a:gd name="T0" fmla="*/ 0 w 8496998"/>
              <a:gd name="T1" fmla="*/ 8502332 w 8496998"/>
              <a:gd name="T2" fmla="*/ 0 60000 65536"/>
              <a:gd name="T3" fmla="*/ 0 60000 65536"/>
            </a:gdLst>
            <a:ahLst/>
            <a:cxnLst>
              <a:cxn ang="T2">
                <a:pos x="T0" y="0"/>
              </a:cxn>
              <a:cxn ang="T3">
                <a:pos x="T1" y="0"/>
              </a:cxn>
            </a:cxnLst>
            <a:rect l="0" t="0" r="r" b="b"/>
            <a:pathLst>
              <a:path w="8496998">
                <a:moveTo>
                  <a:pt x="0" y="0"/>
                </a:moveTo>
                <a:lnTo>
                  <a:pt x="8496998"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0" name="object 53"/>
          <p:cNvSpPr>
            <a:spLocks/>
          </p:cNvSpPr>
          <p:nvPr/>
        </p:nvSpPr>
        <p:spPr bwMode="auto">
          <a:xfrm>
            <a:off x="395288" y="2801938"/>
            <a:ext cx="8497887" cy="0"/>
          </a:xfrm>
          <a:custGeom>
            <a:avLst/>
            <a:gdLst>
              <a:gd name="T0" fmla="*/ 0 w 8496998"/>
              <a:gd name="T1" fmla="*/ 8502332 w 8496998"/>
              <a:gd name="T2" fmla="*/ 0 60000 65536"/>
              <a:gd name="T3" fmla="*/ 0 60000 65536"/>
            </a:gdLst>
            <a:ahLst/>
            <a:cxnLst>
              <a:cxn ang="T2">
                <a:pos x="T0" y="0"/>
              </a:cxn>
              <a:cxn ang="T3">
                <a:pos x="T1" y="0"/>
              </a:cxn>
            </a:cxnLst>
            <a:rect l="0" t="0" r="r" b="b"/>
            <a:pathLst>
              <a:path w="8496998">
                <a:moveTo>
                  <a:pt x="0" y="0"/>
                </a:moveTo>
                <a:lnTo>
                  <a:pt x="8496998"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1" name="object 54"/>
          <p:cNvSpPr>
            <a:spLocks/>
          </p:cNvSpPr>
          <p:nvPr/>
        </p:nvSpPr>
        <p:spPr bwMode="auto">
          <a:xfrm>
            <a:off x="395288" y="3651250"/>
            <a:ext cx="2039937" cy="0"/>
          </a:xfrm>
          <a:custGeom>
            <a:avLst/>
            <a:gdLst>
              <a:gd name="T0" fmla="*/ 0 w 2039810"/>
              <a:gd name="T1" fmla="*/ 2040572 w 2039810"/>
              <a:gd name="T2" fmla="*/ 0 60000 65536"/>
              <a:gd name="T3" fmla="*/ 0 60000 65536"/>
            </a:gdLst>
            <a:ahLst/>
            <a:cxnLst>
              <a:cxn ang="T2">
                <a:pos x="T0" y="0"/>
              </a:cxn>
              <a:cxn ang="T3">
                <a:pos x="T1" y="0"/>
              </a:cxn>
            </a:cxnLst>
            <a:rect l="0" t="0" r="r" b="b"/>
            <a:pathLst>
              <a:path w="2039810">
                <a:moveTo>
                  <a:pt x="0" y="0"/>
                </a:moveTo>
                <a:lnTo>
                  <a:pt x="2039810"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2" name="object 55"/>
          <p:cNvSpPr>
            <a:spLocks/>
          </p:cNvSpPr>
          <p:nvPr/>
        </p:nvSpPr>
        <p:spPr bwMode="auto">
          <a:xfrm>
            <a:off x="4349750" y="3651250"/>
            <a:ext cx="4543425" cy="0"/>
          </a:xfrm>
          <a:custGeom>
            <a:avLst/>
            <a:gdLst>
              <a:gd name="T0" fmla="*/ 0 w 4542917"/>
              <a:gd name="T1" fmla="*/ 4545965 w 4542917"/>
              <a:gd name="T2" fmla="*/ 0 60000 65536"/>
              <a:gd name="T3" fmla="*/ 0 60000 65536"/>
            </a:gdLst>
            <a:ahLst/>
            <a:cxnLst>
              <a:cxn ang="T2">
                <a:pos x="T0" y="0"/>
              </a:cxn>
              <a:cxn ang="T3">
                <a:pos x="T1" y="0"/>
              </a:cxn>
            </a:cxnLst>
            <a:rect l="0" t="0" r="r" b="b"/>
            <a:pathLst>
              <a:path w="4542917">
                <a:moveTo>
                  <a:pt x="0" y="0"/>
                </a:moveTo>
                <a:lnTo>
                  <a:pt x="4542917"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3" name="object 56"/>
          <p:cNvSpPr>
            <a:spLocks/>
          </p:cNvSpPr>
          <p:nvPr/>
        </p:nvSpPr>
        <p:spPr bwMode="auto">
          <a:xfrm>
            <a:off x="395288" y="4284663"/>
            <a:ext cx="2039937" cy="0"/>
          </a:xfrm>
          <a:custGeom>
            <a:avLst/>
            <a:gdLst>
              <a:gd name="T0" fmla="*/ 0 w 2039810"/>
              <a:gd name="T1" fmla="*/ 2040572 w 2039810"/>
              <a:gd name="T2" fmla="*/ 0 60000 65536"/>
              <a:gd name="T3" fmla="*/ 0 60000 65536"/>
            </a:gdLst>
            <a:ahLst/>
            <a:cxnLst>
              <a:cxn ang="T2">
                <a:pos x="T0" y="0"/>
              </a:cxn>
              <a:cxn ang="T3">
                <a:pos x="T1" y="0"/>
              </a:cxn>
            </a:cxnLst>
            <a:rect l="0" t="0" r="r" b="b"/>
            <a:pathLst>
              <a:path w="2039810">
                <a:moveTo>
                  <a:pt x="0" y="0"/>
                </a:moveTo>
                <a:lnTo>
                  <a:pt x="2039810"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4" name="object 57"/>
          <p:cNvSpPr>
            <a:spLocks/>
          </p:cNvSpPr>
          <p:nvPr/>
        </p:nvSpPr>
        <p:spPr bwMode="auto">
          <a:xfrm>
            <a:off x="4349750" y="4284663"/>
            <a:ext cx="4543425" cy="0"/>
          </a:xfrm>
          <a:custGeom>
            <a:avLst/>
            <a:gdLst>
              <a:gd name="T0" fmla="*/ 0 w 4542917"/>
              <a:gd name="T1" fmla="*/ 4545965 w 4542917"/>
              <a:gd name="T2" fmla="*/ 0 60000 65536"/>
              <a:gd name="T3" fmla="*/ 0 60000 65536"/>
            </a:gdLst>
            <a:ahLst/>
            <a:cxnLst>
              <a:cxn ang="T2">
                <a:pos x="T0" y="0"/>
              </a:cxn>
              <a:cxn ang="T3">
                <a:pos x="T1" y="0"/>
              </a:cxn>
            </a:cxnLst>
            <a:rect l="0" t="0" r="r" b="b"/>
            <a:pathLst>
              <a:path w="4542917">
                <a:moveTo>
                  <a:pt x="0" y="0"/>
                </a:moveTo>
                <a:lnTo>
                  <a:pt x="4542917"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75" name="object 43"/>
          <p:cNvSpPr txBox="1">
            <a:spLocks noChangeArrowheads="1"/>
          </p:cNvSpPr>
          <p:nvPr/>
        </p:nvSpPr>
        <p:spPr bwMode="auto">
          <a:xfrm>
            <a:off x="2698750" y="708025"/>
            <a:ext cx="1130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3763"/>
              </a:lnSpc>
              <a:spcBef>
                <a:spcPts val="188"/>
              </a:spcBef>
              <a:buFontTx/>
              <a:buNone/>
            </a:pPr>
            <a:r>
              <a:rPr lang="en-US" altLang="en-US" sz="5400" baseline="3000"/>
              <a:t>NHLA</a:t>
            </a:r>
            <a:endParaRPr lang="en-US" altLang="en-US" sz="3600"/>
          </a:p>
        </p:txBody>
      </p:sp>
      <p:sp>
        <p:nvSpPr>
          <p:cNvPr id="42" name="object 42"/>
          <p:cNvSpPr txBox="1"/>
          <p:nvPr/>
        </p:nvSpPr>
        <p:spPr>
          <a:xfrm>
            <a:off x="3836988" y="708025"/>
            <a:ext cx="1554162" cy="482600"/>
          </a:xfrm>
          <a:prstGeom prst="rect">
            <a:avLst/>
          </a:prstGeom>
        </p:spPr>
        <p:txBody>
          <a:bodyPr lIns="0" tIns="0" rIns="0" bIns="0"/>
          <a:lstStyle/>
          <a:p>
            <a:pPr marL="12700">
              <a:lnSpc>
                <a:spcPts val="3765"/>
              </a:lnSpc>
              <a:spcBef>
                <a:spcPts val="188"/>
              </a:spcBef>
              <a:defRPr/>
            </a:pPr>
            <a:r>
              <a:rPr sz="5400" baseline="3034" dirty="0">
                <a:latin typeface="Calibri"/>
                <a:cs typeface="Calibri"/>
              </a:rPr>
              <a:t>G</a:t>
            </a:r>
            <a:r>
              <a:rPr sz="5400" spc="-69" baseline="3034" dirty="0">
                <a:latin typeface="Calibri"/>
                <a:cs typeface="Calibri"/>
              </a:rPr>
              <a:t>r</a:t>
            </a:r>
            <a:r>
              <a:rPr sz="5400" baseline="3034" dirty="0">
                <a:latin typeface="Calibri"/>
                <a:cs typeface="Calibri"/>
              </a:rPr>
              <a:t>adi</a:t>
            </a:r>
            <a:r>
              <a:rPr sz="5400" spc="9" baseline="3034" dirty="0">
                <a:latin typeface="Calibri"/>
                <a:cs typeface="Calibri"/>
              </a:rPr>
              <a:t>n</a:t>
            </a:r>
            <a:r>
              <a:rPr sz="5400" baseline="3034" dirty="0">
                <a:latin typeface="Calibri"/>
                <a:cs typeface="Calibri"/>
              </a:rPr>
              <a:t>g</a:t>
            </a:r>
            <a:endParaRPr sz="3600">
              <a:latin typeface="Calibri"/>
              <a:cs typeface="Calibri"/>
            </a:endParaRPr>
          </a:p>
        </p:txBody>
      </p:sp>
      <p:sp>
        <p:nvSpPr>
          <p:cNvPr id="41" name="object 41"/>
          <p:cNvSpPr txBox="1"/>
          <p:nvPr/>
        </p:nvSpPr>
        <p:spPr>
          <a:xfrm>
            <a:off x="5397500" y="708025"/>
            <a:ext cx="1109663" cy="482600"/>
          </a:xfrm>
          <a:prstGeom prst="rect">
            <a:avLst/>
          </a:prstGeom>
        </p:spPr>
        <p:txBody>
          <a:bodyPr lIns="0" tIns="0" rIns="0" bIns="0"/>
          <a:lstStyle/>
          <a:p>
            <a:pPr marL="12700">
              <a:lnSpc>
                <a:spcPts val="3765"/>
              </a:lnSpc>
              <a:spcBef>
                <a:spcPts val="188"/>
              </a:spcBef>
              <a:defRPr/>
            </a:pPr>
            <a:r>
              <a:rPr sz="5400" baseline="3034" dirty="0">
                <a:latin typeface="Calibri"/>
                <a:cs typeface="Calibri"/>
              </a:rPr>
              <a:t>Ch</a:t>
            </a:r>
            <a:r>
              <a:rPr sz="5400" spc="4" baseline="3034" dirty="0">
                <a:latin typeface="Calibri"/>
                <a:cs typeface="Calibri"/>
              </a:rPr>
              <a:t>a</a:t>
            </a:r>
            <a:r>
              <a:rPr sz="5400" baseline="3034" dirty="0">
                <a:latin typeface="Calibri"/>
                <a:cs typeface="Calibri"/>
              </a:rPr>
              <a:t>rt</a:t>
            </a:r>
            <a:endParaRPr sz="3600">
              <a:latin typeface="Calibri"/>
              <a:cs typeface="Calibri"/>
            </a:endParaRPr>
          </a:p>
        </p:txBody>
      </p:sp>
      <p:sp>
        <p:nvSpPr>
          <p:cNvPr id="40" name="object 40"/>
          <p:cNvSpPr txBox="1"/>
          <p:nvPr/>
        </p:nvSpPr>
        <p:spPr>
          <a:xfrm>
            <a:off x="8047038" y="2000250"/>
            <a:ext cx="712787" cy="203200"/>
          </a:xfrm>
          <a:prstGeom prst="rect">
            <a:avLst/>
          </a:prstGeom>
        </p:spPr>
        <p:txBody>
          <a:bodyPr lIns="0" tIns="0" rIns="0" bIns="0"/>
          <a:lstStyle/>
          <a:p>
            <a:pPr marL="12700">
              <a:lnSpc>
                <a:spcPts val="1530"/>
              </a:lnSpc>
              <a:spcBef>
                <a:spcPts val="76"/>
              </a:spcBef>
              <a:defRPr/>
            </a:pPr>
            <a:r>
              <a:rPr sz="2100" spc="-4" baseline="1950" dirty="0">
                <a:latin typeface="Calibri"/>
                <a:cs typeface="Calibri"/>
              </a:rPr>
              <a:t>C</a:t>
            </a:r>
            <a:r>
              <a:rPr sz="2100" baseline="1950" dirty="0">
                <a:latin typeface="Calibri"/>
                <a:cs typeface="Calibri"/>
              </a:rPr>
              <a:t>om</a:t>
            </a:r>
            <a:r>
              <a:rPr sz="2100" spc="-4" baseline="1950" dirty="0">
                <a:latin typeface="Calibri"/>
                <a:cs typeface="Calibri"/>
              </a:rPr>
              <a:t>m</a:t>
            </a:r>
            <a:r>
              <a:rPr sz="2100" baseline="1950" dirty="0">
                <a:latin typeface="Calibri"/>
                <a:cs typeface="Calibri"/>
              </a:rPr>
              <a:t>on</a:t>
            </a:r>
            <a:endParaRPr sz="1400">
              <a:latin typeface="Calibri"/>
              <a:cs typeface="Calibri"/>
            </a:endParaRPr>
          </a:p>
        </p:txBody>
      </p:sp>
      <p:sp>
        <p:nvSpPr>
          <p:cNvPr id="39" name="object 39"/>
          <p:cNvSpPr txBox="1"/>
          <p:nvPr/>
        </p:nvSpPr>
        <p:spPr>
          <a:xfrm>
            <a:off x="7893050" y="3043238"/>
            <a:ext cx="635000" cy="190500"/>
          </a:xfrm>
          <a:prstGeom prst="rect">
            <a:avLst/>
          </a:prstGeom>
        </p:spPr>
        <p:txBody>
          <a:bodyPr lIns="0" tIns="0" rIns="0" bIns="0"/>
          <a:lstStyle/>
          <a:p>
            <a:pPr marL="12700">
              <a:lnSpc>
                <a:spcPts val="1420"/>
              </a:lnSpc>
              <a:spcBef>
                <a:spcPts val="71"/>
              </a:spcBef>
              <a:defRPr/>
            </a:pPr>
            <a:r>
              <a:rPr sz="1950" baseline="2100" dirty="0">
                <a:latin typeface="Calibri"/>
                <a:cs typeface="Calibri"/>
              </a:rPr>
              <a:t>1</a:t>
            </a:r>
            <a:r>
              <a:rPr sz="1950" spc="9" baseline="2100" dirty="0">
                <a:latin typeface="Calibri"/>
                <a:cs typeface="Calibri"/>
              </a:rPr>
              <a:t>½</a:t>
            </a:r>
            <a:r>
              <a:rPr sz="1950" spc="-14" baseline="2100" dirty="0">
                <a:latin typeface="Calibri"/>
                <a:cs typeface="Calibri"/>
              </a:rPr>
              <a:t>”</a:t>
            </a:r>
            <a:r>
              <a:rPr sz="1950" baseline="2100" dirty="0">
                <a:latin typeface="Calibri"/>
                <a:cs typeface="Calibri"/>
              </a:rPr>
              <a:t>wide</a:t>
            </a:r>
            <a:endParaRPr sz="1300">
              <a:latin typeface="Calibri"/>
              <a:cs typeface="Calibri"/>
            </a:endParaRPr>
          </a:p>
        </p:txBody>
      </p:sp>
      <p:sp>
        <p:nvSpPr>
          <p:cNvPr id="38" name="object 38"/>
          <p:cNvSpPr txBox="1"/>
          <p:nvPr/>
        </p:nvSpPr>
        <p:spPr>
          <a:xfrm>
            <a:off x="7893050" y="3440113"/>
            <a:ext cx="969963" cy="188912"/>
          </a:xfrm>
          <a:prstGeom prst="rect">
            <a:avLst/>
          </a:prstGeom>
        </p:spPr>
        <p:txBody>
          <a:bodyPr lIns="0" tIns="0" rIns="0" bIns="0"/>
          <a:lstStyle/>
          <a:p>
            <a:pPr marL="12700">
              <a:lnSpc>
                <a:spcPts val="1420"/>
              </a:lnSpc>
              <a:spcBef>
                <a:spcPts val="71"/>
              </a:spcBef>
              <a:defRPr/>
            </a:pPr>
            <a:r>
              <a:rPr sz="1950" baseline="2100" dirty="0">
                <a:latin typeface="Calibri"/>
                <a:cs typeface="Calibri"/>
              </a:rPr>
              <a:t>squa</a:t>
            </a:r>
            <a:r>
              <a:rPr sz="1950" spc="-4" baseline="2100" dirty="0">
                <a:latin typeface="Calibri"/>
                <a:cs typeface="Calibri"/>
              </a:rPr>
              <a:t>r</a:t>
            </a:r>
            <a:r>
              <a:rPr sz="1950" baseline="2100" dirty="0">
                <a:latin typeface="Calibri"/>
                <a:cs typeface="Calibri"/>
              </a:rPr>
              <a:t>e</a:t>
            </a:r>
            <a:r>
              <a:rPr sz="1950" spc="-30" baseline="2100" dirty="0">
                <a:latin typeface="Calibri"/>
                <a:cs typeface="Calibri"/>
              </a:rPr>
              <a:t> </a:t>
            </a:r>
            <a:r>
              <a:rPr sz="1950" baseline="2100" dirty="0">
                <a:latin typeface="Calibri"/>
                <a:cs typeface="Calibri"/>
              </a:rPr>
              <a:t>i</a:t>
            </a:r>
            <a:r>
              <a:rPr sz="1950" spc="4" baseline="2100" dirty="0">
                <a:latin typeface="Calibri"/>
                <a:cs typeface="Calibri"/>
              </a:rPr>
              <a:t>n</a:t>
            </a:r>
            <a:r>
              <a:rPr sz="1950" baseline="2100" dirty="0">
                <a:latin typeface="Calibri"/>
                <a:cs typeface="Calibri"/>
              </a:rPr>
              <a:t>c</a:t>
            </a:r>
            <a:r>
              <a:rPr sz="1950" spc="4" baseline="2100" dirty="0">
                <a:latin typeface="Calibri"/>
                <a:cs typeface="Calibri"/>
              </a:rPr>
              <a:t>h</a:t>
            </a:r>
            <a:r>
              <a:rPr sz="1950" baseline="2100" dirty="0">
                <a:latin typeface="Calibri"/>
                <a:cs typeface="Calibri"/>
              </a:rPr>
              <a:t>es</a:t>
            </a:r>
            <a:endParaRPr sz="1300">
              <a:latin typeface="Calibri"/>
              <a:cs typeface="Calibri"/>
            </a:endParaRPr>
          </a:p>
        </p:txBody>
      </p:sp>
      <p:sp>
        <p:nvSpPr>
          <p:cNvPr id="40981" name="object 37"/>
          <p:cNvSpPr txBox="1">
            <a:spLocks noChangeArrowheads="1"/>
          </p:cNvSpPr>
          <p:nvPr/>
        </p:nvSpPr>
        <p:spPr bwMode="auto">
          <a:xfrm>
            <a:off x="8051800" y="4681538"/>
            <a:ext cx="560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725"/>
              </a:lnSpc>
              <a:spcBef>
                <a:spcPts val="88"/>
              </a:spcBef>
              <a:buFontTx/>
              <a:buNone/>
            </a:pPr>
            <a:r>
              <a:rPr lang="en-US" altLang="en-US" sz="2400" baseline="3000"/>
              <a:t>sound</a:t>
            </a:r>
            <a:endParaRPr lang="en-US" altLang="en-US" sz="1600"/>
          </a:p>
        </p:txBody>
      </p:sp>
      <p:sp>
        <p:nvSpPr>
          <p:cNvPr id="40982" name="object 36"/>
          <p:cNvSpPr txBox="1">
            <a:spLocks noChangeArrowheads="1"/>
          </p:cNvSpPr>
          <p:nvPr/>
        </p:nvSpPr>
        <p:spPr bwMode="auto">
          <a:xfrm>
            <a:off x="395288" y="1508125"/>
            <a:ext cx="1062037"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p:txBody>
      </p:sp>
      <p:sp>
        <p:nvSpPr>
          <p:cNvPr id="40983" name="object 35"/>
          <p:cNvSpPr txBox="1">
            <a:spLocks noChangeArrowheads="1"/>
          </p:cNvSpPr>
          <p:nvPr/>
        </p:nvSpPr>
        <p:spPr bwMode="auto">
          <a:xfrm>
            <a:off x="1457325" y="1508125"/>
            <a:ext cx="97155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a:p>
            <a:pPr algn="ctr">
              <a:lnSpc>
                <a:spcPct val="102000"/>
              </a:lnSpc>
              <a:spcBef>
                <a:spcPts val="1263"/>
              </a:spcBef>
              <a:buFontTx/>
              <a:buNone/>
            </a:pPr>
            <a:r>
              <a:rPr lang="en-US" altLang="en-US" sz="1600"/>
              <a:t>FAS</a:t>
            </a:r>
          </a:p>
        </p:txBody>
      </p:sp>
      <p:sp>
        <p:nvSpPr>
          <p:cNvPr id="40984" name="object 34"/>
          <p:cNvSpPr txBox="1">
            <a:spLocks noChangeArrowheads="1"/>
          </p:cNvSpPr>
          <p:nvPr/>
        </p:nvSpPr>
        <p:spPr bwMode="auto">
          <a:xfrm>
            <a:off x="2428875" y="1508125"/>
            <a:ext cx="94456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a:p>
            <a:pPr algn="ctr">
              <a:lnSpc>
                <a:spcPct val="102000"/>
              </a:lnSpc>
              <a:spcBef>
                <a:spcPts val="1263"/>
              </a:spcBef>
              <a:buFontTx/>
              <a:buNone/>
            </a:pPr>
            <a:r>
              <a:rPr lang="en-US" altLang="en-US" sz="1600"/>
              <a:t>F1F</a:t>
            </a:r>
          </a:p>
        </p:txBody>
      </p:sp>
      <p:sp>
        <p:nvSpPr>
          <p:cNvPr id="33" name="object 33"/>
          <p:cNvSpPr txBox="1"/>
          <p:nvPr/>
        </p:nvSpPr>
        <p:spPr>
          <a:xfrm>
            <a:off x="3373438" y="1508125"/>
            <a:ext cx="982662" cy="776288"/>
          </a:xfrm>
          <a:prstGeom prst="rect">
            <a:avLst/>
          </a:prstGeom>
        </p:spPr>
        <p:txBody>
          <a:bodyPr lIns="0" tIns="0" rIns="0" bIns="0"/>
          <a:lstStyle/>
          <a:p>
            <a:pPr>
              <a:lnSpc>
                <a:spcPts val="1000"/>
              </a:lnSpc>
              <a:defRPr/>
            </a:pPr>
            <a:endParaRPr sz="1000"/>
          </a:p>
          <a:p>
            <a:pPr marL="243585">
              <a:lnSpc>
                <a:spcPct val="101725"/>
              </a:lnSpc>
              <a:spcBef>
                <a:spcPts val="1259"/>
              </a:spcBef>
              <a:defRPr/>
            </a:pPr>
            <a:r>
              <a:rPr sz="1600" dirty="0">
                <a:latin typeface="Calibri"/>
                <a:cs typeface="Calibri"/>
              </a:rPr>
              <a:t>Select</a:t>
            </a:r>
            <a:endParaRPr sz="1600">
              <a:latin typeface="Calibri"/>
              <a:cs typeface="Calibri"/>
            </a:endParaRPr>
          </a:p>
        </p:txBody>
      </p:sp>
      <p:sp>
        <p:nvSpPr>
          <p:cNvPr id="32" name="object 32"/>
          <p:cNvSpPr txBox="1"/>
          <p:nvPr/>
        </p:nvSpPr>
        <p:spPr>
          <a:xfrm>
            <a:off x="4356100" y="1508125"/>
            <a:ext cx="1152525" cy="776288"/>
          </a:xfrm>
          <a:prstGeom prst="rect">
            <a:avLst/>
          </a:prstGeom>
        </p:spPr>
        <p:txBody>
          <a:bodyPr lIns="0" tIns="0" rIns="0" bIns="0"/>
          <a:lstStyle/>
          <a:p>
            <a:pPr>
              <a:lnSpc>
                <a:spcPts val="1000"/>
              </a:lnSpc>
              <a:defRPr/>
            </a:pPr>
            <a:endParaRPr sz="1000"/>
          </a:p>
          <a:p>
            <a:pPr marL="136778">
              <a:lnSpc>
                <a:spcPct val="101725"/>
              </a:lnSpc>
              <a:spcBef>
                <a:spcPts val="1017"/>
              </a:spcBef>
              <a:defRPr/>
            </a:pPr>
            <a:r>
              <a:rPr sz="1400" dirty="0">
                <a:latin typeface="Calibri"/>
                <a:cs typeface="Calibri"/>
              </a:rPr>
              <a:t>#1</a:t>
            </a:r>
            <a:r>
              <a:rPr sz="1400" spc="-9" dirty="0">
                <a:latin typeface="Calibri"/>
                <a:cs typeface="Calibri"/>
              </a:rPr>
              <a:t> </a:t>
            </a:r>
            <a:r>
              <a:rPr sz="1400" spc="-4" dirty="0">
                <a:latin typeface="Calibri"/>
                <a:cs typeface="Calibri"/>
              </a:rPr>
              <a:t>C</a:t>
            </a:r>
            <a:r>
              <a:rPr sz="1400" dirty="0">
                <a:latin typeface="Calibri"/>
                <a:cs typeface="Calibri"/>
              </a:rPr>
              <a:t>om</a:t>
            </a:r>
            <a:r>
              <a:rPr sz="1400" spc="-4" dirty="0">
                <a:latin typeface="Calibri"/>
                <a:cs typeface="Calibri"/>
              </a:rPr>
              <a:t>m</a:t>
            </a:r>
            <a:r>
              <a:rPr sz="1400" dirty="0">
                <a:latin typeface="Calibri"/>
                <a:cs typeface="Calibri"/>
              </a:rPr>
              <a:t>on</a:t>
            </a:r>
            <a:endParaRPr sz="1400">
              <a:latin typeface="Calibri"/>
              <a:cs typeface="Calibri"/>
            </a:endParaRPr>
          </a:p>
        </p:txBody>
      </p:sp>
      <p:sp>
        <p:nvSpPr>
          <p:cNvPr id="40987" name="object 31"/>
          <p:cNvSpPr txBox="1">
            <a:spLocks noChangeArrowheads="1"/>
          </p:cNvSpPr>
          <p:nvPr/>
        </p:nvSpPr>
        <p:spPr bwMode="auto">
          <a:xfrm>
            <a:off x="5508625" y="1508125"/>
            <a:ext cx="1258888"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a:p>
            <a:pPr>
              <a:lnSpc>
                <a:spcPts val="1675"/>
              </a:lnSpc>
              <a:spcBef>
                <a:spcPts val="1088"/>
              </a:spcBef>
              <a:buFontTx/>
              <a:buNone/>
            </a:pPr>
            <a:r>
              <a:rPr lang="en-US" altLang="en-US" sz="1400"/>
              <a:t>#2A &amp; #2B Common</a:t>
            </a:r>
          </a:p>
        </p:txBody>
      </p:sp>
      <p:sp>
        <p:nvSpPr>
          <p:cNvPr id="40988" name="object 30"/>
          <p:cNvSpPr txBox="1">
            <a:spLocks noChangeArrowheads="1"/>
          </p:cNvSpPr>
          <p:nvPr/>
        </p:nvSpPr>
        <p:spPr bwMode="auto">
          <a:xfrm>
            <a:off x="6767513" y="1508125"/>
            <a:ext cx="11176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a:p>
            <a:pPr>
              <a:lnSpc>
                <a:spcPts val="1675"/>
              </a:lnSpc>
              <a:spcBef>
                <a:spcPts val="1088"/>
              </a:spcBef>
              <a:buFontTx/>
              <a:buNone/>
            </a:pPr>
            <a:r>
              <a:rPr lang="en-US" altLang="en-US" sz="1400"/>
              <a:t>#3 A Common</a:t>
            </a:r>
          </a:p>
        </p:txBody>
      </p:sp>
      <p:sp>
        <p:nvSpPr>
          <p:cNvPr id="40989" name="object 29"/>
          <p:cNvSpPr txBox="1">
            <a:spLocks noChangeArrowheads="1"/>
          </p:cNvSpPr>
          <p:nvPr/>
        </p:nvSpPr>
        <p:spPr bwMode="auto">
          <a:xfrm>
            <a:off x="7885113" y="1508125"/>
            <a:ext cx="1008062"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a:p>
            <a:pPr algn="ctr">
              <a:lnSpc>
                <a:spcPct val="102000"/>
              </a:lnSpc>
              <a:spcBef>
                <a:spcPts val="1013"/>
              </a:spcBef>
              <a:buFontTx/>
              <a:buNone/>
            </a:pPr>
            <a:r>
              <a:rPr lang="en-US" altLang="en-US" sz="1400"/>
              <a:t>#3 B</a:t>
            </a:r>
          </a:p>
        </p:txBody>
      </p:sp>
      <p:sp>
        <p:nvSpPr>
          <p:cNvPr id="28" name="object 28"/>
          <p:cNvSpPr txBox="1"/>
          <p:nvPr/>
        </p:nvSpPr>
        <p:spPr>
          <a:xfrm>
            <a:off x="395288" y="2284413"/>
            <a:ext cx="1062037" cy="517525"/>
          </a:xfrm>
          <a:prstGeom prst="rect">
            <a:avLst/>
          </a:prstGeom>
        </p:spPr>
        <p:txBody>
          <a:bodyPr lIns="0" tIns="0" rIns="0" bIns="0"/>
          <a:lstStyle/>
          <a:p>
            <a:pPr marL="179006">
              <a:lnSpc>
                <a:spcPct val="101725"/>
              </a:lnSpc>
              <a:spcBef>
                <a:spcPts val="340"/>
              </a:spcBef>
              <a:defRPr/>
            </a:pPr>
            <a:r>
              <a:rPr sz="1400" dirty="0">
                <a:latin typeface="Calibri"/>
                <a:cs typeface="Calibri"/>
              </a:rPr>
              <a:t>Mi</a:t>
            </a:r>
            <a:r>
              <a:rPr sz="1400" spc="-4" dirty="0">
                <a:latin typeface="Calibri"/>
                <a:cs typeface="Calibri"/>
              </a:rPr>
              <a:t>n</a:t>
            </a:r>
            <a:r>
              <a:rPr sz="1400" dirty="0">
                <a:latin typeface="Calibri"/>
                <a:cs typeface="Calibri"/>
              </a:rPr>
              <a:t>i</a:t>
            </a:r>
            <a:r>
              <a:rPr sz="1400" spc="-4" dirty="0">
                <a:latin typeface="Calibri"/>
                <a:cs typeface="Calibri"/>
              </a:rPr>
              <a:t>mu</a:t>
            </a:r>
            <a:r>
              <a:rPr sz="1400" dirty="0">
                <a:latin typeface="Calibri"/>
                <a:cs typeface="Calibri"/>
              </a:rPr>
              <a:t>m</a:t>
            </a:r>
            <a:endParaRPr sz="1400">
              <a:latin typeface="Calibri"/>
              <a:cs typeface="Calibri"/>
            </a:endParaRPr>
          </a:p>
          <a:p>
            <a:pPr marL="157670">
              <a:lnSpc>
                <a:spcPts val="1680"/>
              </a:lnSpc>
              <a:spcBef>
                <a:spcPts val="84"/>
              </a:spcBef>
              <a:defRPr/>
            </a:pPr>
            <a:r>
              <a:rPr sz="2100" spc="4" baseline="1950" dirty="0">
                <a:latin typeface="Calibri"/>
                <a:cs typeface="Calibri"/>
              </a:rPr>
              <a:t>B</a:t>
            </a:r>
            <a:r>
              <a:rPr sz="2100" baseline="1950" dirty="0">
                <a:latin typeface="Calibri"/>
                <a:cs typeface="Calibri"/>
              </a:rPr>
              <a:t>oa</a:t>
            </a:r>
            <a:r>
              <a:rPr sz="2100" spc="-19" baseline="1950" dirty="0">
                <a:latin typeface="Calibri"/>
                <a:cs typeface="Calibri"/>
              </a:rPr>
              <a:t>r</a:t>
            </a:r>
            <a:r>
              <a:rPr sz="2100" baseline="1950" dirty="0">
                <a:latin typeface="Calibri"/>
                <a:cs typeface="Calibri"/>
              </a:rPr>
              <a:t>d</a:t>
            </a:r>
            <a:r>
              <a:rPr sz="2100" spc="-19" baseline="1950" dirty="0">
                <a:latin typeface="Calibri"/>
                <a:cs typeface="Calibri"/>
              </a:rPr>
              <a:t> </a:t>
            </a:r>
            <a:r>
              <a:rPr sz="2100" baseline="1950" dirty="0">
                <a:latin typeface="Calibri"/>
                <a:cs typeface="Calibri"/>
              </a:rPr>
              <a:t>S</a:t>
            </a:r>
            <a:r>
              <a:rPr sz="2100" spc="4" baseline="1950" dirty="0">
                <a:latin typeface="Calibri"/>
                <a:cs typeface="Calibri"/>
              </a:rPr>
              <a:t>i</a:t>
            </a:r>
            <a:r>
              <a:rPr sz="2100" spc="-39" baseline="1950" dirty="0">
                <a:latin typeface="Calibri"/>
                <a:cs typeface="Calibri"/>
              </a:rPr>
              <a:t>z</a:t>
            </a:r>
            <a:r>
              <a:rPr sz="2100" baseline="1950" dirty="0">
                <a:latin typeface="Calibri"/>
                <a:cs typeface="Calibri"/>
              </a:rPr>
              <a:t>e</a:t>
            </a:r>
            <a:endParaRPr sz="1400">
              <a:latin typeface="Calibri"/>
              <a:cs typeface="Calibri"/>
            </a:endParaRPr>
          </a:p>
        </p:txBody>
      </p:sp>
      <p:sp>
        <p:nvSpPr>
          <p:cNvPr id="27" name="object 27"/>
          <p:cNvSpPr txBox="1"/>
          <p:nvPr/>
        </p:nvSpPr>
        <p:spPr>
          <a:xfrm>
            <a:off x="1457325" y="2284413"/>
            <a:ext cx="971550" cy="517525"/>
          </a:xfrm>
          <a:prstGeom prst="rect">
            <a:avLst/>
          </a:prstGeom>
        </p:spPr>
        <p:txBody>
          <a:bodyPr lIns="0" tIns="0" rIns="0" bIns="0"/>
          <a:lstStyle/>
          <a:p>
            <a:pPr>
              <a:lnSpc>
                <a:spcPts val="800"/>
              </a:lnSpc>
              <a:spcBef>
                <a:spcPts val="42"/>
              </a:spcBef>
              <a:defRPr/>
            </a:pPr>
            <a:endParaRPr sz="800" dirty="0"/>
          </a:p>
          <a:p>
            <a:pPr marL="181863">
              <a:lnSpc>
                <a:spcPct val="101725"/>
              </a:lnSpc>
              <a:defRPr/>
            </a:pPr>
            <a:r>
              <a:rPr sz="1800" dirty="0">
                <a:latin typeface="Calibri"/>
                <a:cs typeface="Calibri"/>
              </a:rPr>
              <a:t>6</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8’</a:t>
            </a:r>
          </a:p>
        </p:txBody>
      </p:sp>
      <p:sp>
        <p:nvSpPr>
          <p:cNvPr id="26" name="object 26"/>
          <p:cNvSpPr txBox="1"/>
          <p:nvPr/>
        </p:nvSpPr>
        <p:spPr>
          <a:xfrm>
            <a:off x="2428875" y="2284413"/>
            <a:ext cx="944563" cy="517525"/>
          </a:xfrm>
          <a:prstGeom prst="rect">
            <a:avLst/>
          </a:prstGeom>
        </p:spPr>
        <p:txBody>
          <a:bodyPr lIns="0" tIns="0" rIns="0" bIns="0"/>
          <a:lstStyle/>
          <a:p>
            <a:pPr>
              <a:lnSpc>
                <a:spcPts val="800"/>
              </a:lnSpc>
              <a:spcBef>
                <a:spcPts val="42"/>
              </a:spcBef>
              <a:defRPr/>
            </a:pPr>
            <a:endParaRPr sz="800"/>
          </a:p>
          <a:p>
            <a:pPr marL="146558">
              <a:lnSpc>
                <a:spcPct val="101725"/>
              </a:lnSpc>
              <a:defRPr/>
            </a:pPr>
            <a:r>
              <a:rPr sz="1800" dirty="0">
                <a:latin typeface="Calibri"/>
                <a:cs typeface="Calibri"/>
              </a:rPr>
              <a:t>6</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8’</a:t>
            </a:r>
            <a:endParaRPr sz="1800">
              <a:latin typeface="Calibri"/>
              <a:cs typeface="Calibri"/>
            </a:endParaRPr>
          </a:p>
        </p:txBody>
      </p:sp>
      <p:sp>
        <p:nvSpPr>
          <p:cNvPr id="25" name="object 25"/>
          <p:cNvSpPr txBox="1"/>
          <p:nvPr/>
        </p:nvSpPr>
        <p:spPr>
          <a:xfrm>
            <a:off x="3373438" y="2284413"/>
            <a:ext cx="982662" cy="517525"/>
          </a:xfrm>
          <a:prstGeom prst="rect">
            <a:avLst/>
          </a:prstGeom>
        </p:spPr>
        <p:txBody>
          <a:bodyPr lIns="0" tIns="0" rIns="0" bIns="0"/>
          <a:lstStyle/>
          <a:p>
            <a:pPr>
              <a:lnSpc>
                <a:spcPts val="800"/>
              </a:lnSpc>
              <a:spcBef>
                <a:spcPts val="42"/>
              </a:spcBef>
              <a:defRPr/>
            </a:pPr>
            <a:endParaRPr sz="800"/>
          </a:p>
          <a:p>
            <a:pPr marL="210692">
              <a:lnSpc>
                <a:spcPct val="101725"/>
              </a:lnSpc>
              <a:defRPr/>
            </a:pPr>
            <a:r>
              <a:rPr sz="1800" dirty="0">
                <a:latin typeface="Calibri"/>
                <a:cs typeface="Calibri"/>
              </a:rPr>
              <a:t>4</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6’</a:t>
            </a:r>
            <a:endParaRPr sz="1800">
              <a:latin typeface="Calibri"/>
              <a:cs typeface="Calibri"/>
            </a:endParaRPr>
          </a:p>
        </p:txBody>
      </p:sp>
      <p:sp>
        <p:nvSpPr>
          <p:cNvPr id="24" name="object 24"/>
          <p:cNvSpPr txBox="1"/>
          <p:nvPr/>
        </p:nvSpPr>
        <p:spPr>
          <a:xfrm>
            <a:off x="4356100" y="2284413"/>
            <a:ext cx="1152525" cy="517525"/>
          </a:xfrm>
          <a:prstGeom prst="rect">
            <a:avLst/>
          </a:prstGeom>
        </p:spPr>
        <p:txBody>
          <a:bodyPr lIns="0" tIns="0" rIns="0" bIns="0"/>
          <a:lstStyle/>
          <a:p>
            <a:pPr>
              <a:lnSpc>
                <a:spcPts val="800"/>
              </a:lnSpc>
              <a:spcBef>
                <a:spcPts val="42"/>
              </a:spcBef>
              <a:defRPr/>
            </a:pPr>
            <a:endParaRPr sz="800"/>
          </a:p>
          <a:p>
            <a:pPr marL="236092">
              <a:lnSpc>
                <a:spcPct val="101725"/>
              </a:lnSpc>
              <a:defRPr/>
            </a:pPr>
            <a:r>
              <a:rPr sz="1800" dirty="0">
                <a:latin typeface="Calibri"/>
                <a:cs typeface="Calibri"/>
              </a:rPr>
              <a:t>3</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4’</a:t>
            </a:r>
            <a:endParaRPr sz="1800">
              <a:latin typeface="Calibri"/>
              <a:cs typeface="Calibri"/>
            </a:endParaRPr>
          </a:p>
        </p:txBody>
      </p:sp>
      <p:sp>
        <p:nvSpPr>
          <p:cNvPr id="23" name="object 23"/>
          <p:cNvSpPr txBox="1"/>
          <p:nvPr/>
        </p:nvSpPr>
        <p:spPr>
          <a:xfrm>
            <a:off x="5508625" y="2284413"/>
            <a:ext cx="1258888" cy="517525"/>
          </a:xfrm>
          <a:prstGeom prst="rect">
            <a:avLst/>
          </a:prstGeom>
        </p:spPr>
        <p:txBody>
          <a:bodyPr lIns="0" tIns="0" rIns="0" bIns="0"/>
          <a:lstStyle/>
          <a:p>
            <a:pPr>
              <a:lnSpc>
                <a:spcPts val="800"/>
              </a:lnSpc>
              <a:spcBef>
                <a:spcPts val="42"/>
              </a:spcBef>
              <a:defRPr/>
            </a:pPr>
            <a:endParaRPr sz="800"/>
          </a:p>
          <a:p>
            <a:pPr marL="308356">
              <a:lnSpc>
                <a:spcPct val="101725"/>
              </a:lnSpc>
              <a:defRPr/>
            </a:pPr>
            <a:r>
              <a:rPr sz="1800" dirty="0">
                <a:latin typeface="Calibri"/>
                <a:cs typeface="Calibri"/>
              </a:rPr>
              <a:t>3</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4’</a:t>
            </a:r>
            <a:endParaRPr sz="1800">
              <a:latin typeface="Calibri"/>
              <a:cs typeface="Calibri"/>
            </a:endParaRPr>
          </a:p>
        </p:txBody>
      </p:sp>
      <p:sp>
        <p:nvSpPr>
          <p:cNvPr id="22" name="object 22"/>
          <p:cNvSpPr txBox="1"/>
          <p:nvPr/>
        </p:nvSpPr>
        <p:spPr>
          <a:xfrm>
            <a:off x="6767513" y="2284413"/>
            <a:ext cx="1117600" cy="517525"/>
          </a:xfrm>
          <a:prstGeom prst="rect">
            <a:avLst/>
          </a:prstGeom>
        </p:spPr>
        <p:txBody>
          <a:bodyPr lIns="0" tIns="0" rIns="0" bIns="0"/>
          <a:lstStyle/>
          <a:p>
            <a:pPr>
              <a:lnSpc>
                <a:spcPts val="800"/>
              </a:lnSpc>
              <a:spcBef>
                <a:spcPts val="42"/>
              </a:spcBef>
              <a:defRPr/>
            </a:pPr>
            <a:endParaRPr sz="800"/>
          </a:p>
          <a:p>
            <a:pPr marL="272669">
              <a:lnSpc>
                <a:spcPct val="101725"/>
              </a:lnSpc>
              <a:defRPr/>
            </a:pPr>
            <a:r>
              <a:rPr sz="1800" dirty="0">
                <a:latin typeface="Calibri"/>
                <a:cs typeface="Calibri"/>
              </a:rPr>
              <a:t>3</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4’</a:t>
            </a:r>
            <a:endParaRPr sz="1800">
              <a:latin typeface="Calibri"/>
              <a:cs typeface="Calibri"/>
            </a:endParaRPr>
          </a:p>
        </p:txBody>
      </p:sp>
      <p:sp>
        <p:nvSpPr>
          <p:cNvPr id="21" name="object 21"/>
          <p:cNvSpPr txBox="1"/>
          <p:nvPr/>
        </p:nvSpPr>
        <p:spPr>
          <a:xfrm>
            <a:off x="7885113" y="2284413"/>
            <a:ext cx="1008062" cy="517525"/>
          </a:xfrm>
          <a:prstGeom prst="rect">
            <a:avLst/>
          </a:prstGeom>
        </p:spPr>
        <p:txBody>
          <a:bodyPr lIns="0" tIns="0" rIns="0" bIns="0"/>
          <a:lstStyle/>
          <a:p>
            <a:pPr>
              <a:lnSpc>
                <a:spcPts val="800"/>
              </a:lnSpc>
              <a:spcBef>
                <a:spcPts val="42"/>
              </a:spcBef>
              <a:defRPr/>
            </a:pPr>
            <a:endParaRPr sz="800"/>
          </a:p>
          <a:p>
            <a:pPr marL="164718">
              <a:lnSpc>
                <a:spcPct val="101725"/>
              </a:lnSpc>
              <a:defRPr/>
            </a:pPr>
            <a:r>
              <a:rPr sz="1800" dirty="0">
                <a:latin typeface="Calibri"/>
                <a:cs typeface="Calibri"/>
              </a:rPr>
              <a:t>3</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4’</a:t>
            </a:r>
            <a:endParaRPr sz="1800">
              <a:latin typeface="Calibri"/>
              <a:cs typeface="Calibri"/>
            </a:endParaRPr>
          </a:p>
        </p:txBody>
      </p:sp>
      <p:sp>
        <p:nvSpPr>
          <p:cNvPr id="40998" name="object 20"/>
          <p:cNvSpPr txBox="1">
            <a:spLocks noChangeArrowheads="1"/>
          </p:cNvSpPr>
          <p:nvPr/>
        </p:nvSpPr>
        <p:spPr bwMode="auto">
          <a:xfrm>
            <a:off x="395288" y="2801938"/>
            <a:ext cx="1062037"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a:p>
            <a:pPr algn="ctr">
              <a:lnSpc>
                <a:spcPct val="102000"/>
              </a:lnSpc>
              <a:spcBef>
                <a:spcPts val="1025"/>
              </a:spcBef>
              <a:buFontTx/>
              <a:buNone/>
            </a:pPr>
            <a:r>
              <a:rPr lang="en-US" altLang="en-US" sz="1400"/>
              <a:t>Minimum</a:t>
            </a:r>
          </a:p>
          <a:p>
            <a:pPr algn="ctr">
              <a:lnSpc>
                <a:spcPts val="1675"/>
              </a:lnSpc>
              <a:spcBef>
                <a:spcPts val="88"/>
              </a:spcBef>
              <a:buFontTx/>
              <a:buNone/>
            </a:pPr>
            <a:r>
              <a:rPr lang="en-US" altLang="en-US" sz="2100" baseline="2000"/>
              <a:t>Cutting Size</a:t>
            </a:r>
            <a:endParaRPr lang="en-US" altLang="en-US" sz="1400"/>
          </a:p>
        </p:txBody>
      </p:sp>
      <p:sp>
        <p:nvSpPr>
          <p:cNvPr id="19" name="object 19"/>
          <p:cNvSpPr txBox="1"/>
          <p:nvPr/>
        </p:nvSpPr>
        <p:spPr>
          <a:xfrm>
            <a:off x="1457325" y="2801938"/>
            <a:ext cx="971550" cy="849312"/>
          </a:xfrm>
          <a:prstGeom prst="rect">
            <a:avLst/>
          </a:prstGeom>
        </p:spPr>
        <p:txBody>
          <a:bodyPr lIns="0" tIns="0" rIns="0" bIns="0"/>
          <a:lstStyle/>
          <a:p>
            <a:pPr>
              <a:lnSpc>
                <a:spcPts val="1300"/>
              </a:lnSpc>
              <a:spcBef>
                <a:spcPts val="1"/>
              </a:spcBef>
              <a:defRPr/>
            </a:pPr>
            <a:endParaRPr sz="1300"/>
          </a:p>
          <a:p>
            <a:pPr marL="181863">
              <a:lnSpc>
                <a:spcPct val="101725"/>
              </a:lnSpc>
              <a:defRPr/>
            </a:pPr>
            <a:r>
              <a:rPr sz="1800" dirty="0">
                <a:latin typeface="Calibri"/>
                <a:cs typeface="Calibri"/>
              </a:rPr>
              <a:t>4</a:t>
            </a:r>
            <a:r>
              <a:rPr sz="1800" spc="-4" dirty="0">
                <a:latin typeface="Calibri"/>
                <a:cs typeface="Calibri"/>
              </a:rPr>
              <a:t>’</a:t>
            </a:r>
            <a:r>
              <a:rPr sz="1800" spc="-39" dirty="0">
                <a:latin typeface="Calibri"/>
                <a:cs typeface="Calibri"/>
              </a:rPr>
              <a:t>’</a:t>
            </a:r>
            <a:r>
              <a:rPr sz="1800" dirty="0">
                <a:latin typeface="Calibri"/>
                <a:cs typeface="Calibri"/>
              </a:rPr>
              <a:t>x 5’</a:t>
            </a:r>
            <a:endParaRPr sz="1800">
              <a:latin typeface="Calibri"/>
              <a:cs typeface="Calibri"/>
            </a:endParaRPr>
          </a:p>
          <a:p>
            <a:pPr marL="181863">
              <a:lnSpc>
                <a:spcPts val="2160"/>
              </a:lnSpc>
              <a:spcBef>
                <a:spcPts val="108"/>
              </a:spcBef>
              <a:defRPr/>
            </a:pPr>
            <a:r>
              <a:rPr sz="2700" baseline="1517" dirty="0">
                <a:latin typeface="Calibri"/>
                <a:cs typeface="Calibri"/>
              </a:rPr>
              <a:t>3</a:t>
            </a:r>
            <a:r>
              <a:rPr sz="2700" spc="-4" baseline="1517" dirty="0">
                <a:latin typeface="Calibri"/>
                <a:cs typeface="Calibri"/>
              </a:rPr>
              <a:t>’</a:t>
            </a:r>
            <a:r>
              <a:rPr sz="2700" spc="-39" baseline="1517" dirty="0">
                <a:latin typeface="Calibri"/>
                <a:cs typeface="Calibri"/>
              </a:rPr>
              <a:t>’</a:t>
            </a:r>
            <a:r>
              <a:rPr sz="2700" baseline="1517" dirty="0">
                <a:latin typeface="Calibri"/>
                <a:cs typeface="Calibri"/>
              </a:rPr>
              <a:t>x 7’</a:t>
            </a:r>
            <a:endParaRPr sz="1800">
              <a:latin typeface="Calibri"/>
              <a:cs typeface="Calibri"/>
            </a:endParaRPr>
          </a:p>
        </p:txBody>
      </p:sp>
      <p:sp>
        <p:nvSpPr>
          <p:cNvPr id="41000" name="object 18"/>
          <p:cNvSpPr txBox="1">
            <a:spLocks noChangeArrowheads="1"/>
          </p:cNvSpPr>
          <p:nvPr/>
        </p:nvSpPr>
        <p:spPr bwMode="auto">
          <a:xfrm>
            <a:off x="2428875" y="2801938"/>
            <a:ext cx="19272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000"/>
              </a:lnSpc>
              <a:spcBef>
                <a:spcPct val="0"/>
              </a:spcBef>
              <a:buFontTx/>
              <a:buNone/>
            </a:pPr>
            <a:endParaRPr lang="en-US" altLang="en-US" sz="1000">
              <a:latin typeface="Arial" panose="020B0604020202020204" pitchFamily="34" charset="0"/>
            </a:endParaRPr>
          </a:p>
          <a:p>
            <a:pPr algn="ctr">
              <a:lnSpc>
                <a:spcPct val="102000"/>
              </a:lnSpc>
              <a:spcBef>
                <a:spcPts val="1488"/>
              </a:spcBef>
              <a:buFontTx/>
              <a:buNone/>
            </a:pPr>
            <a:r>
              <a:rPr lang="en-US" altLang="en-US" sz="1800"/>
              <a:t>Better Face to</a:t>
            </a:r>
          </a:p>
          <a:p>
            <a:pPr algn="ctr">
              <a:lnSpc>
                <a:spcPts val="2163"/>
              </a:lnSpc>
              <a:spcBef>
                <a:spcPts val="113"/>
              </a:spcBef>
              <a:buFontTx/>
              <a:buNone/>
            </a:pPr>
            <a:r>
              <a:rPr lang="en-US" altLang="en-US" sz="2700" baseline="2000"/>
              <a:t>Grade FAS</a:t>
            </a:r>
            <a:endParaRPr lang="en-US" altLang="en-US" sz="1800"/>
          </a:p>
          <a:p>
            <a:pPr algn="ctr">
              <a:lnSpc>
                <a:spcPct val="102000"/>
              </a:lnSpc>
              <a:spcBef>
                <a:spcPts val="2013"/>
              </a:spcBef>
              <a:buFontTx/>
              <a:buNone/>
            </a:pPr>
            <a:r>
              <a:rPr lang="en-US" altLang="en-US" sz="1800"/>
              <a:t>Poor Face to</a:t>
            </a:r>
          </a:p>
          <a:p>
            <a:pPr algn="ctr">
              <a:lnSpc>
                <a:spcPts val="2163"/>
              </a:lnSpc>
              <a:spcBef>
                <a:spcPts val="113"/>
              </a:spcBef>
              <a:buFontTx/>
              <a:buNone/>
            </a:pPr>
            <a:r>
              <a:rPr lang="en-US" altLang="en-US" sz="2700" baseline="2000"/>
              <a:t>Grade #1</a:t>
            </a:r>
            <a:endParaRPr lang="en-US" altLang="en-US" sz="1800"/>
          </a:p>
          <a:p>
            <a:pPr algn="ctr">
              <a:lnSpc>
                <a:spcPts val="2163"/>
              </a:lnSpc>
              <a:spcBef>
                <a:spcPct val="0"/>
              </a:spcBef>
              <a:buFontTx/>
              <a:buNone/>
            </a:pPr>
            <a:r>
              <a:rPr lang="en-US" altLang="en-US" sz="2700" baseline="2000"/>
              <a:t>Common</a:t>
            </a:r>
            <a:endParaRPr lang="en-US" altLang="en-US" sz="1800"/>
          </a:p>
        </p:txBody>
      </p:sp>
      <p:sp>
        <p:nvSpPr>
          <p:cNvPr id="17" name="object 17"/>
          <p:cNvSpPr txBox="1"/>
          <p:nvPr/>
        </p:nvSpPr>
        <p:spPr>
          <a:xfrm>
            <a:off x="4356100" y="2801938"/>
            <a:ext cx="1152525" cy="849312"/>
          </a:xfrm>
          <a:prstGeom prst="rect">
            <a:avLst/>
          </a:prstGeom>
        </p:spPr>
        <p:txBody>
          <a:bodyPr lIns="0" tIns="0" rIns="0" bIns="0"/>
          <a:lstStyle/>
          <a:p>
            <a:pPr>
              <a:lnSpc>
                <a:spcPts val="1300"/>
              </a:lnSpc>
              <a:spcBef>
                <a:spcPts val="1"/>
              </a:spcBef>
              <a:defRPr/>
            </a:pPr>
            <a:endParaRPr sz="1300"/>
          </a:p>
          <a:p>
            <a:pPr marL="236092">
              <a:lnSpc>
                <a:spcPct val="101725"/>
              </a:lnSpc>
              <a:defRPr/>
            </a:pPr>
            <a:r>
              <a:rPr sz="1800" dirty="0">
                <a:latin typeface="Calibri"/>
                <a:cs typeface="Calibri"/>
              </a:rPr>
              <a:t>4</a:t>
            </a:r>
            <a:r>
              <a:rPr sz="1800" spc="-4" dirty="0">
                <a:latin typeface="Calibri"/>
                <a:cs typeface="Calibri"/>
              </a:rPr>
              <a:t>’</a:t>
            </a:r>
            <a:r>
              <a:rPr sz="1800" spc="-39" dirty="0">
                <a:latin typeface="Calibri"/>
                <a:cs typeface="Calibri"/>
              </a:rPr>
              <a:t>’</a:t>
            </a:r>
            <a:r>
              <a:rPr sz="1800" dirty="0">
                <a:latin typeface="Calibri"/>
                <a:cs typeface="Calibri"/>
              </a:rPr>
              <a:t>x 2’</a:t>
            </a:r>
            <a:endParaRPr sz="1800">
              <a:latin typeface="Calibri"/>
              <a:cs typeface="Calibri"/>
            </a:endParaRPr>
          </a:p>
          <a:p>
            <a:pPr marL="236092">
              <a:lnSpc>
                <a:spcPts val="2160"/>
              </a:lnSpc>
              <a:spcBef>
                <a:spcPts val="108"/>
              </a:spcBef>
              <a:defRPr/>
            </a:pPr>
            <a:r>
              <a:rPr sz="2700" baseline="1517" dirty="0">
                <a:latin typeface="Calibri"/>
                <a:cs typeface="Calibri"/>
              </a:rPr>
              <a:t>3</a:t>
            </a:r>
            <a:r>
              <a:rPr sz="2700" spc="-4" baseline="1517" dirty="0">
                <a:latin typeface="Calibri"/>
                <a:cs typeface="Calibri"/>
              </a:rPr>
              <a:t>’</a:t>
            </a:r>
            <a:r>
              <a:rPr sz="2700" spc="-39" baseline="1517" dirty="0">
                <a:latin typeface="Calibri"/>
                <a:cs typeface="Calibri"/>
              </a:rPr>
              <a:t>’</a:t>
            </a:r>
            <a:r>
              <a:rPr sz="2700" baseline="1517" dirty="0">
                <a:latin typeface="Calibri"/>
                <a:cs typeface="Calibri"/>
              </a:rPr>
              <a:t>x 3’</a:t>
            </a:r>
            <a:endParaRPr sz="1800">
              <a:latin typeface="Calibri"/>
              <a:cs typeface="Calibri"/>
            </a:endParaRPr>
          </a:p>
        </p:txBody>
      </p:sp>
      <p:sp>
        <p:nvSpPr>
          <p:cNvPr id="16" name="object 16"/>
          <p:cNvSpPr txBox="1"/>
          <p:nvPr/>
        </p:nvSpPr>
        <p:spPr>
          <a:xfrm>
            <a:off x="5508625" y="2801938"/>
            <a:ext cx="1258888" cy="849312"/>
          </a:xfrm>
          <a:prstGeom prst="rect">
            <a:avLst/>
          </a:prstGeom>
        </p:spPr>
        <p:txBody>
          <a:bodyPr lIns="0" tIns="0" rIns="0" bIns="0"/>
          <a:lstStyle/>
          <a:p>
            <a:pPr>
              <a:lnSpc>
                <a:spcPts val="1000"/>
              </a:lnSpc>
              <a:defRPr/>
            </a:pPr>
            <a:endParaRPr sz="1000"/>
          </a:p>
          <a:p>
            <a:pPr marL="308356">
              <a:lnSpc>
                <a:spcPct val="101725"/>
              </a:lnSpc>
              <a:spcBef>
                <a:spcPts val="1433"/>
              </a:spcBef>
              <a:defRPr/>
            </a:pPr>
            <a:r>
              <a:rPr sz="1800" dirty="0">
                <a:latin typeface="Calibri"/>
                <a:cs typeface="Calibri"/>
              </a:rPr>
              <a:t>3</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2’</a:t>
            </a:r>
            <a:endParaRPr sz="1800">
              <a:latin typeface="Calibri"/>
              <a:cs typeface="Calibri"/>
            </a:endParaRPr>
          </a:p>
        </p:txBody>
      </p:sp>
      <p:sp>
        <p:nvSpPr>
          <p:cNvPr id="15" name="object 15"/>
          <p:cNvSpPr txBox="1"/>
          <p:nvPr/>
        </p:nvSpPr>
        <p:spPr>
          <a:xfrm>
            <a:off x="6767513" y="2801938"/>
            <a:ext cx="1117600" cy="849312"/>
          </a:xfrm>
          <a:prstGeom prst="rect">
            <a:avLst/>
          </a:prstGeom>
        </p:spPr>
        <p:txBody>
          <a:bodyPr lIns="0" tIns="0" rIns="0" bIns="0"/>
          <a:lstStyle/>
          <a:p>
            <a:pPr>
              <a:lnSpc>
                <a:spcPts val="1000"/>
              </a:lnSpc>
              <a:defRPr/>
            </a:pPr>
            <a:endParaRPr sz="1000"/>
          </a:p>
          <a:p>
            <a:pPr marL="272669">
              <a:lnSpc>
                <a:spcPct val="101725"/>
              </a:lnSpc>
              <a:spcBef>
                <a:spcPts val="1433"/>
              </a:spcBef>
              <a:defRPr/>
            </a:pPr>
            <a:r>
              <a:rPr sz="1800" dirty="0">
                <a:latin typeface="Calibri"/>
                <a:cs typeface="Calibri"/>
              </a:rPr>
              <a:t>3</a:t>
            </a:r>
            <a:r>
              <a:rPr sz="1800" spc="-4" dirty="0">
                <a:latin typeface="Calibri"/>
                <a:cs typeface="Calibri"/>
              </a:rPr>
              <a:t>’</a:t>
            </a:r>
            <a:r>
              <a:rPr sz="1800" dirty="0">
                <a:latin typeface="Calibri"/>
                <a:cs typeface="Calibri"/>
              </a:rPr>
              <a:t>’</a:t>
            </a:r>
            <a:r>
              <a:rPr sz="1800" spc="-4" dirty="0">
                <a:latin typeface="Calibri"/>
                <a:cs typeface="Calibri"/>
              </a:rPr>
              <a:t> </a:t>
            </a:r>
            <a:r>
              <a:rPr sz="1800" dirty="0">
                <a:latin typeface="Calibri"/>
                <a:cs typeface="Calibri"/>
              </a:rPr>
              <a:t>x 2’</a:t>
            </a:r>
            <a:endParaRPr sz="1800">
              <a:latin typeface="Calibri"/>
              <a:cs typeface="Calibri"/>
            </a:endParaRPr>
          </a:p>
        </p:txBody>
      </p:sp>
      <p:sp>
        <p:nvSpPr>
          <p:cNvPr id="41004" name="object 14"/>
          <p:cNvSpPr txBox="1">
            <a:spLocks noChangeArrowheads="1"/>
          </p:cNvSpPr>
          <p:nvPr/>
        </p:nvSpPr>
        <p:spPr bwMode="auto">
          <a:xfrm>
            <a:off x="7885113" y="2801938"/>
            <a:ext cx="100806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1588"/>
              </a:lnSpc>
              <a:spcBef>
                <a:spcPts val="175"/>
              </a:spcBef>
              <a:buFontTx/>
              <a:buNone/>
            </a:pPr>
            <a:r>
              <a:rPr lang="en-US" altLang="en-US" sz="1300"/>
              <a:t>Not less than </a:t>
            </a:r>
          </a:p>
          <a:p>
            <a:pPr>
              <a:lnSpc>
                <a:spcPts val="1588"/>
              </a:lnSpc>
              <a:spcBef>
                <a:spcPts val="1538"/>
              </a:spcBef>
              <a:buFontTx/>
              <a:buNone/>
            </a:pPr>
            <a:r>
              <a:rPr lang="en-US" altLang="en-US" sz="1300"/>
              <a:t>containing 36</a:t>
            </a:r>
          </a:p>
        </p:txBody>
      </p:sp>
      <p:sp>
        <p:nvSpPr>
          <p:cNvPr id="13" name="object 13"/>
          <p:cNvSpPr txBox="1"/>
          <p:nvPr/>
        </p:nvSpPr>
        <p:spPr>
          <a:xfrm>
            <a:off x="395288" y="3651250"/>
            <a:ext cx="1062037" cy="633413"/>
          </a:xfrm>
          <a:prstGeom prst="rect">
            <a:avLst/>
          </a:prstGeom>
        </p:spPr>
        <p:txBody>
          <a:bodyPr lIns="0" tIns="0" rIns="0" bIns="0"/>
          <a:lstStyle/>
          <a:p>
            <a:pPr>
              <a:lnSpc>
                <a:spcPts val="1000"/>
              </a:lnSpc>
              <a:defRPr/>
            </a:pPr>
            <a:endParaRPr sz="1000"/>
          </a:p>
          <a:p>
            <a:pPr marL="152488">
              <a:lnSpc>
                <a:spcPct val="101725"/>
              </a:lnSpc>
              <a:spcBef>
                <a:spcPts val="1022"/>
              </a:spcBef>
              <a:defRPr/>
            </a:pPr>
            <a:r>
              <a:rPr sz="1400" spc="4" dirty="0">
                <a:latin typeface="Calibri"/>
                <a:cs typeface="Calibri"/>
              </a:rPr>
              <a:t>B</a:t>
            </a:r>
            <a:r>
              <a:rPr sz="1400" dirty="0">
                <a:latin typeface="Calibri"/>
                <a:cs typeface="Calibri"/>
              </a:rPr>
              <a:t>asic</a:t>
            </a:r>
            <a:r>
              <a:rPr sz="1400" spc="-19" dirty="0">
                <a:latin typeface="Calibri"/>
                <a:cs typeface="Calibri"/>
              </a:rPr>
              <a:t> </a:t>
            </a:r>
            <a:r>
              <a:rPr sz="1400" spc="-25" dirty="0">
                <a:latin typeface="Calibri"/>
                <a:cs typeface="Calibri"/>
              </a:rPr>
              <a:t>Y</a:t>
            </a:r>
            <a:r>
              <a:rPr sz="1400" dirty="0">
                <a:latin typeface="Calibri"/>
                <a:cs typeface="Calibri"/>
              </a:rPr>
              <a:t>ield</a:t>
            </a:r>
            <a:endParaRPr sz="1400">
              <a:latin typeface="Calibri"/>
              <a:cs typeface="Calibri"/>
            </a:endParaRPr>
          </a:p>
        </p:txBody>
      </p:sp>
      <p:sp>
        <p:nvSpPr>
          <p:cNvPr id="12" name="object 12"/>
          <p:cNvSpPr txBox="1"/>
          <p:nvPr/>
        </p:nvSpPr>
        <p:spPr>
          <a:xfrm>
            <a:off x="1457325" y="3651250"/>
            <a:ext cx="971550" cy="633413"/>
          </a:xfrm>
          <a:prstGeom prst="rect">
            <a:avLst/>
          </a:prstGeom>
        </p:spPr>
        <p:txBody>
          <a:bodyPr lIns="0" tIns="0" rIns="0" bIns="0"/>
          <a:lstStyle/>
          <a:p>
            <a:pPr marL="109600">
              <a:lnSpc>
                <a:spcPct val="101725"/>
              </a:lnSpc>
              <a:spcBef>
                <a:spcPts val="290"/>
              </a:spcBef>
              <a:defRPr/>
            </a:pPr>
            <a:r>
              <a:rPr sz="1600" spc="-4" dirty="0">
                <a:latin typeface="Calibri"/>
                <a:cs typeface="Calibri"/>
              </a:rPr>
              <a:t>83</a:t>
            </a:r>
            <a:r>
              <a:rPr sz="1600" dirty="0">
                <a:latin typeface="Calibri"/>
                <a:cs typeface="Calibri"/>
              </a:rPr>
              <a:t>%</a:t>
            </a:r>
            <a:r>
              <a:rPr sz="1600" spc="-22" dirty="0">
                <a:latin typeface="Calibri"/>
                <a:cs typeface="Calibri"/>
              </a:rPr>
              <a:t> </a:t>
            </a:r>
            <a:r>
              <a:rPr sz="1600" dirty="0">
                <a:latin typeface="Calibri"/>
                <a:cs typeface="Calibri"/>
              </a:rPr>
              <a:t>or</a:t>
            </a:r>
            <a:endParaRPr sz="1600">
              <a:latin typeface="Calibri"/>
              <a:cs typeface="Calibri"/>
            </a:endParaRPr>
          </a:p>
          <a:p>
            <a:pPr marL="109600">
              <a:lnSpc>
                <a:spcPts val="1920"/>
              </a:lnSpc>
              <a:spcBef>
                <a:spcPts val="96"/>
              </a:spcBef>
              <a:defRPr/>
            </a:pPr>
            <a:r>
              <a:rPr baseline="1706" dirty="0">
                <a:latin typeface="Calibri"/>
                <a:cs typeface="Calibri"/>
              </a:rPr>
              <a:t>SM</a:t>
            </a:r>
            <a:r>
              <a:rPr spc="-30" baseline="1706" dirty="0">
                <a:latin typeface="Calibri"/>
                <a:cs typeface="Calibri"/>
              </a:rPr>
              <a:t> </a:t>
            </a:r>
            <a:r>
              <a:rPr baseline="1706" dirty="0">
                <a:latin typeface="Calibri"/>
                <a:cs typeface="Calibri"/>
              </a:rPr>
              <a:t>x</a:t>
            </a:r>
            <a:r>
              <a:rPr spc="-6" baseline="1706" dirty="0">
                <a:latin typeface="Calibri"/>
                <a:cs typeface="Calibri"/>
              </a:rPr>
              <a:t> </a:t>
            </a:r>
            <a:r>
              <a:rPr spc="-4" baseline="1706" dirty="0">
                <a:latin typeface="Calibri"/>
                <a:cs typeface="Calibri"/>
              </a:rPr>
              <a:t>1</a:t>
            </a:r>
            <a:r>
              <a:rPr baseline="1706" dirty="0">
                <a:latin typeface="Calibri"/>
                <a:cs typeface="Calibri"/>
              </a:rPr>
              <a:t>0</a:t>
            </a:r>
            <a:endParaRPr sz="1600">
              <a:latin typeface="Calibri"/>
              <a:cs typeface="Calibri"/>
            </a:endParaRPr>
          </a:p>
        </p:txBody>
      </p:sp>
      <p:sp>
        <p:nvSpPr>
          <p:cNvPr id="11" name="object 11"/>
          <p:cNvSpPr txBox="1"/>
          <p:nvPr/>
        </p:nvSpPr>
        <p:spPr>
          <a:xfrm>
            <a:off x="4356100" y="3651250"/>
            <a:ext cx="1152525" cy="633413"/>
          </a:xfrm>
          <a:prstGeom prst="rect">
            <a:avLst/>
          </a:prstGeom>
        </p:spPr>
        <p:txBody>
          <a:bodyPr lIns="0" tIns="0" rIns="0" bIns="0"/>
          <a:lstStyle/>
          <a:p>
            <a:pPr marL="164211">
              <a:lnSpc>
                <a:spcPct val="101725"/>
              </a:lnSpc>
              <a:spcBef>
                <a:spcPts val="290"/>
              </a:spcBef>
              <a:defRPr/>
            </a:pPr>
            <a:r>
              <a:rPr sz="1600" spc="-4" dirty="0">
                <a:latin typeface="Calibri"/>
                <a:cs typeface="Calibri"/>
              </a:rPr>
              <a:t>66</a:t>
            </a:r>
            <a:r>
              <a:rPr sz="1600" dirty="0">
                <a:latin typeface="Calibri"/>
                <a:cs typeface="Calibri"/>
              </a:rPr>
              <a:t>%</a:t>
            </a:r>
            <a:r>
              <a:rPr sz="1600" spc="-22" dirty="0">
                <a:latin typeface="Calibri"/>
                <a:cs typeface="Calibri"/>
              </a:rPr>
              <a:t> </a:t>
            </a:r>
            <a:r>
              <a:rPr sz="1600" dirty="0">
                <a:latin typeface="Calibri"/>
                <a:cs typeface="Calibri"/>
              </a:rPr>
              <a:t>or</a:t>
            </a:r>
            <a:endParaRPr sz="1600">
              <a:latin typeface="Calibri"/>
              <a:cs typeface="Calibri"/>
            </a:endParaRPr>
          </a:p>
          <a:p>
            <a:pPr marL="164211">
              <a:lnSpc>
                <a:spcPts val="1920"/>
              </a:lnSpc>
              <a:spcBef>
                <a:spcPts val="96"/>
              </a:spcBef>
              <a:defRPr/>
            </a:pPr>
            <a:r>
              <a:rPr baseline="1706" dirty="0">
                <a:latin typeface="Calibri"/>
                <a:cs typeface="Calibri"/>
              </a:rPr>
              <a:t>SM</a:t>
            </a:r>
            <a:r>
              <a:rPr spc="-30" baseline="1706" dirty="0">
                <a:latin typeface="Calibri"/>
                <a:cs typeface="Calibri"/>
              </a:rPr>
              <a:t> </a:t>
            </a:r>
            <a:r>
              <a:rPr baseline="1706" dirty="0">
                <a:latin typeface="Calibri"/>
                <a:cs typeface="Calibri"/>
              </a:rPr>
              <a:t>x</a:t>
            </a:r>
            <a:r>
              <a:rPr spc="-6" baseline="1706" dirty="0">
                <a:latin typeface="Calibri"/>
                <a:cs typeface="Calibri"/>
              </a:rPr>
              <a:t> </a:t>
            </a:r>
            <a:r>
              <a:rPr baseline="1706" dirty="0">
                <a:latin typeface="Calibri"/>
                <a:cs typeface="Calibri"/>
              </a:rPr>
              <a:t>8</a:t>
            </a:r>
            <a:endParaRPr sz="1600">
              <a:latin typeface="Calibri"/>
              <a:cs typeface="Calibri"/>
            </a:endParaRPr>
          </a:p>
        </p:txBody>
      </p:sp>
      <p:sp>
        <p:nvSpPr>
          <p:cNvPr id="10" name="object 10"/>
          <p:cNvSpPr txBox="1"/>
          <p:nvPr/>
        </p:nvSpPr>
        <p:spPr>
          <a:xfrm>
            <a:off x="5508625" y="3651250"/>
            <a:ext cx="1258888" cy="633413"/>
          </a:xfrm>
          <a:prstGeom prst="rect">
            <a:avLst/>
          </a:prstGeom>
        </p:spPr>
        <p:txBody>
          <a:bodyPr lIns="0" tIns="0" rIns="0" bIns="0"/>
          <a:lstStyle/>
          <a:p>
            <a:pPr marL="308356">
              <a:lnSpc>
                <a:spcPct val="101725"/>
              </a:lnSpc>
              <a:spcBef>
                <a:spcPts val="290"/>
              </a:spcBef>
              <a:defRPr/>
            </a:pPr>
            <a:r>
              <a:rPr sz="1600" spc="-4" dirty="0">
                <a:latin typeface="Calibri"/>
                <a:cs typeface="Calibri"/>
              </a:rPr>
              <a:t>50</a:t>
            </a:r>
            <a:r>
              <a:rPr sz="1600" dirty="0">
                <a:latin typeface="Calibri"/>
                <a:cs typeface="Calibri"/>
              </a:rPr>
              <a:t>%</a:t>
            </a:r>
            <a:r>
              <a:rPr sz="1600" spc="-22" dirty="0">
                <a:latin typeface="Calibri"/>
                <a:cs typeface="Calibri"/>
              </a:rPr>
              <a:t> </a:t>
            </a:r>
            <a:r>
              <a:rPr sz="1600" dirty="0">
                <a:latin typeface="Calibri"/>
                <a:cs typeface="Calibri"/>
              </a:rPr>
              <a:t>or</a:t>
            </a:r>
            <a:endParaRPr sz="1600">
              <a:latin typeface="Calibri"/>
              <a:cs typeface="Calibri"/>
            </a:endParaRPr>
          </a:p>
          <a:p>
            <a:pPr marL="308356">
              <a:lnSpc>
                <a:spcPts val="1920"/>
              </a:lnSpc>
              <a:spcBef>
                <a:spcPts val="96"/>
              </a:spcBef>
              <a:defRPr/>
            </a:pPr>
            <a:r>
              <a:rPr baseline="1706" dirty="0">
                <a:latin typeface="Calibri"/>
                <a:cs typeface="Calibri"/>
              </a:rPr>
              <a:t>SM</a:t>
            </a:r>
            <a:r>
              <a:rPr spc="-30" baseline="1706" dirty="0">
                <a:latin typeface="Calibri"/>
                <a:cs typeface="Calibri"/>
              </a:rPr>
              <a:t> </a:t>
            </a:r>
            <a:r>
              <a:rPr baseline="1706" dirty="0">
                <a:latin typeface="Calibri"/>
                <a:cs typeface="Calibri"/>
              </a:rPr>
              <a:t>x</a:t>
            </a:r>
            <a:r>
              <a:rPr spc="-6" baseline="1706" dirty="0">
                <a:latin typeface="Calibri"/>
                <a:cs typeface="Calibri"/>
              </a:rPr>
              <a:t> </a:t>
            </a:r>
            <a:r>
              <a:rPr baseline="1706" dirty="0">
                <a:latin typeface="Calibri"/>
                <a:cs typeface="Calibri"/>
              </a:rPr>
              <a:t>6</a:t>
            </a:r>
            <a:endParaRPr sz="1600">
              <a:latin typeface="Calibri"/>
              <a:cs typeface="Calibri"/>
            </a:endParaRPr>
          </a:p>
        </p:txBody>
      </p:sp>
      <p:sp>
        <p:nvSpPr>
          <p:cNvPr id="9" name="object 9"/>
          <p:cNvSpPr txBox="1"/>
          <p:nvPr/>
        </p:nvSpPr>
        <p:spPr>
          <a:xfrm>
            <a:off x="6767513" y="3651250"/>
            <a:ext cx="1117600" cy="633413"/>
          </a:xfrm>
          <a:prstGeom prst="rect">
            <a:avLst/>
          </a:prstGeom>
        </p:spPr>
        <p:txBody>
          <a:bodyPr lIns="0" tIns="0" rIns="0" bIns="0"/>
          <a:lstStyle/>
          <a:p>
            <a:pPr marL="272669">
              <a:lnSpc>
                <a:spcPct val="101725"/>
              </a:lnSpc>
              <a:spcBef>
                <a:spcPts val="290"/>
              </a:spcBef>
              <a:defRPr/>
            </a:pPr>
            <a:r>
              <a:rPr sz="1600" spc="-4" dirty="0">
                <a:latin typeface="Calibri"/>
                <a:cs typeface="Calibri"/>
              </a:rPr>
              <a:t>33</a:t>
            </a:r>
            <a:r>
              <a:rPr sz="1600" dirty="0">
                <a:latin typeface="Calibri"/>
                <a:cs typeface="Calibri"/>
              </a:rPr>
              <a:t>%</a:t>
            </a:r>
            <a:r>
              <a:rPr sz="1600" spc="-22" dirty="0">
                <a:latin typeface="Calibri"/>
                <a:cs typeface="Calibri"/>
              </a:rPr>
              <a:t> </a:t>
            </a:r>
            <a:r>
              <a:rPr sz="1600" dirty="0">
                <a:latin typeface="Calibri"/>
                <a:cs typeface="Calibri"/>
              </a:rPr>
              <a:t>or</a:t>
            </a:r>
            <a:endParaRPr sz="1600">
              <a:latin typeface="Calibri"/>
              <a:cs typeface="Calibri"/>
            </a:endParaRPr>
          </a:p>
          <a:p>
            <a:pPr marL="272669">
              <a:lnSpc>
                <a:spcPts val="1920"/>
              </a:lnSpc>
              <a:spcBef>
                <a:spcPts val="96"/>
              </a:spcBef>
              <a:defRPr/>
            </a:pPr>
            <a:r>
              <a:rPr baseline="1706" dirty="0">
                <a:latin typeface="Calibri"/>
                <a:cs typeface="Calibri"/>
              </a:rPr>
              <a:t>SM</a:t>
            </a:r>
            <a:r>
              <a:rPr spc="-30" baseline="1706" dirty="0">
                <a:latin typeface="Calibri"/>
                <a:cs typeface="Calibri"/>
              </a:rPr>
              <a:t> </a:t>
            </a:r>
            <a:r>
              <a:rPr baseline="1706" dirty="0">
                <a:latin typeface="Calibri"/>
                <a:cs typeface="Calibri"/>
              </a:rPr>
              <a:t>x</a:t>
            </a:r>
            <a:r>
              <a:rPr spc="-6" baseline="1706" dirty="0">
                <a:latin typeface="Calibri"/>
                <a:cs typeface="Calibri"/>
              </a:rPr>
              <a:t> </a:t>
            </a:r>
            <a:r>
              <a:rPr baseline="1706" dirty="0">
                <a:latin typeface="Calibri"/>
                <a:cs typeface="Calibri"/>
              </a:rPr>
              <a:t>4</a:t>
            </a:r>
            <a:endParaRPr sz="1600">
              <a:latin typeface="Calibri"/>
              <a:cs typeface="Calibri"/>
            </a:endParaRPr>
          </a:p>
        </p:txBody>
      </p:sp>
      <p:sp>
        <p:nvSpPr>
          <p:cNvPr id="8" name="object 8"/>
          <p:cNvSpPr txBox="1"/>
          <p:nvPr/>
        </p:nvSpPr>
        <p:spPr>
          <a:xfrm>
            <a:off x="7885113" y="3651250"/>
            <a:ext cx="1008062" cy="633413"/>
          </a:xfrm>
          <a:prstGeom prst="rect">
            <a:avLst/>
          </a:prstGeom>
        </p:spPr>
        <p:txBody>
          <a:bodyPr lIns="0" tIns="0" rIns="0" bIns="0"/>
          <a:lstStyle/>
          <a:p>
            <a:pPr marL="164718">
              <a:lnSpc>
                <a:spcPct val="101725"/>
              </a:lnSpc>
              <a:spcBef>
                <a:spcPts val="290"/>
              </a:spcBef>
              <a:defRPr/>
            </a:pPr>
            <a:r>
              <a:rPr sz="1600" spc="-4" dirty="0">
                <a:latin typeface="Calibri"/>
                <a:cs typeface="Calibri"/>
              </a:rPr>
              <a:t>25</a:t>
            </a:r>
            <a:r>
              <a:rPr sz="1600" dirty="0">
                <a:latin typeface="Calibri"/>
                <a:cs typeface="Calibri"/>
              </a:rPr>
              <a:t>%</a:t>
            </a:r>
            <a:r>
              <a:rPr sz="1600" spc="-22" dirty="0">
                <a:latin typeface="Calibri"/>
                <a:cs typeface="Calibri"/>
              </a:rPr>
              <a:t> </a:t>
            </a:r>
            <a:r>
              <a:rPr sz="1600" dirty="0">
                <a:latin typeface="Calibri"/>
                <a:cs typeface="Calibri"/>
              </a:rPr>
              <a:t>or</a:t>
            </a:r>
            <a:endParaRPr sz="1600">
              <a:latin typeface="Calibri"/>
              <a:cs typeface="Calibri"/>
            </a:endParaRPr>
          </a:p>
          <a:p>
            <a:pPr marL="164718">
              <a:lnSpc>
                <a:spcPts val="1920"/>
              </a:lnSpc>
              <a:spcBef>
                <a:spcPts val="96"/>
              </a:spcBef>
              <a:defRPr/>
            </a:pPr>
            <a:r>
              <a:rPr baseline="1706" dirty="0">
                <a:latin typeface="Calibri"/>
                <a:cs typeface="Calibri"/>
              </a:rPr>
              <a:t>SM</a:t>
            </a:r>
            <a:r>
              <a:rPr spc="-30" baseline="1706" dirty="0">
                <a:latin typeface="Calibri"/>
                <a:cs typeface="Calibri"/>
              </a:rPr>
              <a:t> </a:t>
            </a:r>
            <a:r>
              <a:rPr baseline="1706" dirty="0">
                <a:latin typeface="Calibri"/>
                <a:cs typeface="Calibri"/>
              </a:rPr>
              <a:t>x</a:t>
            </a:r>
            <a:r>
              <a:rPr spc="-6" baseline="1706" dirty="0">
                <a:latin typeface="Calibri"/>
                <a:cs typeface="Calibri"/>
              </a:rPr>
              <a:t> </a:t>
            </a:r>
            <a:r>
              <a:rPr baseline="1706" dirty="0">
                <a:latin typeface="Calibri"/>
                <a:cs typeface="Calibri"/>
              </a:rPr>
              <a:t>3</a:t>
            </a:r>
            <a:endParaRPr sz="1600">
              <a:latin typeface="Calibri"/>
              <a:cs typeface="Calibri"/>
            </a:endParaRPr>
          </a:p>
        </p:txBody>
      </p:sp>
      <p:sp>
        <p:nvSpPr>
          <p:cNvPr id="41011" name="object 7"/>
          <p:cNvSpPr txBox="1">
            <a:spLocks noChangeArrowheads="1"/>
          </p:cNvSpPr>
          <p:nvPr/>
        </p:nvSpPr>
        <p:spPr bwMode="auto">
          <a:xfrm>
            <a:off x="395288" y="4284663"/>
            <a:ext cx="10620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06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ts val="363"/>
              </a:spcBef>
              <a:buFontTx/>
              <a:buNone/>
            </a:pPr>
            <a:r>
              <a:rPr lang="en-US" altLang="en-US" sz="1400"/>
              <a:t>Formula to Determine Number of Cuttings</a:t>
            </a:r>
          </a:p>
        </p:txBody>
      </p:sp>
      <p:sp>
        <p:nvSpPr>
          <p:cNvPr id="41012" name="object 6"/>
          <p:cNvSpPr txBox="1">
            <a:spLocks noChangeArrowheads="1"/>
          </p:cNvSpPr>
          <p:nvPr/>
        </p:nvSpPr>
        <p:spPr bwMode="auto">
          <a:xfrm>
            <a:off x="1457325" y="4284663"/>
            <a:ext cx="9715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905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102000"/>
              </a:lnSpc>
              <a:spcBef>
                <a:spcPts val="413"/>
              </a:spcBef>
              <a:buFontTx/>
              <a:buNone/>
            </a:pPr>
            <a:r>
              <a:rPr lang="en-US" altLang="en-US" sz="1600" u="sng"/>
              <a:t>SM</a:t>
            </a:r>
            <a:endParaRPr lang="en-US" altLang="en-US" sz="1600"/>
          </a:p>
          <a:p>
            <a:pPr algn="ctr">
              <a:lnSpc>
                <a:spcPts val="1925"/>
              </a:lnSpc>
              <a:spcBef>
                <a:spcPts val="100"/>
              </a:spcBef>
              <a:buFontTx/>
              <a:buNone/>
            </a:pPr>
            <a:r>
              <a:rPr lang="en-US" altLang="en-US" sz="2400" baseline="2000"/>
              <a:t>4</a:t>
            </a:r>
            <a:endParaRPr lang="en-US" altLang="en-US" sz="1600"/>
          </a:p>
          <a:p>
            <a:pPr algn="ctr">
              <a:lnSpc>
                <a:spcPts val="1925"/>
              </a:lnSpc>
              <a:spcBef>
                <a:spcPct val="0"/>
              </a:spcBef>
              <a:buFontTx/>
              <a:buNone/>
            </a:pPr>
            <a:r>
              <a:rPr lang="en-US" altLang="en-US" sz="2400" baseline="2000"/>
              <a:t>(4 max.)</a:t>
            </a:r>
            <a:endParaRPr lang="en-US" altLang="en-US" sz="1600"/>
          </a:p>
        </p:txBody>
      </p:sp>
      <p:sp>
        <p:nvSpPr>
          <p:cNvPr id="41013" name="object 5"/>
          <p:cNvSpPr txBox="1">
            <a:spLocks noChangeArrowheads="1"/>
          </p:cNvSpPr>
          <p:nvPr/>
        </p:nvSpPr>
        <p:spPr bwMode="auto">
          <a:xfrm>
            <a:off x="4356100" y="4284663"/>
            <a:ext cx="1152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950"/>
              </a:lnSpc>
              <a:spcBef>
                <a:spcPts val="25"/>
              </a:spcBef>
              <a:buFontTx/>
              <a:buNone/>
            </a:pPr>
            <a:endParaRPr lang="en-US" altLang="en-US" sz="900">
              <a:latin typeface="Arial" panose="020B0604020202020204" pitchFamily="34" charset="0"/>
            </a:endParaRPr>
          </a:p>
          <a:p>
            <a:pPr algn="ctr">
              <a:lnSpc>
                <a:spcPct val="102000"/>
              </a:lnSpc>
              <a:spcBef>
                <a:spcPct val="0"/>
              </a:spcBef>
              <a:buFontTx/>
              <a:buNone/>
            </a:pPr>
            <a:r>
              <a:rPr lang="en-US" altLang="en-US" sz="1600" u="sng"/>
              <a:t>SM+1</a:t>
            </a:r>
            <a:endParaRPr lang="en-US" altLang="en-US" sz="1600"/>
          </a:p>
          <a:p>
            <a:pPr algn="ctr">
              <a:lnSpc>
                <a:spcPts val="1925"/>
              </a:lnSpc>
              <a:spcBef>
                <a:spcPts val="100"/>
              </a:spcBef>
              <a:buFontTx/>
              <a:buNone/>
            </a:pPr>
            <a:r>
              <a:rPr lang="en-US" altLang="en-US" sz="2400" baseline="2000"/>
              <a:t>3</a:t>
            </a:r>
            <a:endParaRPr lang="en-US" altLang="en-US" sz="1600"/>
          </a:p>
          <a:p>
            <a:pPr algn="ctr">
              <a:lnSpc>
                <a:spcPts val="1925"/>
              </a:lnSpc>
              <a:spcBef>
                <a:spcPct val="0"/>
              </a:spcBef>
              <a:buFontTx/>
              <a:buNone/>
            </a:pPr>
            <a:r>
              <a:rPr lang="en-US" altLang="en-US" sz="2400" baseline="2000"/>
              <a:t>(5 max.)</a:t>
            </a:r>
            <a:endParaRPr lang="en-US" altLang="en-US" sz="1600"/>
          </a:p>
        </p:txBody>
      </p:sp>
      <p:sp>
        <p:nvSpPr>
          <p:cNvPr id="41014" name="object 4"/>
          <p:cNvSpPr txBox="1">
            <a:spLocks noChangeArrowheads="1"/>
          </p:cNvSpPr>
          <p:nvPr/>
        </p:nvSpPr>
        <p:spPr bwMode="auto">
          <a:xfrm>
            <a:off x="5508625" y="4284663"/>
            <a:ext cx="125888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950"/>
              </a:lnSpc>
              <a:spcBef>
                <a:spcPts val="25"/>
              </a:spcBef>
              <a:buFontTx/>
              <a:buNone/>
            </a:pPr>
            <a:endParaRPr lang="en-US" altLang="en-US" sz="900">
              <a:latin typeface="Arial" panose="020B0604020202020204" pitchFamily="34" charset="0"/>
            </a:endParaRPr>
          </a:p>
          <a:p>
            <a:pPr algn="ctr">
              <a:lnSpc>
                <a:spcPct val="102000"/>
              </a:lnSpc>
              <a:spcBef>
                <a:spcPct val="0"/>
              </a:spcBef>
              <a:buFontTx/>
              <a:buNone/>
            </a:pPr>
            <a:r>
              <a:rPr lang="en-US" altLang="en-US" sz="1600" u="sng"/>
              <a:t>SM</a:t>
            </a:r>
            <a:endParaRPr lang="en-US" altLang="en-US" sz="1600"/>
          </a:p>
          <a:p>
            <a:pPr algn="ctr">
              <a:lnSpc>
                <a:spcPts val="1925"/>
              </a:lnSpc>
              <a:spcBef>
                <a:spcPts val="100"/>
              </a:spcBef>
              <a:buFontTx/>
              <a:buNone/>
            </a:pPr>
            <a:r>
              <a:rPr lang="en-US" altLang="en-US" sz="2400" baseline="2000"/>
              <a:t>2</a:t>
            </a:r>
            <a:endParaRPr lang="en-US" altLang="en-US" sz="1600"/>
          </a:p>
          <a:p>
            <a:pPr algn="ctr">
              <a:lnSpc>
                <a:spcPts val="1925"/>
              </a:lnSpc>
              <a:spcBef>
                <a:spcPct val="0"/>
              </a:spcBef>
              <a:buFontTx/>
              <a:buNone/>
            </a:pPr>
            <a:r>
              <a:rPr lang="en-US" altLang="en-US" sz="2400" baseline="2000"/>
              <a:t>(7 max.)</a:t>
            </a:r>
            <a:endParaRPr lang="en-US" altLang="en-US" sz="1600"/>
          </a:p>
        </p:txBody>
      </p:sp>
      <p:sp>
        <p:nvSpPr>
          <p:cNvPr id="3" name="object 3"/>
          <p:cNvSpPr txBox="1"/>
          <p:nvPr/>
        </p:nvSpPr>
        <p:spPr>
          <a:xfrm>
            <a:off x="6767513" y="4284663"/>
            <a:ext cx="1117600" cy="944562"/>
          </a:xfrm>
          <a:prstGeom prst="rect">
            <a:avLst/>
          </a:prstGeom>
        </p:spPr>
        <p:txBody>
          <a:bodyPr lIns="0" tIns="0" rIns="0" bIns="0"/>
          <a:lstStyle/>
          <a:p>
            <a:pPr>
              <a:lnSpc>
                <a:spcPts val="850"/>
              </a:lnSpc>
              <a:spcBef>
                <a:spcPts val="1"/>
              </a:spcBef>
              <a:defRPr/>
            </a:pPr>
            <a:endParaRPr sz="850"/>
          </a:p>
          <a:p>
            <a:pPr marL="200787">
              <a:lnSpc>
                <a:spcPct val="101725"/>
              </a:lnSpc>
              <a:spcBef>
                <a:spcPts val="2000"/>
              </a:spcBef>
              <a:defRPr/>
            </a:pPr>
            <a:r>
              <a:rPr sz="1600" dirty="0">
                <a:latin typeface="Calibri"/>
                <a:cs typeface="Calibri"/>
              </a:rPr>
              <a:t>Unl</a:t>
            </a:r>
            <a:r>
              <a:rPr sz="1600" spc="9" dirty="0">
                <a:latin typeface="Calibri"/>
                <a:cs typeface="Calibri"/>
              </a:rPr>
              <a:t>i</a:t>
            </a:r>
            <a:r>
              <a:rPr sz="1600" dirty="0">
                <a:latin typeface="Calibri"/>
                <a:cs typeface="Calibri"/>
              </a:rPr>
              <a:t>mi</a:t>
            </a:r>
            <a:r>
              <a:rPr sz="1600" spc="-4" dirty="0">
                <a:latin typeface="Calibri"/>
                <a:cs typeface="Calibri"/>
              </a:rPr>
              <a:t>t</a:t>
            </a:r>
            <a:r>
              <a:rPr sz="1600" dirty="0">
                <a:latin typeface="Calibri"/>
                <a:cs typeface="Calibri"/>
              </a:rPr>
              <a:t>ed</a:t>
            </a:r>
            <a:endParaRPr sz="1600">
              <a:latin typeface="Calibri"/>
              <a:cs typeface="Calibri"/>
            </a:endParaRPr>
          </a:p>
        </p:txBody>
      </p:sp>
      <p:sp>
        <p:nvSpPr>
          <p:cNvPr id="41016" name="object 2"/>
          <p:cNvSpPr txBox="1">
            <a:spLocks noChangeArrowheads="1"/>
          </p:cNvSpPr>
          <p:nvPr/>
        </p:nvSpPr>
        <p:spPr bwMode="auto">
          <a:xfrm>
            <a:off x="7885113" y="4284663"/>
            <a:ext cx="1008062"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ts val="950"/>
              </a:lnSpc>
              <a:spcBef>
                <a:spcPts val="25"/>
              </a:spcBef>
              <a:buFontTx/>
              <a:buNone/>
            </a:pPr>
            <a:endParaRPr lang="en-US" altLang="en-US" sz="900">
              <a:latin typeface="Arial" panose="020B0604020202020204" pitchFamily="34" charset="0"/>
            </a:endParaRPr>
          </a:p>
          <a:p>
            <a:pPr algn="ctr">
              <a:lnSpc>
                <a:spcPct val="102000"/>
              </a:lnSpc>
              <a:spcBef>
                <a:spcPct val="0"/>
              </a:spcBef>
              <a:buFontTx/>
              <a:buNone/>
            </a:pPr>
            <a:r>
              <a:rPr lang="en-US" altLang="en-US" sz="1600"/>
              <a:t>Unlimited</a:t>
            </a:r>
          </a:p>
          <a:p>
            <a:pPr algn="ctr">
              <a:lnSpc>
                <a:spcPct val="102000"/>
              </a:lnSpc>
              <a:spcBef>
                <a:spcPts val="1888"/>
              </a:spcBef>
              <a:buFontTx/>
              <a:buNone/>
            </a:pPr>
            <a:r>
              <a:rPr lang="en-US" altLang="en-US" sz="1600"/>
              <a:t>cuttings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descr="kiln-dry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1338"/>
            <a:ext cx="8331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41988"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KILN DRYING HARDWOOD LUMBER</a:t>
            </a:r>
          </a:p>
        </p:txBody>
      </p:sp>
      <p:pic>
        <p:nvPicPr>
          <p:cNvPr id="41989"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1"/>
          <p:cNvSpPr>
            <a:spLocks noGrp="1"/>
          </p:cNvSpPr>
          <p:nvPr>
            <p:ph idx="1"/>
          </p:nvPr>
        </p:nvSpPr>
        <p:spPr>
          <a:xfrm>
            <a:off x="252413" y="1563688"/>
            <a:ext cx="8686800" cy="4968875"/>
          </a:xfrm>
        </p:spPr>
        <p:txBody>
          <a:bodyPr/>
          <a:lstStyle/>
          <a:p>
            <a:pPr>
              <a:defRPr/>
            </a:pPr>
            <a:endParaRPr lang="en-US" altLang="en-US" sz="2800" dirty="0" smtClean="0">
              <a:ea typeface="ＭＳ Ｐゴシック" panose="020B0600070205080204" pitchFamily="34" charset="-128"/>
            </a:endParaRPr>
          </a:p>
          <a:p>
            <a:pPr>
              <a:defRPr/>
            </a:pPr>
            <a:r>
              <a:rPr lang="en-US" altLang="en-US" sz="2800" dirty="0" smtClean="0">
                <a:ea typeface="ＭＳ Ｐゴシック" panose="020B0600070205080204" pitchFamily="34" charset="-128"/>
              </a:rPr>
              <a:t>Measurable Percentage of Clear Wood</a:t>
            </a:r>
          </a:p>
          <a:p>
            <a:pPr>
              <a:defRPr/>
            </a:pPr>
            <a:endParaRPr lang="en-US" altLang="en-US" sz="2800" dirty="0" smtClean="0">
              <a:ea typeface="ＭＳ Ｐゴシック" panose="020B0600070205080204" pitchFamily="34" charset="-128"/>
            </a:endParaRPr>
          </a:p>
          <a:p>
            <a:pPr>
              <a:defRPr/>
            </a:pPr>
            <a:r>
              <a:rPr lang="en-US" altLang="en-US" sz="2800" dirty="0" smtClean="0">
                <a:ea typeface="ＭＳ Ｐゴシック" panose="020B0600070205080204" pitchFamily="34" charset="-128"/>
              </a:rPr>
              <a:t>Determines Both Cost and Waste Factor</a:t>
            </a:r>
          </a:p>
          <a:p>
            <a:pPr>
              <a:defRPr/>
            </a:pPr>
            <a:endParaRPr lang="en-US" altLang="en-US" sz="2800" dirty="0" smtClean="0">
              <a:ea typeface="ＭＳ Ｐゴシック" panose="020B0600070205080204" pitchFamily="34" charset="-128"/>
            </a:endParaRPr>
          </a:p>
          <a:p>
            <a:pPr>
              <a:defRPr/>
            </a:pPr>
            <a:r>
              <a:rPr lang="en-US" altLang="en-US" sz="2800" dirty="0" smtClean="0">
                <a:ea typeface="ＭＳ Ｐゴシック" panose="020B0600070205080204" pitchFamily="34" charset="-128"/>
              </a:rPr>
              <a:t>Cuttings (Pieces)</a:t>
            </a:r>
          </a:p>
          <a:p>
            <a:pPr lvl="1">
              <a:defRPr/>
            </a:pPr>
            <a:r>
              <a:rPr lang="en-US" altLang="en-US" sz="2400" dirty="0" smtClean="0">
                <a:ea typeface="ＭＳ Ｐゴシック" panose="020B0600070205080204" pitchFamily="34" charset="-128"/>
              </a:rPr>
              <a:t>Size</a:t>
            </a:r>
          </a:p>
          <a:p>
            <a:pPr lvl="1">
              <a:defRPr/>
            </a:pPr>
            <a:r>
              <a:rPr lang="en-US" altLang="en-US" sz="2400" dirty="0" smtClean="0">
                <a:ea typeface="ＭＳ Ｐゴシック" panose="020B0600070205080204" pitchFamily="34" charset="-128"/>
              </a:rPr>
              <a:t>Number</a:t>
            </a:r>
          </a:p>
          <a:p>
            <a:pPr marL="0" indent="0">
              <a:buFont typeface="Arial" panose="020B0604020202020204" pitchFamily="34" charset="0"/>
              <a:buNone/>
              <a:defRPr/>
            </a:pPr>
            <a:endParaRPr lang="en-US" altLang="en-US" dirty="0" smtClean="0">
              <a:ea typeface="ＭＳ Ｐゴシック" panose="020B0600070205080204" pitchFamily="34" charset="-128"/>
            </a:endParaRPr>
          </a:p>
          <a:p>
            <a:pPr marL="0" indent="0">
              <a:buFont typeface="Arial" panose="020B0604020202020204" pitchFamily="34" charset="0"/>
              <a:buNone/>
              <a:defRPr/>
            </a:pPr>
            <a:r>
              <a:rPr lang="en-US" altLang="en-US" dirty="0" smtClean="0">
                <a:ea typeface="ＭＳ Ｐゴシック" panose="020B0600070205080204" pitchFamily="34" charset="-128"/>
              </a:rPr>
              <a:t/>
            </a:r>
            <a:br>
              <a:rPr lang="en-US" altLang="en-US" dirty="0" smtClean="0">
                <a:ea typeface="ＭＳ Ｐゴシック" panose="020B0600070205080204" pitchFamily="34" charset="-128"/>
              </a:rPr>
            </a:br>
            <a:endParaRPr lang="en-US" altLang="en-US" dirty="0" smtClean="0">
              <a:ea typeface="ＭＳ Ｐゴシック" panose="020B0600070205080204" pitchFamily="34" charset="-128"/>
            </a:endParaRPr>
          </a:p>
        </p:txBody>
      </p:sp>
      <p:sp>
        <p:nvSpPr>
          <p:cNvPr id="8195" name="TextBox 3"/>
          <p:cNvSpPr txBox="1">
            <a:spLocks noChangeArrowheads="1"/>
          </p:cNvSpPr>
          <p:nvPr/>
        </p:nvSpPr>
        <p:spPr bwMode="auto">
          <a:xfrm>
            <a:off x="504825" y="282575"/>
            <a:ext cx="8181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a:latin typeface="Arial" panose="020B0604020202020204" pitchFamily="34" charset="0"/>
              </a:rPr>
              <a:t>Basic Principles of Grading Hardwoods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anim calcmode="lin" valueType="num">
                                      <p:cBhvr>
                                        <p:cTn id="7" dur="500" fill="hold"/>
                                        <p:tgtEl>
                                          <p:spTgt spid="3686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6866">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686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866">
                                            <p:txEl>
                                              <p:pRg st="3" end="3"/>
                                            </p:txEl>
                                          </p:spTgt>
                                        </p:tgtEl>
                                        <p:attrNameLst>
                                          <p:attrName>style.visibility</p:attrName>
                                        </p:attrNameLst>
                                      </p:cBhvr>
                                      <p:to>
                                        <p:strVal val="visible"/>
                                      </p:to>
                                    </p:set>
                                    <p:anim calcmode="lin" valueType="num">
                                      <p:cBhvr>
                                        <p:cTn id="14" dur="500" fill="hold"/>
                                        <p:tgtEl>
                                          <p:spTgt spid="36866">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866">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86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6866">
                                            <p:txEl>
                                              <p:pRg st="5" end="5"/>
                                            </p:txEl>
                                          </p:spTgt>
                                        </p:tgtEl>
                                        <p:attrNameLst>
                                          <p:attrName>style.visibility</p:attrName>
                                        </p:attrNameLst>
                                      </p:cBhvr>
                                      <p:to>
                                        <p:strVal val="visible"/>
                                      </p:to>
                                    </p:set>
                                    <p:anim calcmode="lin" valueType="num">
                                      <p:cBhvr>
                                        <p:cTn id="21" dur="500" fill="hold"/>
                                        <p:tgtEl>
                                          <p:spTgt spid="36866">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6866">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686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6866">
                                            <p:txEl>
                                              <p:pRg st="6" end="6"/>
                                            </p:txEl>
                                          </p:spTgt>
                                        </p:tgtEl>
                                        <p:attrNameLst>
                                          <p:attrName>style.visibility</p:attrName>
                                        </p:attrNameLst>
                                      </p:cBhvr>
                                      <p:to>
                                        <p:strVal val="visible"/>
                                      </p:to>
                                    </p:set>
                                    <p:anim calcmode="lin" valueType="num">
                                      <p:cBhvr>
                                        <p:cTn id="28" dur="500" fill="hold"/>
                                        <p:tgtEl>
                                          <p:spTgt spid="36866">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6866">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686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866">
                                            <p:txEl>
                                              <p:pRg st="7" end="7"/>
                                            </p:txEl>
                                          </p:spTgt>
                                        </p:tgtEl>
                                        <p:attrNameLst>
                                          <p:attrName>style.visibility</p:attrName>
                                        </p:attrNameLst>
                                      </p:cBhvr>
                                      <p:to>
                                        <p:strVal val="visible"/>
                                      </p:to>
                                    </p:set>
                                    <p:anim calcmode="lin" valueType="num">
                                      <p:cBhvr>
                                        <p:cTn id="35" dur="500" fill="hold"/>
                                        <p:tgtEl>
                                          <p:spTgt spid="36866">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6866">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3686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635125"/>
            <a:ext cx="66929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43012"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ASH SAMPLES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43013"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075" y="1635125"/>
            <a:ext cx="66929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44036" name="TextBox 8"/>
          <p:cNvSpPr txBox="1">
            <a:spLocks noChangeArrowheads="1"/>
          </p:cNvSpPr>
          <p:nvPr/>
        </p:nvSpPr>
        <p:spPr bwMode="auto">
          <a:xfrm>
            <a:off x="890588" y="554038"/>
            <a:ext cx="7440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CHERRY SAMPLES</a:t>
            </a:r>
            <a:endParaRPr lang="en-US" altLang="zh-TW" sz="2400">
              <a:solidFill>
                <a:schemeClr val="bg1"/>
              </a:solidFill>
              <a:latin typeface="微軟正黑體" panose="020B0604030504040204" pitchFamily="34" charset="-120"/>
              <a:ea typeface="微軟正黑體" panose="020B0604030504040204" pitchFamily="34" charset="-120"/>
            </a:endParaRPr>
          </a:p>
          <a:p>
            <a:pPr eaLnBrk="1" hangingPunct="1">
              <a:spcBef>
                <a:spcPct val="0"/>
              </a:spcBef>
              <a:buFontTx/>
              <a:buNone/>
            </a:pP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44037"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635125"/>
            <a:ext cx="66929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45060"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HARD MAPLE SAMPLES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45061"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1635125"/>
            <a:ext cx="66929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46084"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RED OAK SAMPLES</a:t>
            </a:r>
            <a:endParaRPr lang="en-US" altLang="zh-TW" sz="2400" b="1">
              <a:solidFill>
                <a:schemeClr val="bg1"/>
              </a:solidFill>
              <a:latin typeface="微軟正黑體" panose="020B0604030504040204" pitchFamily="34" charset="-120"/>
              <a:ea typeface="微軟正黑體" panose="020B0604030504040204" pitchFamily="34" charset="-120"/>
            </a:endParaRPr>
          </a:p>
        </p:txBody>
      </p:sp>
      <p:pic>
        <p:nvPicPr>
          <p:cNvPr id="46085"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1635125"/>
            <a:ext cx="66929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47108"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WHITE OAK SAMPLES</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47109"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1635125"/>
            <a:ext cx="66929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48132" name="TextBox 8"/>
          <p:cNvSpPr txBox="1">
            <a:spLocks noChangeArrowheads="1"/>
          </p:cNvSpPr>
          <p:nvPr/>
        </p:nvSpPr>
        <p:spPr bwMode="auto">
          <a:xfrm>
            <a:off x="890588" y="554038"/>
            <a:ext cx="7440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TULIPWOOD SAMPLES</a:t>
            </a:r>
            <a:endParaRPr lang="en-US" altLang="zh-TW" sz="2400" b="1">
              <a:solidFill>
                <a:schemeClr val="bg1"/>
              </a:solidFill>
              <a:latin typeface="微軟正黑體" panose="020B0604030504040204" pitchFamily="34" charset="-120"/>
              <a:ea typeface="微軟正黑體" panose="020B0604030504040204" pitchFamily="34" charset="-120"/>
            </a:endParaRPr>
          </a:p>
          <a:p>
            <a:pPr eaLnBrk="1" hangingPunct="1">
              <a:spcBef>
                <a:spcPct val="0"/>
              </a:spcBef>
              <a:buFontTx/>
              <a:buNone/>
            </a:pP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48133"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1635125"/>
            <a:ext cx="66929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49156"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WALNUT SAMPLES</a:t>
            </a:r>
            <a:endParaRPr lang="en-US" altLang="zh-TW" sz="2400" b="1">
              <a:solidFill>
                <a:schemeClr val="bg1"/>
              </a:solidFill>
              <a:latin typeface="微軟正黑體" panose="020B0604030504040204" pitchFamily="34" charset="-120"/>
              <a:ea typeface="微軟正黑體" panose="020B0604030504040204" pitchFamily="34" charset="-120"/>
            </a:endParaRPr>
          </a:p>
        </p:txBody>
      </p:sp>
      <p:pic>
        <p:nvPicPr>
          <p:cNvPr id="49157"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descr="defec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927100"/>
            <a:ext cx="7440612"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0180" name="TextBox 8"/>
          <p:cNvSpPr txBox="1">
            <a:spLocks noChangeArrowheads="1"/>
          </p:cNvSpPr>
          <p:nvPr/>
        </p:nvSpPr>
        <p:spPr bwMode="auto">
          <a:xfrm>
            <a:off x="890588" y="554038"/>
            <a:ext cx="7440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SUMMARY OF US HARDWOOD LUMBER SPECIES</a:t>
            </a:r>
          </a:p>
          <a:p>
            <a:pPr eaLnBrk="1" hangingPunct="1">
              <a:spcBef>
                <a:spcPct val="0"/>
              </a:spcBef>
              <a:buFontTx/>
              <a:buNone/>
            </a:pP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50181"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075" y="2451100"/>
            <a:ext cx="8453438" cy="4178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1203" name="TextBox 8"/>
          <p:cNvSpPr txBox="1">
            <a:spLocks noChangeArrowheads="1"/>
          </p:cNvSpPr>
          <p:nvPr/>
        </p:nvSpPr>
        <p:spPr bwMode="auto">
          <a:xfrm>
            <a:off x="890588" y="2692400"/>
            <a:ext cx="73390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KEY POINTS WHEN BUYING OR SPECIFYING</a:t>
            </a:r>
            <a:br>
              <a:rPr lang="en-US" altLang="zh-TW" sz="2400">
                <a:solidFill>
                  <a:schemeClr val="bg1"/>
                </a:solidFill>
                <a:latin typeface="Trebuchet MS" panose="020B0603020202020204" pitchFamily="34" charset="0"/>
              </a:rPr>
            </a:br>
            <a:r>
              <a:rPr lang="en-US" altLang="zh-TW" sz="2400">
                <a:solidFill>
                  <a:schemeClr val="bg1"/>
                </a:solidFill>
                <a:latin typeface="Trebuchet MS" panose="020B0603020202020204" pitchFamily="34" charset="0"/>
              </a:rPr>
              <a:t>US HARDWOODS</a:t>
            </a:r>
            <a:endParaRPr lang="en-US" altLang="zh-TW"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eaLnBrk="1" hangingPunct="1">
              <a:spcBef>
                <a:spcPct val="0"/>
              </a:spcBef>
              <a:buFontTx/>
              <a:buNone/>
            </a:pPr>
            <a:endParaRPr lang="en-US" altLang="zh-TW" sz="1800">
              <a:solidFill>
                <a:schemeClr val="bg1"/>
              </a:solidFill>
              <a:latin typeface="Trebuchet MS" panose="020B0603020202020204" pitchFamily="34" charset="0"/>
              <a:ea typeface="微軟正黑體" panose="020B0604030504040204" pitchFamily="34" charset="-120"/>
            </a:endParaRPr>
          </a:p>
          <a:p>
            <a:pPr eaLnBrk="1" hangingPunct="1">
              <a:spcBef>
                <a:spcPct val="0"/>
              </a:spcBef>
              <a:buFontTx/>
              <a:buNone/>
            </a:pPr>
            <a:r>
              <a:rPr lang="en-US" altLang="zh-TW" sz="2200">
                <a:solidFill>
                  <a:srgbClr val="FFFFFF"/>
                </a:solidFill>
                <a:latin typeface="Trebuchet MS" panose="020B0603020202020204" pitchFamily="34" charset="0"/>
                <a:ea typeface="微軟正黑體" panose="020B0604030504040204" pitchFamily="34" charset="-120"/>
              </a:rPr>
              <a:t>Know the product</a:t>
            </a:r>
            <a:endParaRPr lang="en-US" altLang="zh-TW" sz="2200">
              <a:solidFill>
                <a:schemeClr val="bg1"/>
              </a:solidFill>
              <a:latin typeface="微軟正黑體" panose="020B0604030504040204" pitchFamily="34" charset="-120"/>
              <a:ea typeface="微軟正黑體" panose="020B0604030504040204" pitchFamily="34" charset="-120"/>
            </a:endParaRPr>
          </a:p>
          <a:p>
            <a:pPr eaLnBrk="1" hangingPunct="1">
              <a:spcBef>
                <a:spcPct val="0"/>
              </a:spcBef>
              <a:buFontTx/>
              <a:buNone/>
            </a:pPr>
            <a:endParaRPr lang="en-US" altLang="zh-TW" sz="2200">
              <a:solidFill>
                <a:srgbClr val="FFFFFF"/>
              </a:solidFill>
              <a:latin typeface="Trebuchet MS" panose="020B0603020202020204" pitchFamily="34" charset="0"/>
              <a:ea typeface="微軟正黑體" panose="020B0604030504040204" pitchFamily="34" charset="-120"/>
            </a:endParaRPr>
          </a:p>
          <a:p>
            <a:pPr eaLnBrk="1" hangingPunct="1">
              <a:spcBef>
                <a:spcPct val="0"/>
              </a:spcBef>
              <a:buFontTx/>
              <a:buNone/>
            </a:pPr>
            <a:r>
              <a:rPr lang="en-US" altLang="zh-TW" sz="2200">
                <a:solidFill>
                  <a:srgbClr val="FFFFFF"/>
                </a:solidFill>
                <a:latin typeface="Trebuchet MS" panose="020B0603020202020204" pitchFamily="34" charset="0"/>
                <a:ea typeface="微軟正黑體" panose="020B0604030504040204" pitchFamily="34" charset="-120"/>
              </a:rPr>
              <a:t>Understand the grades</a:t>
            </a:r>
            <a:endParaRPr lang="en-US" altLang="zh-TW" sz="2000" b="1">
              <a:solidFill>
                <a:schemeClr val="bg1"/>
              </a:solidFill>
              <a:latin typeface="微軟正黑體" panose="020B0604030504040204" pitchFamily="34" charset="-120"/>
              <a:ea typeface="微軟正黑體" panose="020B0604030504040204" pitchFamily="34" charset="-120"/>
            </a:endParaRPr>
          </a:p>
          <a:p>
            <a:pPr eaLnBrk="1" hangingPunct="1">
              <a:spcBef>
                <a:spcPct val="0"/>
              </a:spcBef>
              <a:buFontTx/>
              <a:buNone/>
            </a:pPr>
            <a:endParaRPr lang="en-US" altLang="zh-TW" sz="2200">
              <a:solidFill>
                <a:srgbClr val="FFFFFF"/>
              </a:solidFill>
              <a:latin typeface="Trebuchet MS" panose="020B0603020202020204" pitchFamily="34" charset="0"/>
              <a:ea typeface="微軟正黑體" panose="020B0604030504040204" pitchFamily="34" charset="-120"/>
            </a:endParaRPr>
          </a:p>
          <a:p>
            <a:pPr eaLnBrk="1" hangingPunct="1">
              <a:spcBef>
                <a:spcPct val="0"/>
              </a:spcBef>
              <a:buFontTx/>
              <a:buNone/>
            </a:pPr>
            <a:r>
              <a:rPr lang="en-US" altLang="zh-TW" sz="2200">
                <a:solidFill>
                  <a:srgbClr val="FFFFFF"/>
                </a:solidFill>
                <a:latin typeface="Trebuchet MS" panose="020B0603020202020204" pitchFamily="34" charset="0"/>
                <a:ea typeface="微軟正黑體" panose="020B0604030504040204" pitchFamily="34" charset="-120"/>
              </a:rPr>
              <a:t>Communicate with your supplier</a:t>
            </a:r>
            <a:endParaRPr lang="en-GB" altLang="zh-TW" sz="2000" b="1">
              <a:solidFill>
                <a:schemeClr val="bg1"/>
              </a:solidFill>
              <a:latin typeface="微軟正黑體" panose="020B0604030504040204" pitchFamily="34" charset="-120"/>
              <a:ea typeface="微軟正黑體" panose="020B0604030504040204" pitchFamily="34" charset="-120"/>
            </a:endParaRPr>
          </a:p>
        </p:txBody>
      </p:sp>
      <p:pic>
        <p:nvPicPr>
          <p:cNvPr id="51204" name="Picture 5" descr="sponsors.jpg"/>
          <p:cNvPicPr>
            <a:picLocks noChangeAspect="1"/>
          </p:cNvPicPr>
          <p:nvPr/>
        </p:nvPicPr>
        <p:blipFill>
          <a:blip r:embed="rId2">
            <a:extLst>
              <a:ext uri="{28A0092B-C50C-407E-A947-70E740481C1C}">
                <a14:useLocalDpi xmlns:a14="http://schemas.microsoft.com/office/drawing/2010/main" val="0"/>
              </a:ext>
            </a:extLst>
          </a:blip>
          <a:srcRect l="67216" t="47501" b="32500"/>
          <a:stretch>
            <a:fillRect/>
          </a:stretch>
        </p:blipFill>
        <p:spPr bwMode="auto">
          <a:xfrm>
            <a:off x="5600700" y="285750"/>
            <a:ext cx="31988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638800"/>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descr="DSC01779.JPG"/>
          <p:cNvPicPr>
            <a:picLocks noChangeAspect="1"/>
          </p:cNvPicPr>
          <p:nvPr/>
        </p:nvPicPr>
        <p:blipFill>
          <a:blip r:embed="rId4">
            <a:extLst>
              <a:ext uri="{28A0092B-C50C-407E-A947-70E740481C1C}">
                <a14:useLocalDpi xmlns:a14="http://schemas.microsoft.com/office/drawing/2010/main" val="0"/>
              </a:ext>
            </a:extLst>
          </a:blip>
          <a:srcRect l="1534" t="42273" b="26591"/>
          <a:stretch>
            <a:fillRect/>
          </a:stretch>
        </p:blipFill>
        <p:spPr bwMode="auto">
          <a:xfrm>
            <a:off x="344488" y="241300"/>
            <a:ext cx="84518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rgbClr val="D47600"/>
              </a:solidFill>
              <a:latin typeface="Agenda-Medium" charset="0"/>
              <a:ea typeface="ＭＳ Ｐゴシック" charset="-128"/>
            </a:endParaRPr>
          </a:p>
        </p:txBody>
      </p:sp>
      <p:sp>
        <p:nvSpPr>
          <p:cNvPr id="52227" name="TextBox 8"/>
          <p:cNvSpPr txBox="1">
            <a:spLocks noChangeArrowheads="1"/>
          </p:cNvSpPr>
          <p:nvPr/>
        </p:nvSpPr>
        <p:spPr bwMode="auto">
          <a:xfrm>
            <a:off x="890588" y="554038"/>
            <a:ext cx="7440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zh-TW">
                <a:solidFill>
                  <a:srgbClr val="FFFFFF"/>
                </a:solidFill>
                <a:latin typeface="Trebuchet MS" panose="020B0603020202020204" pitchFamily="34" charset="0"/>
              </a:rPr>
              <a:t>Questions?</a:t>
            </a:r>
            <a:endParaRPr lang="en-US" altLang="zh-TW">
              <a:solidFill>
                <a:srgbClr val="FFFFFF"/>
              </a:solidFill>
              <a:latin typeface="Trebuchet MS" panose="020B0603020202020204" pitchFamily="34" charset="0"/>
              <a:ea typeface="微軟正黑體" panose="020B0604030504040204" pitchFamily="34" charset="-120"/>
            </a:endParaRPr>
          </a:p>
        </p:txBody>
      </p:sp>
      <p:pic>
        <p:nvPicPr>
          <p:cNvPr id="52228" name="Picture 14" descr="NHLA - H logo revers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1404938"/>
            <a:ext cx="8453438"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idx="1"/>
          </p:nvPr>
        </p:nvSpPr>
        <p:spPr>
          <a:xfrm>
            <a:off x="252413" y="1563688"/>
            <a:ext cx="8686800" cy="4968875"/>
          </a:xfrm>
        </p:spPr>
        <p:txBody>
          <a:bodyPr/>
          <a:lstStyle/>
          <a:p>
            <a:pPr>
              <a:defRPr/>
            </a:pPr>
            <a:r>
              <a:rPr lang="en-US" altLang="en-US" dirty="0" smtClean="0">
                <a:ea typeface="ＭＳ Ｐゴシック" panose="020B0600070205080204" pitchFamily="34" charset="-128"/>
              </a:rPr>
              <a:t> Grading from the poor side</a:t>
            </a:r>
          </a:p>
          <a:p>
            <a:pPr marL="0" indent="0">
              <a:buFont typeface="Arial" panose="020B0604020202020204" pitchFamily="34" charset="0"/>
              <a:buNone/>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Each clear area of the board is measured and considered a “cutting” if large enough</a:t>
            </a: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Clear areas of the board are valued using the Cutting Unit Method</a:t>
            </a:r>
          </a:p>
          <a:p>
            <a:pPr marL="0" indent="0">
              <a:buFont typeface="Arial" panose="020B0604020202020204" pitchFamily="34" charset="0"/>
              <a:buNone/>
              <a:defRPr/>
            </a:pPr>
            <a:endParaRPr lang="en-US" altLang="en-US" sz="2800" dirty="0" smtClean="0">
              <a:ea typeface="ＭＳ Ｐゴシック" panose="020B0600070205080204" pitchFamily="34" charset="-128"/>
            </a:endParaRPr>
          </a:p>
          <a:p>
            <a:pPr marL="0" indent="0">
              <a:buFont typeface="Arial" panose="020B0604020202020204" pitchFamily="34" charset="0"/>
              <a:buNone/>
              <a:defRPr/>
            </a:pPr>
            <a:endParaRPr lang="en-US" altLang="en-US" dirty="0" smtClean="0">
              <a:ea typeface="ＭＳ Ｐゴシック" panose="020B0600070205080204" pitchFamily="34" charset="-128"/>
            </a:endParaRPr>
          </a:p>
          <a:p>
            <a:pPr marL="0" indent="0">
              <a:buFont typeface="Arial" panose="020B0604020202020204" pitchFamily="34" charset="0"/>
              <a:buNone/>
              <a:defRPr/>
            </a:pPr>
            <a:r>
              <a:rPr lang="en-US" altLang="en-US" dirty="0" smtClean="0">
                <a:ea typeface="ＭＳ Ｐゴシック" panose="020B0600070205080204" pitchFamily="34" charset="-128"/>
              </a:rPr>
              <a:t/>
            </a:r>
            <a:br>
              <a:rPr lang="en-US" altLang="en-US" dirty="0" smtClean="0">
                <a:ea typeface="ＭＳ Ｐゴシック" panose="020B0600070205080204" pitchFamily="34" charset="-128"/>
              </a:rPr>
            </a:br>
            <a:endParaRPr lang="en-US" altLang="en-US" dirty="0" smtClean="0">
              <a:ea typeface="ＭＳ Ｐゴシック" panose="020B0600070205080204" pitchFamily="34" charset="-128"/>
            </a:endParaRPr>
          </a:p>
        </p:txBody>
      </p:sp>
      <p:sp>
        <p:nvSpPr>
          <p:cNvPr id="10243" name="TextBox 3"/>
          <p:cNvSpPr txBox="1">
            <a:spLocks noChangeArrowheads="1"/>
          </p:cNvSpPr>
          <p:nvPr/>
        </p:nvSpPr>
        <p:spPr bwMode="auto">
          <a:xfrm>
            <a:off x="504825" y="282575"/>
            <a:ext cx="8181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a:latin typeface="Arial" panose="020B0604020202020204" pitchFamily="34" charset="0"/>
              </a:rPr>
              <a:t>Basic Principles of Grading Hardwoods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fade">
                                      <p:cBhvr>
                                        <p:cTn id="7" dur="2000"/>
                                        <p:tgtEl>
                                          <p:spTgt spid="38914">
                                            <p:txEl>
                                              <p:pRg st="0" end="0"/>
                                            </p:txEl>
                                          </p:spTgt>
                                        </p:tgtEl>
                                      </p:cBhvr>
                                    </p:animEffect>
                                    <p:anim calcmode="lin" valueType="num">
                                      <p:cBhvr>
                                        <p:cTn id="8" dur="2000" fill="hold"/>
                                        <p:tgtEl>
                                          <p:spTgt spid="3891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89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8914">
                                            <p:txEl>
                                              <p:pRg st="2" end="2"/>
                                            </p:txEl>
                                          </p:spTgt>
                                        </p:tgtEl>
                                        <p:attrNameLst>
                                          <p:attrName>style.visibility</p:attrName>
                                        </p:attrNameLst>
                                      </p:cBhvr>
                                      <p:to>
                                        <p:strVal val="visible"/>
                                      </p:to>
                                    </p:set>
                                    <p:anim calcmode="lin" valueType="num">
                                      <p:cBhvr>
                                        <p:cTn id="14" dur="1000" fill="hold"/>
                                        <p:tgtEl>
                                          <p:spTgt spid="38914">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8914">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38914">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389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8914">
                                            <p:txEl>
                                              <p:pRg st="4" end="4"/>
                                            </p:txEl>
                                          </p:spTgt>
                                        </p:tgtEl>
                                        <p:attrNameLst>
                                          <p:attrName>style.visibility</p:attrName>
                                        </p:attrNameLst>
                                      </p:cBhvr>
                                      <p:to>
                                        <p:strVal val="visible"/>
                                      </p:to>
                                    </p:set>
                                    <p:animEffect transition="in" filter="randombar(horizontal)">
                                      <p:cBhvr>
                                        <p:cTn id="22" dur="500"/>
                                        <p:tgtEl>
                                          <p:spTgt spid="389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244475"/>
            <a:ext cx="8478838" cy="634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3253"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ALDER</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53254"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944563"/>
            <a:ext cx="8467725"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427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ALDER</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54278"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689100"/>
            <a:ext cx="951388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5302"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ALDER</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55303"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246063"/>
            <a:ext cx="8467725"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6325"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ALDER</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56326"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52400"/>
            <a:ext cx="9853613"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7350"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ALDER</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57351"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255588"/>
            <a:ext cx="8455025"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8373"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ASH</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58374"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268288"/>
            <a:ext cx="11229976"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5939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ASH</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59398"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2438"/>
            <a:ext cx="100520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13" name="Rectangle 12"/>
          <p:cNvSpPr/>
          <p:nvPr/>
        </p:nvSpPr>
        <p:spPr>
          <a:xfrm>
            <a:off x="-927100" y="0"/>
            <a:ext cx="1271588"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0423"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ASH</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60424"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85738"/>
            <a:ext cx="8604250" cy="129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1446"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CHERRY</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61447"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25" y="-60325"/>
            <a:ext cx="91471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2469"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CHERRY</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62470"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ea typeface="ＭＳ Ｐゴシック" panose="020B0600070205080204" pitchFamily="34" charset="-128"/>
              </a:rPr>
              <a:t>Cuttings</a:t>
            </a:r>
          </a:p>
        </p:txBody>
      </p:sp>
      <p:sp>
        <p:nvSpPr>
          <p:cNvPr id="12291" name="Content Placeholder 2"/>
          <p:cNvSpPr>
            <a:spLocks noGrp="1"/>
          </p:cNvSpPr>
          <p:nvPr>
            <p:ph idx="1"/>
          </p:nvPr>
        </p:nvSpPr>
        <p:spPr>
          <a:xfrm>
            <a:off x="457200" y="1600200"/>
            <a:ext cx="8229600" cy="5160963"/>
          </a:xfrm>
        </p:spPr>
        <p:txBody>
          <a:bodyPr/>
          <a:lstStyle/>
          <a:p>
            <a:pPr marL="0" indent="0">
              <a:buFont typeface="Arial" panose="020B0604020202020204" pitchFamily="34" charset="0"/>
              <a:buNone/>
            </a:pPr>
            <a:r>
              <a:rPr lang="en-US" altLang="en-US" smtClean="0">
                <a:ea typeface="ＭＳ Ｐゴシック" panose="020B0600070205080204" pitchFamily="34" charset="-128"/>
              </a:rPr>
              <a:t>Definition of Cutting – Paragraph 29.</a:t>
            </a:r>
          </a:p>
          <a:p>
            <a:pPr marL="0" indent="0">
              <a:buFont typeface="Arial" panose="020B0604020202020204" pitchFamily="34" charset="0"/>
              <a:buNone/>
            </a:pPr>
            <a:r>
              <a:rPr lang="en-US" altLang="en-US" i="1" smtClean="0">
                <a:ea typeface="ＭＳ Ｐゴシック" panose="020B0600070205080204" pitchFamily="34" charset="-128"/>
              </a:rPr>
              <a:t>A cutting is a portion of a board of plank obtained by cross-cutting or ripping or by both… Diagonal cuttings are not permitted.</a:t>
            </a:r>
            <a:endParaRPr lang="en-US" altLang="en-US" smtClean="0">
              <a:ea typeface="ＭＳ Ｐゴシック" panose="020B0600070205080204" pitchFamily="34" charset="-128"/>
            </a:endParaRPr>
          </a:p>
        </p:txBody>
      </p:sp>
      <p:grpSp>
        <p:nvGrpSpPr>
          <p:cNvPr id="12292" name="Group 2"/>
          <p:cNvGrpSpPr>
            <a:grpSpLocks/>
          </p:cNvGrpSpPr>
          <p:nvPr/>
        </p:nvGrpSpPr>
        <p:grpSpPr bwMode="auto">
          <a:xfrm>
            <a:off x="558800" y="4019550"/>
            <a:ext cx="8315325" cy="2447925"/>
            <a:chOff x="716" y="6307"/>
            <a:chExt cx="13097" cy="3856"/>
          </a:xfrm>
        </p:grpSpPr>
        <p:grpSp>
          <p:nvGrpSpPr>
            <p:cNvPr id="12293" name="Group 60"/>
            <p:cNvGrpSpPr>
              <a:grpSpLocks/>
            </p:cNvGrpSpPr>
            <p:nvPr/>
          </p:nvGrpSpPr>
          <p:grpSpPr bwMode="auto">
            <a:xfrm>
              <a:off x="9695" y="6307"/>
              <a:ext cx="4082" cy="1474"/>
              <a:chOff x="9695" y="6307"/>
              <a:chExt cx="4082" cy="1474"/>
            </a:xfrm>
          </p:grpSpPr>
          <p:sp>
            <p:nvSpPr>
              <p:cNvPr id="12346" name="Freeform 5"/>
              <p:cNvSpPr>
                <a:spLocks/>
              </p:cNvSpPr>
              <p:nvPr/>
            </p:nvSpPr>
            <p:spPr bwMode="auto">
              <a:xfrm>
                <a:off x="9695" y="6307"/>
                <a:ext cx="4082" cy="1474"/>
              </a:xfrm>
              <a:custGeom>
                <a:avLst/>
                <a:gdLst>
                  <a:gd name="T0" fmla="*/ 0 w 4082"/>
                  <a:gd name="T1" fmla="*/ 7781 h 1474"/>
                  <a:gd name="T2" fmla="*/ 4082 w 4082"/>
                  <a:gd name="T3" fmla="*/ 7781 h 1474"/>
                  <a:gd name="T4" fmla="*/ 4082 w 4082"/>
                  <a:gd name="T5" fmla="*/ 6307 h 1474"/>
                  <a:gd name="T6" fmla="*/ 0 w 4082"/>
                  <a:gd name="T7" fmla="*/ 6307 h 1474"/>
                  <a:gd name="T8" fmla="*/ 0 w 4082"/>
                  <a:gd name="T9" fmla="*/ 7781 h 1474"/>
                  <a:gd name="T10" fmla="*/ 0 60000 65536"/>
                  <a:gd name="T11" fmla="*/ 0 60000 65536"/>
                  <a:gd name="T12" fmla="*/ 0 60000 65536"/>
                  <a:gd name="T13" fmla="*/ 0 60000 65536"/>
                  <a:gd name="T14" fmla="*/ 0 60000 65536"/>
                  <a:gd name="T15" fmla="*/ 0 w 4082"/>
                  <a:gd name="T16" fmla="*/ 0 h 1474"/>
                  <a:gd name="T17" fmla="*/ 4082 w 4082"/>
                  <a:gd name="T18" fmla="*/ 1474 h 1474"/>
                </a:gdLst>
                <a:ahLst/>
                <a:cxnLst>
                  <a:cxn ang="T10">
                    <a:pos x="T0" y="T1"/>
                  </a:cxn>
                  <a:cxn ang="T11">
                    <a:pos x="T2" y="T3"/>
                  </a:cxn>
                  <a:cxn ang="T12">
                    <a:pos x="T4" y="T5"/>
                  </a:cxn>
                  <a:cxn ang="T13">
                    <a:pos x="T6" y="T7"/>
                  </a:cxn>
                  <a:cxn ang="T14">
                    <a:pos x="T8" y="T9"/>
                  </a:cxn>
                </a:cxnLst>
                <a:rect l="T15" t="T16" r="T17" b="T18"/>
                <a:pathLst>
                  <a:path w="4082" h="1474">
                    <a:moveTo>
                      <a:pt x="0" y="1474"/>
                    </a:moveTo>
                    <a:lnTo>
                      <a:pt x="4082" y="1474"/>
                    </a:lnTo>
                    <a:lnTo>
                      <a:pt x="4082" y="0"/>
                    </a:lnTo>
                    <a:lnTo>
                      <a:pt x="0" y="0"/>
                    </a:lnTo>
                    <a:lnTo>
                      <a:pt x="0" y="147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a:latin typeface="Arial" panose="020B0604020202020204" pitchFamily="34" charset="0"/>
                  </a:rPr>
                  <a:t>Yes</a:t>
                </a:r>
              </a:p>
            </p:txBody>
          </p:sp>
        </p:grpSp>
        <p:grpSp>
          <p:nvGrpSpPr>
            <p:cNvPr id="12294" name="Group 6"/>
            <p:cNvGrpSpPr>
              <a:grpSpLocks/>
            </p:cNvGrpSpPr>
            <p:nvPr/>
          </p:nvGrpSpPr>
          <p:grpSpPr bwMode="auto">
            <a:xfrm>
              <a:off x="736" y="6307"/>
              <a:ext cx="3856" cy="1474"/>
              <a:chOff x="736" y="6307"/>
              <a:chExt cx="3856" cy="1474"/>
            </a:xfrm>
          </p:grpSpPr>
          <p:sp>
            <p:nvSpPr>
              <p:cNvPr id="12345" name="Freeform 7"/>
              <p:cNvSpPr>
                <a:spLocks/>
              </p:cNvSpPr>
              <p:nvPr/>
            </p:nvSpPr>
            <p:spPr bwMode="auto">
              <a:xfrm>
                <a:off x="736" y="6307"/>
                <a:ext cx="3856" cy="1474"/>
              </a:xfrm>
              <a:custGeom>
                <a:avLst/>
                <a:gdLst>
                  <a:gd name="T0" fmla="*/ 0 w 3856"/>
                  <a:gd name="T1" fmla="*/ 7781 h 1474"/>
                  <a:gd name="T2" fmla="*/ 3856 w 3856"/>
                  <a:gd name="T3" fmla="*/ 7781 h 1474"/>
                  <a:gd name="T4" fmla="*/ 3856 w 3856"/>
                  <a:gd name="T5" fmla="*/ 6307 h 1474"/>
                  <a:gd name="T6" fmla="*/ 0 w 3856"/>
                  <a:gd name="T7" fmla="*/ 6307 h 1474"/>
                  <a:gd name="T8" fmla="*/ 0 w 3856"/>
                  <a:gd name="T9" fmla="*/ 7781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6" h="1474">
                    <a:moveTo>
                      <a:pt x="0" y="1474"/>
                    </a:moveTo>
                    <a:lnTo>
                      <a:pt x="3856" y="1474"/>
                    </a:lnTo>
                    <a:lnTo>
                      <a:pt x="3856" y="0"/>
                    </a:lnTo>
                    <a:lnTo>
                      <a:pt x="0" y="0"/>
                    </a:lnTo>
                    <a:lnTo>
                      <a:pt x="0" y="147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295" name="Group 8"/>
            <p:cNvGrpSpPr>
              <a:grpSpLocks/>
            </p:cNvGrpSpPr>
            <p:nvPr/>
          </p:nvGrpSpPr>
          <p:grpSpPr bwMode="auto">
            <a:xfrm>
              <a:off x="736" y="6307"/>
              <a:ext cx="13041" cy="1474"/>
              <a:chOff x="736" y="6307"/>
              <a:chExt cx="13041" cy="1474"/>
            </a:xfrm>
          </p:grpSpPr>
          <p:sp>
            <p:nvSpPr>
              <p:cNvPr id="12344" name="Freeform 9"/>
              <p:cNvSpPr>
                <a:spLocks/>
              </p:cNvSpPr>
              <p:nvPr/>
            </p:nvSpPr>
            <p:spPr bwMode="auto">
              <a:xfrm>
                <a:off x="736" y="6307"/>
                <a:ext cx="13041" cy="1474"/>
              </a:xfrm>
              <a:custGeom>
                <a:avLst/>
                <a:gdLst>
                  <a:gd name="T0" fmla="*/ 0 w 13041"/>
                  <a:gd name="T1" fmla="*/ 7781 h 1474"/>
                  <a:gd name="T2" fmla="*/ 13041 w 13041"/>
                  <a:gd name="T3" fmla="*/ 7781 h 1474"/>
                  <a:gd name="T4" fmla="*/ 13041 w 13041"/>
                  <a:gd name="T5" fmla="*/ 6307 h 1474"/>
                  <a:gd name="T6" fmla="*/ 0 w 13041"/>
                  <a:gd name="T7" fmla="*/ 6307 h 1474"/>
                  <a:gd name="T8" fmla="*/ 0 w 13041"/>
                  <a:gd name="T9" fmla="*/ 7781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41" h="1474">
                    <a:moveTo>
                      <a:pt x="0" y="1474"/>
                    </a:moveTo>
                    <a:lnTo>
                      <a:pt x="13041" y="1474"/>
                    </a:lnTo>
                    <a:lnTo>
                      <a:pt x="13041" y="0"/>
                    </a:lnTo>
                    <a:lnTo>
                      <a:pt x="0" y="0"/>
                    </a:lnTo>
                    <a:lnTo>
                      <a:pt x="0" y="147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296" name="Group 10"/>
            <p:cNvGrpSpPr>
              <a:grpSpLocks/>
            </p:cNvGrpSpPr>
            <p:nvPr/>
          </p:nvGrpSpPr>
          <p:grpSpPr bwMode="auto">
            <a:xfrm>
              <a:off x="4592" y="6307"/>
              <a:ext cx="5103" cy="1474"/>
              <a:chOff x="4592" y="6307"/>
              <a:chExt cx="5103" cy="1474"/>
            </a:xfrm>
          </p:grpSpPr>
          <p:sp>
            <p:nvSpPr>
              <p:cNvPr id="12343" name="Freeform 11"/>
              <p:cNvSpPr>
                <a:spLocks/>
              </p:cNvSpPr>
              <p:nvPr/>
            </p:nvSpPr>
            <p:spPr bwMode="auto">
              <a:xfrm>
                <a:off x="4592" y="6307"/>
                <a:ext cx="5103" cy="1474"/>
              </a:xfrm>
              <a:custGeom>
                <a:avLst/>
                <a:gdLst>
                  <a:gd name="T0" fmla="*/ 0 w 5103"/>
                  <a:gd name="T1" fmla="*/ 7781 h 1474"/>
                  <a:gd name="T2" fmla="*/ 5103 w 5103"/>
                  <a:gd name="T3" fmla="*/ 7781 h 1474"/>
                  <a:gd name="T4" fmla="*/ 5103 w 5103"/>
                  <a:gd name="T5" fmla="*/ 6307 h 1474"/>
                  <a:gd name="T6" fmla="*/ 0 w 5103"/>
                  <a:gd name="T7" fmla="*/ 6307 h 1474"/>
                  <a:gd name="T8" fmla="*/ 0 w 5103"/>
                  <a:gd name="T9" fmla="*/ 7781 h 1474"/>
                  <a:gd name="T10" fmla="*/ 0 60000 65536"/>
                  <a:gd name="T11" fmla="*/ 0 60000 65536"/>
                  <a:gd name="T12" fmla="*/ 0 60000 65536"/>
                  <a:gd name="T13" fmla="*/ 0 60000 65536"/>
                  <a:gd name="T14" fmla="*/ 0 60000 65536"/>
                  <a:gd name="T15" fmla="*/ 0 w 5103"/>
                  <a:gd name="T16" fmla="*/ 0 h 1474"/>
                  <a:gd name="T17" fmla="*/ 5103 w 5103"/>
                  <a:gd name="T18" fmla="*/ 1474 h 1474"/>
                </a:gdLst>
                <a:ahLst/>
                <a:cxnLst>
                  <a:cxn ang="T10">
                    <a:pos x="T0" y="T1"/>
                  </a:cxn>
                  <a:cxn ang="T11">
                    <a:pos x="T2" y="T3"/>
                  </a:cxn>
                  <a:cxn ang="T12">
                    <a:pos x="T4" y="T5"/>
                  </a:cxn>
                  <a:cxn ang="T13">
                    <a:pos x="T6" y="T7"/>
                  </a:cxn>
                  <a:cxn ang="T14">
                    <a:pos x="T8" y="T9"/>
                  </a:cxn>
                </a:cxnLst>
                <a:rect l="T15" t="T16" r="T17" b="T18"/>
                <a:pathLst>
                  <a:path w="5103" h="1474">
                    <a:moveTo>
                      <a:pt x="0" y="1474"/>
                    </a:moveTo>
                    <a:lnTo>
                      <a:pt x="5103" y="1474"/>
                    </a:lnTo>
                    <a:lnTo>
                      <a:pt x="5103" y="0"/>
                    </a:lnTo>
                    <a:lnTo>
                      <a:pt x="0" y="0"/>
                    </a:lnTo>
                    <a:lnTo>
                      <a:pt x="0" y="1474"/>
                    </a:ln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2400">
                  <a:latin typeface="Arial" panose="020B0604020202020204" pitchFamily="34" charset="0"/>
                </a:endParaRPr>
              </a:p>
              <a:p>
                <a:pPr algn="ctr">
                  <a:spcBef>
                    <a:spcPct val="0"/>
                  </a:spcBef>
                  <a:buFontTx/>
                  <a:buNone/>
                </a:pPr>
                <a:r>
                  <a:rPr lang="en-US" altLang="en-US" sz="2400">
                    <a:latin typeface="Arial" panose="020B0604020202020204" pitchFamily="34" charset="0"/>
                  </a:rPr>
                  <a:t>Yes</a:t>
                </a:r>
              </a:p>
            </p:txBody>
          </p:sp>
        </p:grpSp>
        <p:grpSp>
          <p:nvGrpSpPr>
            <p:cNvPr id="12297" name="Group 12"/>
            <p:cNvGrpSpPr>
              <a:grpSpLocks/>
            </p:cNvGrpSpPr>
            <p:nvPr/>
          </p:nvGrpSpPr>
          <p:grpSpPr bwMode="auto">
            <a:xfrm>
              <a:off x="4592" y="6307"/>
              <a:ext cx="5103" cy="1474"/>
              <a:chOff x="4592" y="6307"/>
              <a:chExt cx="5103" cy="1474"/>
            </a:xfrm>
          </p:grpSpPr>
          <p:sp>
            <p:nvSpPr>
              <p:cNvPr id="12342" name="Freeform 13"/>
              <p:cNvSpPr>
                <a:spLocks/>
              </p:cNvSpPr>
              <p:nvPr/>
            </p:nvSpPr>
            <p:spPr bwMode="auto">
              <a:xfrm>
                <a:off x="4592" y="6307"/>
                <a:ext cx="5103" cy="1474"/>
              </a:xfrm>
              <a:custGeom>
                <a:avLst/>
                <a:gdLst>
                  <a:gd name="T0" fmla="*/ 0 w 5103"/>
                  <a:gd name="T1" fmla="*/ 7781 h 1474"/>
                  <a:gd name="T2" fmla="*/ 5103 w 5103"/>
                  <a:gd name="T3" fmla="*/ 7781 h 1474"/>
                  <a:gd name="T4" fmla="*/ 5103 w 5103"/>
                  <a:gd name="T5" fmla="*/ 6307 h 1474"/>
                  <a:gd name="T6" fmla="*/ 0 w 5103"/>
                  <a:gd name="T7" fmla="*/ 6307 h 1474"/>
                  <a:gd name="T8" fmla="*/ 0 w 5103"/>
                  <a:gd name="T9" fmla="*/ 7781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3" h="1474">
                    <a:moveTo>
                      <a:pt x="0" y="1474"/>
                    </a:moveTo>
                    <a:lnTo>
                      <a:pt x="5103" y="1474"/>
                    </a:lnTo>
                    <a:lnTo>
                      <a:pt x="5103" y="0"/>
                    </a:lnTo>
                    <a:lnTo>
                      <a:pt x="0" y="0"/>
                    </a:lnTo>
                    <a:lnTo>
                      <a:pt x="0" y="147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298" name="Group 14"/>
            <p:cNvGrpSpPr>
              <a:grpSpLocks/>
            </p:cNvGrpSpPr>
            <p:nvPr/>
          </p:nvGrpSpPr>
          <p:grpSpPr bwMode="auto">
            <a:xfrm>
              <a:off x="946" y="6340"/>
              <a:ext cx="3530" cy="1442"/>
              <a:chOff x="946" y="6340"/>
              <a:chExt cx="3530" cy="1442"/>
            </a:xfrm>
          </p:grpSpPr>
          <p:sp>
            <p:nvSpPr>
              <p:cNvPr id="12341" name="Freeform 15"/>
              <p:cNvSpPr>
                <a:spLocks/>
              </p:cNvSpPr>
              <p:nvPr/>
            </p:nvSpPr>
            <p:spPr bwMode="auto">
              <a:xfrm>
                <a:off x="946" y="6340"/>
                <a:ext cx="3530" cy="1442"/>
              </a:xfrm>
              <a:custGeom>
                <a:avLst/>
                <a:gdLst>
                  <a:gd name="T0" fmla="*/ 121 w 3530"/>
                  <a:gd name="T1" fmla="*/ 6340 h 1442"/>
                  <a:gd name="T2" fmla="*/ 0 w 3530"/>
                  <a:gd name="T3" fmla="*/ 7390 h 1442"/>
                  <a:gd name="T4" fmla="*/ 3410 w 3530"/>
                  <a:gd name="T5" fmla="*/ 7781 h 1442"/>
                  <a:gd name="T6" fmla="*/ 3530 w 3530"/>
                  <a:gd name="T7" fmla="*/ 6731 h 1442"/>
                  <a:gd name="T8" fmla="*/ 121 w 3530"/>
                  <a:gd name="T9" fmla="*/ 6340 h 1442"/>
                  <a:gd name="T10" fmla="*/ 0 60000 65536"/>
                  <a:gd name="T11" fmla="*/ 0 60000 65536"/>
                  <a:gd name="T12" fmla="*/ 0 60000 65536"/>
                  <a:gd name="T13" fmla="*/ 0 60000 65536"/>
                  <a:gd name="T14" fmla="*/ 0 60000 65536"/>
                  <a:gd name="T15" fmla="*/ 0 w 3530"/>
                  <a:gd name="T16" fmla="*/ 0 h 1442"/>
                  <a:gd name="T17" fmla="*/ 3530 w 3530"/>
                  <a:gd name="T18" fmla="*/ 1442 h 1442"/>
                </a:gdLst>
                <a:ahLst/>
                <a:cxnLst>
                  <a:cxn ang="T10">
                    <a:pos x="T0" y="T1"/>
                  </a:cxn>
                  <a:cxn ang="T11">
                    <a:pos x="T2" y="T3"/>
                  </a:cxn>
                  <a:cxn ang="T12">
                    <a:pos x="T4" y="T5"/>
                  </a:cxn>
                  <a:cxn ang="T13">
                    <a:pos x="T6" y="T7"/>
                  </a:cxn>
                  <a:cxn ang="T14">
                    <a:pos x="T8" y="T9"/>
                  </a:cxn>
                </a:cxnLst>
                <a:rect l="T15" t="T16" r="T17" b="T18"/>
                <a:pathLst>
                  <a:path w="3530" h="1442">
                    <a:moveTo>
                      <a:pt x="121" y="0"/>
                    </a:moveTo>
                    <a:lnTo>
                      <a:pt x="0" y="1050"/>
                    </a:lnTo>
                    <a:lnTo>
                      <a:pt x="3410" y="1441"/>
                    </a:lnTo>
                    <a:lnTo>
                      <a:pt x="3530" y="391"/>
                    </a:lnTo>
                    <a:lnTo>
                      <a:pt x="121" y="0"/>
                    </a:ln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2400">
                  <a:latin typeface="Arial" panose="020B0604020202020204" pitchFamily="34" charset="0"/>
                </a:endParaRPr>
              </a:p>
              <a:p>
                <a:pPr algn="ctr">
                  <a:spcBef>
                    <a:spcPct val="0"/>
                  </a:spcBef>
                  <a:buFontTx/>
                  <a:buNone/>
                </a:pPr>
                <a:r>
                  <a:rPr lang="en-US" altLang="en-US" sz="2400">
                    <a:latin typeface="Arial" panose="020B0604020202020204" pitchFamily="34" charset="0"/>
                  </a:rPr>
                  <a:t>No</a:t>
                </a:r>
              </a:p>
            </p:txBody>
          </p:sp>
        </p:grpSp>
        <p:grpSp>
          <p:nvGrpSpPr>
            <p:cNvPr id="12299" name="Group 16"/>
            <p:cNvGrpSpPr>
              <a:grpSpLocks/>
            </p:cNvGrpSpPr>
            <p:nvPr/>
          </p:nvGrpSpPr>
          <p:grpSpPr bwMode="auto">
            <a:xfrm>
              <a:off x="946" y="6340"/>
              <a:ext cx="3530" cy="1442"/>
              <a:chOff x="946" y="6340"/>
              <a:chExt cx="3530" cy="1442"/>
            </a:xfrm>
          </p:grpSpPr>
          <p:sp>
            <p:nvSpPr>
              <p:cNvPr id="12340" name="Freeform 17"/>
              <p:cNvSpPr>
                <a:spLocks/>
              </p:cNvSpPr>
              <p:nvPr/>
            </p:nvSpPr>
            <p:spPr bwMode="auto">
              <a:xfrm>
                <a:off x="946" y="6340"/>
                <a:ext cx="3530" cy="1442"/>
              </a:xfrm>
              <a:custGeom>
                <a:avLst/>
                <a:gdLst>
                  <a:gd name="T0" fmla="*/ 121 w 3530"/>
                  <a:gd name="T1" fmla="*/ 6340 h 1442"/>
                  <a:gd name="T2" fmla="*/ 3530 w 3530"/>
                  <a:gd name="T3" fmla="*/ 6731 h 1442"/>
                  <a:gd name="T4" fmla="*/ 3410 w 3530"/>
                  <a:gd name="T5" fmla="*/ 7781 h 1442"/>
                  <a:gd name="T6" fmla="*/ 0 w 3530"/>
                  <a:gd name="T7" fmla="*/ 7390 h 1442"/>
                  <a:gd name="T8" fmla="*/ 121 w 3530"/>
                  <a:gd name="T9" fmla="*/ 6340 h 1442"/>
                  <a:gd name="T10" fmla="*/ 0 60000 65536"/>
                  <a:gd name="T11" fmla="*/ 0 60000 65536"/>
                  <a:gd name="T12" fmla="*/ 0 60000 65536"/>
                  <a:gd name="T13" fmla="*/ 0 60000 65536"/>
                  <a:gd name="T14" fmla="*/ 0 60000 65536"/>
                  <a:gd name="T15" fmla="*/ 0 w 3530"/>
                  <a:gd name="T16" fmla="*/ 0 h 1442"/>
                  <a:gd name="T17" fmla="*/ 3530 w 3530"/>
                  <a:gd name="T18" fmla="*/ 1442 h 1442"/>
                </a:gdLst>
                <a:ahLst/>
                <a:cxnLst>
                  <a:cxn ang="T10">
                    <a:pos x="T0" y="T1"/>
                  </a:cxn>
                  <a:cxn ang="T11">
                    <a:pos x="T2" y="T3"/>
                  </a:cxn>
                  <a:cxn ang="T12">
                    <a:pos x="T4" y="T5"/>
                  </a:cxn>
                  <a:cxn ang="T13">
                    <a:pos x="T6" y="T7"/>
                  </a:cxn>
                  <a:cxn ang="T14">
                    <a:pos x="T8" y="T9"/>
                  </a:cxn>
                </a:cxnLst>
                <a:rect l="T15" t="T16" r="T17" b="T18"/>
                <a:pathLst>
                  <a:path w="3530" h="1442">
                    <a:moveTo>
                      <a:pt x="121" y="0"/>
                    </a:moveTo>
                    <a:lnTo>
                      <a:pt x="3530" y="391"/>
                    </a:lnTo>
                    <a:lnTo>
                      <a:pt x="3410" y="1441"/>
                    </a:lnTo>
                    <a:lnTo>
                      <a:pt x="0" y="1050"/>
                    </a:lnTo>
                    <a:lnTo>
                      <a:pt x="121" y="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  </a:t>
                </a:r>
              </a:p>
            </p:txBody>
          </p:sp>
        </p:grpSp>
        <p:grpSp>
          <p:nvGrpSpPr>
            <p:cNvPr id="12300" name="Group 18"/>
            <p:cNvGrpSpPr>
              <a:grpSpLocks/>
            </p:cNvGrpSpPr>
            <p:nvPr/>
          </p:nvGrpSpPr>
          <p:grpSpPr bwMode="auto">
            <a:xfrm>
              <a:off x="716" y="7441"/>
              <a:ext cx="1854" cy="315"/>
              <a:chOff x="716" y="7441"/>
              <a:chExt cx="1854" cy="315"/>
            </a:xfrm>
          </p:grpSpPr>
          <p:sp>
            <p:nvSpPr>
              <p:cNvPr id="12339" name="Freeform 19"/>
              <p:cNvSpPr>
                <a:spLocks/>
              </p:cNvSpPr>
              <p:nvPr/>
            </p:nvSpPr>
            <p:spPr bwMode="auto">
              <a:xfrm>
                <a:off x="716" y="7441"/>
                <a:ext cx="1854" cy="315"/>
              </a:xfrm>
              <a:custGeom>
                <a:avLst/>
                <a:gdLst>
                  <a:gd name="T0" fmla="*/ 0 w 1854"/>
                  <a:gd name="T1" fmla="*/ 7442 h 315"/>
                  <a:gd name="T2" fmla="*/ 140 w 1854"/>
                  <a:gd name="T3" fmla="*/ 7441 h 315"/>
                  <a:gd name="T4" fmla="*/ 278 w 1854"/>
                  <a:gd name="T5" fmla="*/ 7442 h 315"/>
                  <a:gd name="T6" fmla="*/ 414 w 1854"/>
                  <a:gd name="T7" fmla="*/ 7445 h 315"/>
                  <a:gd name="T8" fmla="*/ 546 w 1854"/>
                  <a:gd name="T9" fmla="*/ 7451 h 315"/>
                  <a:gd name="T10" fmla="*/ 675 w 1854"/>
                  <a:gd name="T11" fmla="*/ 7458 h 315"/>
                  <a:gd name="T12" fmla="*/ 800 w 1854"/>
                  <a:gd name="T13" fmla="*/ 7467 h 315"/>
                  <a:gd name="T14" fmla="*/ 920 w 1854"/>
                  <a:gd name="T15" fmla="*/ 7478 h 315"/>
                  <a:gd name="T16" fmla="*/ 1035 w 1854"/>
                  <a:gd name="T17" fmla="*/ 7491 h 315"/>
                  <a:gd name="T18" fmla="*/ 1145 w 1854"/>
                  <a:gd name="T19" fmla="*/ 7505 h 315"/>
                  <a:gd name="T20" fmla="*/ 1249 w 1854"/>
                  <a:gd name="T21" fmla="*/ 7521 h 315"/>
                  <a:gd name="T22" fmla="*/ 1346 w 1854"/>
                  <a:gd name="T23" fmla="*/ 7539 h 315"/>
                  <a:gd name="T24" fmla="*/ 1436 w 1854"/>
                  <a:gd name="T25" fmla="*/ 7558 h 315"/>
                  <a:gd name="T26" fmla="*/ 1519 w 1854"/>
                  <a:gd name="T27" fmla="*/ 7578 h 315"/>
                  <a:gd name="T28" fmla="*/ 1594 w 1854"/>
                  <a:gd name="T29" fmla="*/ 7600 h 315"/>
                  <a:gd name="T30" fmla="*/ 1661 w 1854"/>
                  <a:gd name="T31" fmla="*/ 7623 h 315"/>
                  <a:gd name="T32" fmla="*/ 1719 w 1854"/>
                  <a:gd name="T33" fmla="*/ 7647 h 315"/>
                  <a:gd name="T34" fmla="*/ 1806 w 1854"/>
                  <a:gd name="T35" fmla="*/ 7698 h 315"/>
                  <a:gd name="T36" fmla="*/ 1852 w 1854"/>
                  <a:gd name="T37" fmla="*/ 7752 h 315"/>
                  <a:gd name="T38" fmla="*/ 1853 w 1854"/>
                  <a:gd name="T39" fmla="*/ 7755 h 315"/>
                  <a:gd name="T40" fmla="*/ 1853 w 1854"/>
                  <a:gd name="T41" fmla="*/ 7757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54" h="315">
                    <a:moveTo>
                      <a:pt x="0" y="1"/>
                    </a:moveTo>
                    <a:lnTo>
                      <a:pt x="140" y="0"/>
                    </a:lnTo>
                    <a:lnTo>
                      <a:pt x="278" y="1"/>
                    </a:lnTo>
                    <a:lnTo>
                      <a:pt x="414" y="4"/>
                    </a:lnTo>
                    <a:lnTo>
                      <a:pt x="546" y="10"/>
                    </a:lnTo>
                    <a:lnTo>
                      <a:pt x="675" y="17"/>
                    </a:lnTo>
                    <a:lnTo>
                      <a:pt x="800" y="26"/>
                    </a:lnTo>
                    <a:lnTo>
                      <a:pt x="920" y="37"/>
                    </a:lnTo>
                    <a:lnTo>
                      <a:pt x="1035" y="50"/>
                    </a:lnTo>
                    <a:lnTo>
                      <a:pt x="1145" y="64"/>
                    </a:lnTo>
                    <a:lnTo>
                      <a:pt x="1249" y="80"/>
                    </a:lnTo>
                    <a:lnTo>
                      <a:pt x="1346" y="98"/>
                    </a:lnTo>
                    <a:lnTo>
                      <a:pt x="1436" y="117"/>
                    </a:lnTo>
                    <a:lnTo>
                      <a:pt x="1519" y="137"/>
                    </a:lnTo>
                    <a:lnTo>
                      <a:pt x="1594" y="159"/>
                    </a:lnTo>
                    <a:lnTo>
                      <a:pt x="1661" y="182"/>
                    </a:lnTo>
                    <a:lnTo>
                      <a:pt x="1719" y="206"/>
                    </a:lnTo>
                    <a:lnTo>
                      <a:pt x="1806" y="257"/>
                    </a:lnTo>
                    <a:lnTo>
                      <a:pt x="1852" y="311"/>
                    </a:lnTo>
                    <a:lnTo>
                      <a:pt x="1853" y="314"/>
                    </a:lnTo>
                    <a:lnTo>
                      <a:pt x="1853" y="316"/>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01" name="Group 20"/>
            <p:cNvGrpSpPr>
              <a:grpSpLocks/>
            </p:cNvGrpSpPr>
            <p:nvPr/>
          </p:nvGrpSpPr>
          <p:grpSpPr bwMode="auto">
            <a:xfrm>
              <a:off x="4138" y="6421"/>
              <a:ext cx="454" cy="227"/>
              <a:chOff x="4138" y="6421"/>
              <a:chExt cx="454" cy="227"/>
            </a:xfrm>
          </p:grpSpPr>
          <p:sp>
            <p:nvSpPr>
              <p:cNvPr id="12338" name="Freeform 21"/>
              <p:cNvSpPr>
                <a:spLocks/>
              </p:cNvSpPr>
              <p:nvPr/>
            </p:nvSpPr>
            <p:spPr bwMode="auto">
              <a:xfrm>
                <a:off x="4138" y="6421"/>
                <a:ext cx="454" cy="227"/>
              </a:xfrm>
              <a:custGeom>
                <a:avLst/>
                <a:gdLst>
                  <a:gd name="T0" fmla="*/ 227 w 454"/>
                  <a:gd name="T1" fmla="*/ 6421 h 227"/>
                  <a:gd name="T2" fmla="*/ 152 w 454"/>
                  <a:gd name="T3" fmla="*/ 6427 h 227"/>
                  <a:gd name="T4" fmla="*/ 80 w 454"/>
                  <a:gd name="T5" fmla="*/ 6448 h 227"/>
                  <a:gd name="T6" fmla="*/ 28 w 454"/>
                  <a:gd name="T7" fmla="*/ 6479 h 227"/>
                  <a:gd name="T8" fmla="*/ 0 w 454"/>
                  <a:gd name="T9" fmla="*/ 6534 h 227"/>
                  <a:gd name="T10" fmla="*/ 1 w 454"/>
                  <a:gd name="T11" fmla="*/ 6544 h 227"/>
                  <a:gd name="T12" fmla="*/ 38 w 454"/>
                  <a:gd name="T13" fmla="*/ 6597 h 227"/>
                  <a:gd name="T14" fmla="*/ 95 w 454"/>
                  <a:gd name="T15" fmla="*/ 6626 h 227"/>
                  <a:gd name="T16" fmla="*/ 170 w 454"/>
                  <a:gd name="T17" fmla="*/ 6644 h 227"/>
                  <a:gd name="T18" fmla="*/ 227 w 454"/>
                  <a:gd name="T19" fmla="*/ 6647 h 227"/>
                  <a:gd name="T20" fmla="*/ 247 w 454"/>
                  <a:gd name="T21" fmla="*/ 6647 h 227"/>
                  <a:gd name="T22" fmla="*/ 328 w 454"/>
                  <a:gd name="T23" fmla="*/ 6636 h 227"/>
                  <a:gd name="T24" fmla="*/ 394 w 454"/>
                  <a:gd name="T25" fmla="*/ 6611 h 227"/>
                  <a:gd name="T26" fmla="*/ 447 w 454"/>
                  <a:gd name="T27" fmla="*/ 6563 h 227"/>
                  <a:gd name="T28" fmla="*/ 454 w 454"/>
                  <a:gd name="T29" fmla="*/ 6534 h 227"/>
                  <a:gd name="T30" fmla="*/ 453 w 454"/>
                  <a:gd name="T31" fmla="*/ 6524 h 227"/>
                  <a:gd name="T32" fmla="*/ 416 w 454"/>
                  <a:gd name="T33" fmla="*/ 6471 h 227"/>
                  <a:gd name="T34" fmla="*/ 359 w 454"/>
                  <a:gd name="T35" fmla="*/ 6442 h 227"/>
                  <a:gd name="T36" fmla="*/ 284 w 454"/>
                  <a:gd name="T37" fmla="*/ 6424 h 227"/>
                  <a:gd name="T38" fmla="*/ 227 w 454"/>
                  <a:gd name="T39" fmla="*/ 6421 h 2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4" h="227">
                    <a:moveTo>
                      <a:pt x="227" y="0"/>
                    </a:moveTo>
                    <a:lnTo>
                      <a:pt x="152" y="6"/>
                    </a:lnTo>
                    <a:lnTo>
                      <a:pt x="80" y="27"/>
                    </a:lnTo>
                    <a:lnTo>
                      <a:pt x="28" y="58"/>
                    </a:lnTo>
                    <a:lnTo>
                      <a:pt x="0" y="113"/>
                    </a:lnTo>
                    <a:lnTo>
                      <a:pt x="1" y="123"/>
                    </a:lnTo>
                    <a:lnTo>
                      <a:pt x="38" y="176"/>
                    </a:lnTo>
                    <a:lnTo>
                      <a:pt x="95" y="205"/>
                    </a:lnTo>
                    <a:lnTo>
                      <a:pt x="170" y="223"/>
                    </a:lnTo>
                    <a:lnTo>
                      <a:pt x="227" y="226"/>
                    </a:lnTo>
                    <a:lnTo>
                      <a:pt x="247" y="226"/>
                    </a:lnTo>
                    <a:lnTo>
                      <a:pt x="328" y="215"/>
                    </a:lnTo>
                    <a:lnTo>
                      <a:pt x="394" y="190"/>
                    </a:lnTo>
                    <a:lnTo>
                      <a:pt x="447" y="142"/>
                    </a:lnTo>
                    <a:lnTo>
                      <a:pt x="454" y="113"/>
                    </a:lnTo>
                    <a:lnTo>
                      <a:pt x="453" y="103"/>
                    </a:lnTo>
                    <a:lnTo>
                      <a:pt x="416" y="50"/>
                    </a:lnTo>
                    <a:lnTo>
                      <a:pt x="359" y="21"/>
                    </a:lnTo>
                    <a:lnTo>
                      <a:pt x="284" y="3"/>
                    </a:lnTo>
                    <a:lnTo>
                      <a:pt x="227" y="0"/>
                    </a:lnTo>
                  </a:path>
                </a:pathLst>
              </a:custGeom>
              <a:solidFill>
                <a:srgbClr val="4945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302" name="Group 22"/>
            <p:cNvGrpSpPr>
              <a:grpSpLocks/>
            </p:cNvGrpSpPr>
            <p:nvPr/>
          </p:nvGrpSpPr>
          <p:grpSpPr bwMode="auto">
            <a:xfrm>
              <a:off x="4138" y="6421"/>
              <a:ext cx="454" cy="227"/>
              <a:chOff x="4138" y="6421"/>
              <a:chExt cx="454" cy="227"/>
            </a:xfrm>
          </p:grpSpPr>
          <p:sp>
            <p:nvSpPr>
              <p:cNvPr id="12337" name="Freeform 23"/>
              <p:cNvSpPr>
                <a:spLocks/>
              </p:cNvSpPr>
              <p:nvPr/>
            </p:nvSpPr>
            <p:spPr bwMode="auto">
              <a:xfrm>
                <a:off x="4138" y="6421"/>
                <a:ext cx="454" cy="227"/>
              </a:xfrm>
              <a:custGeom>
                <a:avLst/>
                <a:gdLst>
                  <a:gd name="T0" fmla="*/ 0 w 454"/>
                  <a:gd name="T1" fmla="*/ 6534 h 227"/>
                  <a:gd name="T2" fmla="*/ 28 w 454"/>
                  <a:gd name="T3" fmla="*/ 6479 h 227"/>
                  <a:gd name="T4" fmla="*/ 80 w 454"/>
                  <a:gd name="T5" fmla="*/ 6448 h 227"/>
                  <a:gd name="T6" fmla="*/ 152 w 454"/>
                  <a:gd name="T7" fmla="*/ 6427 h 227"/>
                  <a:gd name="T8" fmla="*/ 227 w 454"/>
                  <a:gd name="T9" fmla="*/ 6421 h 227"/>
                  <a:gd name="T10" fmla="*/ 256 w 454"/>
                  <a:gd name="T11" fmla="*/ 6422 h 227"/>
                  <a:gd name="T12" fmla="*/ 336 w 454"/>
                  <a:gd name="T13" fmla="*/ 6435 h 227"/>
                  <a:gd name="T14" fmla="*/ 400 w 454"/>
                  <a:gd name="T15" fmla="*/ 6460 h 227"/>
                  <a:gd name="T16" fmla="*/ 449 w 454"/>
                  <a:gd name="T17" fmla="*/ 6510 h 227"/>
                  <a:gd name="T18" fmla="*/ 454 w 454"/>
                  <a:gd name="T19" fmla="*/ 6534 h 227"/>
                  <a:gd name="T20" fmla="*/ 452 w 454"/>
                  <a:gd name="T21" fmla="*/ 6549 h 227"/>
                  <a:gd name="T22" fmla="*/ 447 w 454"/>
                  <a:gd name="T23" fmla="*/ 6563 h 227"/>
                  <a:gd name="T24" fmla="*/ 394 w 454"/>
                  <a:gd name="T25" fmla="*/ 6611 h 227"/>
                  <a:gd name="T26" fmla="*/ 328 w 454"/>
                  <a:gd name="T27" fmla="*/ 6636 h 227"/>
                  <a:gd name="T28" fmla="*/ 247 w 454"/>
                  <a:gd name="T29" fmla="*/ 6647 h 227"/>
                  <a:gd name="T30" fmla="*/ 227 w 454"/>
                  <a:gd name="T31" fmla="*/ 6647 h 227"/>
                  <a:gd name="T32" fmla="*/ 198 w 454"/>
                  <a:gd name="T33" fmla="*/ 6646 h 227"/>
                  <a:gd name="T34" fmla="*/ 170 w 454"/>
                  <a:gd name="T35" fmla="*/ 6644 h 227"/>
                  <a:gd name="T36" fmla="*/ 95 w 454"/>
                  <a:gd name="T37" fmla="*/ 6626 h 227"/>
                  <a:gd name="T38" fmla="*/ 38 w 454"/>
                  <a:gd name="T39" fmla="*/ 6597 h 227"/>
                  <a:gd name="T40" fmla="*/ 1 w 454"/>
                  <a:gd name="T41" fmla="*/ 6544 h 227"/>
                  <a:gd name="T42" fmla="*/ 0 w 454"/>
                  <a:gd name="T43" fmla="*/ 6534 h 2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54" h="227">
                    <a:moveTo>
                      <a:pt x="0" y="113"/>
                    </a:moveTo>
                    <a:lnTo>
                      <a:pt x="28" y="58"/>
                    </a:lnTo>
                    <a:lnTo>
                      <a:pt x="80" y="27"/>
                    </a:lnTo>
                    <a:lnTo>
                      <a:pt x="152" y="6"/>
                    </a:lnTo>
                    <a:lnTo>
                      <a:pt x="227" y="0"/>
                    </a:lnTo>
                    <a:lnTo>
                      <a:pt x="256" y="1"/>
                    </a:lnTo>
                    <a:lnTo>
                      <a:pt x="336" y="14"/>
                    </a:lnTo>
                    <a:lnTo>
                      <a:pt x="400" y="39"/>
                    </a:lnTo>
                    <a:lnTo>
                      <a:pt x="449" y="89"/>
                    </a:lnTo>
                    <a:lnTo>
                      <a:pt x="454" y="113"/>
                    </a:lnTo>
                    <a:lnTo>
                      <a:pt x="452" y="128"/>
                    </a:lnTo>
                    <a:lnTo>
                      <a:pt x="447" y="142"/>
                    </a:lnTo>
                    <a:lnTo>
                      <a:pt x="394" y="190"/>
                    </a:lnTo>
                    <a:lnTo>
                      <a:pt x="328" y="215"/>
                    </a:lnTo>
                    <a:lnTo>
                      <a:pt x="247" y="226"/>
                    </a:lnTo>
                    <a:lnTo>
                      <a:pt x="227" y="226"/>
                    </a:lnTo>
                    <a:lnTo>
                      <a:pt x="198" y="225"/>
                    </a:lnTo>
                    <a:lnTo>
                      <a:pt x="170" y="223"/>
                    </a:lnTo>
                    <a:lnTo>
                      <a:pt x="95" y="205"/>
                    </a:lnTo>
                    <a:lnTo>
                      <a:pt x="38" y="176"/>
                    </a:lnTo>
                    <a:lnTo>
                      <a:pt x="1" y="123"/>
                    </a:lnTo>
                    <a:lnTo>
                      <a:pt x="0" y="11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03" name="Group 24"/>
            <p:cNvGrpSpPr>
              <a:grpSpLocks/>
            </p:cNvGrpSpPr>
            <p:nvPr/>
          </p:nvGrpSpPr>
          <p:grpSpPr bwMode="auto">
            <a:xfrm>
              <a:off x="11169" y="7527"/>
              <a:ext cx="2644" cy="255"/>
              <a:chOff x="11169" y="7527"/>
              <a:chExt cx="2644" cy="255"/>
            </a:xfrm>
          </p:grpSpPr>
          <p:sp>
            <p:nvSpPr>
              <p:cNvPr id="12336" name="Freeform 25"/>
              <p:cNvSpPr>
                <a:spLocks/>
              </p:cNvSpPr>
              <p:nvPr/>
            </p:nvSpPr>
            <p:spPr bwMode="auto">
              <a:xfrm>
                <a:off x="11169" y="7527"/>
                <a:ext cx="2644" cy="255"/>
              </a:xfrm>
              <a:custGeom>
                <a:avLst/>
                <a:gdLst>
                  <a:gd name="T0" fmla="*/ 0 w 2644"/>
                  <a:gd name="T1" fmla="*/ 7781 h 255"/>
                  <a:gd name="T2" fmla="*/ 105 w 2644"/>
                  <a:gd name="T3" fmla="*/ 7752 h 255"/>
                  <a:gd name="T4" fmla="*/ 210 w 2644"/>
                  <a:gd name="T5" fmla="*/ 7723 h 255"/>
                  <a:gd name="T6" fmla="*/ 315 w 2644"/>
                  <a:gd name="T7" fmla="*/ 7694 h 255"/>
                  <a:gd name="T8" fmla="*/ 418 w 2644"/>
                  <a:gd name="T9" fmla="*/ 7667 h 255"/>
                  <a:gd name="T10" fmla="*/ 521 w 2644"/>
                  <a:gd name="T11" fmla="*/ 7641 h 255"/>
                  <a:gd name="T12" fmla="*/ 623 w 2644"/>
                  <a:gd name="T13" fmla="*/ 7617 h 255"/>
                  <a:gd name="T14" fmla="*/ 722 w 2644"/>
                  <a:gd name="T15" fmla="*/ 7595 h 255"/>
                  <a:gd name="T16" fmla="*/ 820 w 2644"/>
                  <a:gd name="T17" fmla="*/ 7575 h 255"/>
                  <a:gd name="T18" fmla="*/ 916 w 2644"/>
                  <a:gd name="T19" fmla="*/ 7559 h 255"/>
                  <a:gd name="T20" fmla="*/ 1010 w 2644"/>
                  <a:gd name="T21" fmla="*/ 7545 h 255"/>
                  <a:gd name="T22" fmla="*/ 1101 w 2644"/>
                  <a:gd name="T23" fmla="*/ 7535 h 255"/>
                  <a:gd name="T24" fmla="*/ 1189 w 2644"/>
                  <a:gd name="T25" fmla="*/ 7530 h 255"/>
                  <a:gd name="T26" fmla="*/ 1276 w 2644"/>
                  <a:gd name="T27" fmla="*/ 7527 h 255"/>
                  <a:gd name="T28" fmla="*/ 1318 w 2644"/>
                  <a:gd name="T29" fmla="*/ 7527 h 255"/>
                  <a:gd name="T30" fmla="*/ 1360 w 2644"/>
                  <a:gd name="T31" fmla="*/ 7527 h 255"/>
                  <a:gd name="T32" fmla="*/ 1443 w 2644"/>
                  <a:gd name="T33" fmla="*/ 7529 h 255"/>
                  <a:gd name="T34" fmla="*/ 1524 w 2644"/>
                  <a:gd name="T35" fmla="*/ 7532 h 255"/>
                  <a:gd name="T36" fmla="*/ 1605 w 2644"/>
                  <a:gd name="T37" fmla="*/ 7536 h 255"/>
                  <a:gd name="T38" fmla="*/ 1646 w 2644"/>
                  <a:gd name="T39" fmla="*/ 7538 h 255"/>
                  <a:gd name="T40" fmla="*/ 1686 w 2644"/>
                  <a:gd name="T41" fmla="*/ 7540 h 255"/>
                  <a:gd name="T42" fmla="*/ 1767 w 2644"/>
                  <a:gd name="T43" fmla="*/ 7543 h 255"/>
                  <a:gd name="T44" fmla="*/ 1848 w 2644"/>
                  <a:gd name="T45" fmla="*/ 7545 h 255"/>
                  <a:gd name="T46" fmla="*/ 1891 w 2644"/>
                  <a:gd name="T47" fmla="*/ 7546 h 255"/>
                  <a:gd name="T48" fmla="*/ 1937 w 2644"/>
                  <a:gd name="T49" fmla="*/ 7546 h 255"/>
                  <a:gd name="T50" fmla="*/ 2036 w 2644"/>
                  <a:gd name="T51" fmla="*/ 7549 h 255"/>
                  <a:gd name="T52" fmla="*/ 2140 w 2644"/>
                  <a:gd name="T53" fmla="*/ 7551 h 255"/>
                  <a:gd name="T54" fmla="*/ 2246 w 2644"/>
                  <a:gd name="T55" fmla="*/ 7554 h 255"/>
                  <a:gd name="T56" fmla="*/ 2348 w 2644"/>
                  <a:gd name="T57" fmla="*/ 7557 h 255"/>
                  <a:gd name="T58" fmla="*/ 2442 w 2644"/>
                  <a:gd name="T59" fmla="*/ 7560 h 255"/>
                  <a:gd name="T60" fmla="*/ 2523 w 2644"/>
                  <a:gd name="T61" fmla="*/ 7562 h 255"/>
                  <a:gd name="T62" fmla="*/ 2587 w 2644"/>
                  <a:gd name="T63" fmla="*/ 7565 h 255"/>
                  <a:gd name="T64" fmla="*/ 2640 w 2644"/>
                  <a:gd name="T65" fmla="*/ 7566 h 255"/>
                  <a:gd name="T66" fmla="*/ 2644 w 2644"/>
                  <a:gd name="T67" fmla="*/ 7566 h 2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44" h="255">
                    <a:moveTo>
                      <a:pt x="0" y="254"/>
                    </a:moveTo>
                    <a:lnTo>
                      <a:pt x="105" y="225"/>
                    </a:lnTo>
                    <a:lnTo>
                      <a:pt x="210" y="196"/>
                    </a:lnTo>
                    <a:lnTo>
                      <a:pt x="315" y="167"/>
                    </a:lnTo>
                    <a:lnTo>
                      <a:pt x="418" y="140"/>
                    </a:lnTo>
                    <a:lnTo>
                      <a:pt x="521" y="114"/>
                    </a:lnTo>
                    <a:lnTo>
                      <a:pt x="623" y="90"/>
                    </a:lnTo>
                    <a:lnTo>
                      <a:pt x="722" y="68"/>
                    </a:lnTo>
                    <a:lnTo>
                      <a:pt x="820" y="48"/>
                    </a:lnTo>
                    <a:lnTo>
                      <a:pt x="916" y="32"/>
                    </a:lnTo>
                    <a:lnTo>
                      <a:pt x="1010" y="18"/>
                    </a:lnTo>
                    <a:lnTo>
                      <a:pt x="1101" y="8"/>
                    </a:lnTo>
                    <a:lnTo>
                      <a:pt x="1189" y="3"/>
                    </a:lnTo>
                    <a:lnTo>
                      <a:pt x="1276" y="0"/>
                    </a:lnTo>
                    <a:lnTo>
                      <a:pt x="1318" y="0"/>
                    </a:lnTo>
                    <a:lnTo>
                      <a:pt x="1360" y="0"/>
                    </a:lnTo>
                    <a:lnTo>
                      <a:pt x="1443" y="2"/>
                    </a:lnTo>
                    <a:lnTo>
                      <a:pt x="1524" y="5"/>
                    </a:lnTo>
                    <a:lnTo>
                      <a:pt x="1605" y="9"/>
                    </a:lnTo>
                    <a:lnTo>
                      <a:pt x="1646" y="11"/>
                    </a:lnTo>
                    <a:lnTo>
                      <a:pt x="1686" y="13"/>
                    </a:lnTo>
                    <a:lnTo>
                      <a:pt x="1767" y="16"/>
                    </a:lnTo>
                    <a:lnTo>
                      <a:pt x="1848" y="18"/>
                    </a:lnTo>
                    <a:lnTo>
                      <a:pt x="1891" y="19"/>
                    </a:lnTo>
                    <a:lnTo>
                      <a:pt x="1937" y="19"/>
                    </a:lnTo>
                    <a:lnTo>
                      <a:pt x="2036" y="22"/>
                    </a:lnTo>
                    <a:lnTo>
                      <a:pt x="2140" y="24"/>
                    </a:lnTo>
                    <a:lnTo>
                      <a:pt x="2246" y="27"/>
                    </a:lnTo>
                    <a:lnTo>
                      <a:pt x="2348" y="30"/>
                    </a:lnTo>
                    <a:lnTo>
                      <a:pt x="2442" y="33"/>
                    </a:lnTo>
                    <a:lnTo>
                      <a:pt x="2523" y="35"/>
                    </a:lnTo>
                    <a:lnTo>
                      <a:pt x="2587" y="38"/>
                    </a:lnTo>
                    <a:lnTo>
                      <a:pt x="2640" y="39"/>
                    </a:lnTo>
                    <a:lnTo>
                      <a:pt x="2644" y="39"/>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04" name="Group 26"/>
            <p:cNvGrpSpPr>
              <a:grpSpLocks/>
            </p:cNvGrpSpPr>
            <p:nvPr/>
          </p:nvGrpSpPr>
          <p:grpSpPr bwMode="auto">
            <a:xfrm>
              <a:off x="9749" y="6447"/>
              <a:ext cx="523" cy="963"/>
              <a:chOff x="9749" y="6447"/>
              <a:chExt cx="523" cy="963"/>
            </a:xfrm>
          </p:grpSpPr>
          <p:sp>
            <p:nvSpPr>
              <p:cNvPr id="12335" name="Freeform 27"/>
              <p:cNvSpPr>
                <a:spLocks/>
              </p:cNvSpPr>
              <p:nvPr/>
            </p:nvSpPr>
            <p:spPr bwMode="auto">
              <a:xfrm>
                <a:off x="9749" y="6447"/>
                <a:ext cx="523" cy="963"/>
              </a:xfrm>
              <a:custGeom>
                <a:avLst/>
                <a:gdLst>
                  <a:gd name="T0" fmla="*/ 221 w 523"/>
                  <a:gd name="T1" fmla="*/ 6447 h 963"/>
                  <a:gd name="T2" fmla="*/ 160 w 523"/>
                  <a:gd name="T3" fmla="*/ 6459 h 963"/>
                  <a:gd name="T4" fmla="*/ 106 w 523"/>
                  <a:gd name="T5" fmla="*/ 6498 h 963"/>
                  <a:gd name="T6" fmla="*/ 62 w 523"/>
                  <a:gd name="T7" fmla="*/ 6560 h 963"/>
                  <a:gd name="T8" fmla="*/ 29 w 523"/>
                  <a:gd name="T9" fmla="*/ 6640 h 963"/>
                  <a:gd name="T10" fmla="*/ 13 w 523"/>
                  <a:gd name="T11" fmla="*/ 6703 h 963"/>
                  <a:gd name="T12" fmla="*/ 3 w 523"/>
                  <a:gd name="T13" fmla="*/ 6771 h 963"/>
                  <a:gd name="T14" fmla="*/ 0 w 523"/>
                  <a:gd name="T15" fmla="*/ 6844 h 963"/>
                  <a:gd name="T16" fmla="*/ 1 w 523"/>
                  <a:gd name="T17" fmla="*/ 6882 h 963"/>
                  <a:gd name="T18" fmla="*/ 8 w 523"/>
                  <a:gd name="T19" fmla="*/ 6961 h 963"/>
                  <a:gd name="T20" fmla="*/ 21 w 523"/>
                  <a:gd name="T21" fmla="*/ 7038 h 963"/>
                  <a:gd name="T22" fmla="*/ 40 w 523"/>
                  <a:gd name="T23" fmla="*/ 7111 h 963"/>
                  <a:gd name="T24" fmla="*/ 64 w 523"/>
                  <a:gd name="T25" fmla="*/ 7178 h 963"/>
                  <a:gd name="T26" fmla="*/ 93 w 523"/>
                  <a:gd name="T27" fmla="*/ 7238 h 963"/>
                  <a:gd name="T28" fmla="*/ 126 w 523"/>
                  <a:gd name="T29" fmla="*/ 7291 h 963"/>
                  <a:gd name="T30" fmla="*/ 180 w 523"/>
                  <a:gd name="T31" fmla="*/ 7354 h 963"/>
                  <a:gd name="T32" fmla="*/ 240 w 523"/>
                  <a:gd name="T33" fmla="*/ 7394 h 963"/>
                  <a:gd name="T34" fmla="*/ 303 w 523"/>
                  <a:gd name="T35" fmla="*/ 7410 h 963"/>
                  <a:gd name="T36" fmla="*/ 324 w 523"/>
                  <a:gd name="T37" fmla="*/ 7408 h 963"/>
                  <a:gd name="T38" fmla="*/ 383 w 523"/>
                  <a:gd name="T39" fmla="*/ 7387 h 963"/>
                  <a:gd name="T40" fmla="*/ 434 w 523"/>
                  <a:gd name="T41" fmla="*/ 7340 h 963"/>
                  <a:gd name="T42" fmla="*/ 474 w 523"/>
                  <a:gd name="T43" fmla="*/ 7272 h 963"/>
                  <a:gd name="T44" fmla="*/ 503 w 523"/>
                  <a:gd name="T45" fmla="*/ 7185 h 963"/>
                  <a:gd name="T46" fmla="*/ 516 w 523"/>
                  <a:gd name="T47" fmla="*/ 7120 h 963"/>
                  <a:gd name="T48" fmla="*/ 523 w 523"/>
                  <a:gd name="T49" fmla="*/ 7049 h 963"/>
                  <a:gd name="T50" fmla="*/ 523 w 523"/>
                  <a:gd name="T51" fmla="*/ 7012 h 963"/>
                  <a:gd name="T52" fmla="*/ 523 w 523"/>
                  <a:gd name="T53" fmla="*/ 6974 h 963"/>
                  <a:gd name="T54" fmla="*/ 516 w 523"/>
                  <a:gd name="T55" fmla="*/ 6895 h 963"/>
                  <a:gd name="T56" fmla="*/ 503 w 523"/>
                  <a:gd name="T57" fmla="*/ 6818 h 963"/>
                  <a:gd name="T58" fmla="*/ 483 w 523"/>
                  <a:gd name="T59" fmla="*/ 6745 h 963"/>
                  <a:gd name="T60" fmla="*/ 459 w 523"/>
                  <a:gd name="T61" fmla="*/ 6678 h 963"/>
                  <a:gd name="T62" fmla="*/ 430 w 523"/>
                  <a:gd name="T63" fmla="*/ 6618 h 963"/>
                  <a:gd name="T64" fmla="*/ 398 w 523"/>
                  <a:gd name="T65" fmla="*/ 6565 h 963"/>
                  <a:gd name="T66" fmla="*/ 343 w 523"/>
                  <a:gd name="T67" fmla="*/ 6503 h 963"/>
                  <a:gd name="T68" fmla="*/ 283 w 523"/>
                  <a:gd name="T69" fmla="*/ 6462 h 963"/>
                  <a:gd name="T70" fmla="*/ 221 w 523"/>
                  <a:gd name="T71" fmla="*/ 6447 h 9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3" h="963">
                    <a:moveTo>
                      <a:pt x="221" y="0"/>
                    </a:moveTo>
                    <a:lnTo>
                      <a:pt x="160" y="12"/>
                    </a:lnTo>
                    <a:lnTo>
                      <a:pt x="106" y="51"/>
                    </a:lnTo>
                    <a:lnTo>
                      <a:pt x="62" y="113"/>
                    </a:lnTo>
                    <a:lnTo>
                      <a:pt x="29" y="193"/>
                    </a:lnTo>
                    <a:lnTo>
                      <a:pt x="13" y="256"/>
                    </a:lnTo>
                    <a:lnTo>
                      <a:pt x="3" y="324"/>
                    </a:lnTo>
                    <a:lnTo>
                      <a:pt x="0" y="397"/>
                    </a:lnTo>
                    <a:lnTo>
                      <a:pt x="1" y="435"/>
                    </a:lnTo>
                    <a:lnTo>
                      <a:pt x="8" y="514"/>
                    </a:lnTo>
                    <a:lnTo>
                      <a:pt x="21" y="591"/>
                    </a:lnTo>
                    <a:lnTo>
                      <a:pt x="40" y="664"/>
                    </a:lnTo>
                    <a:lnTo>
                      <a:pt x="64" y="731"/>
                    </a:lnTo>
                    <a:lnTo>
                      <a:pt x="93" y="791"/>
                    </a:lnTo>
                    <a:lnTo>
                      <a:pt x="126" y="844"/>
                    </a:lnTo>
                    <a:lnTo>
                      <a:pt x="180" y="907"/>
                    </a:lnTo>
                    <a:lnTo>
                      <a:pt x="240" y="947"/>
                    </a:lnTo>
                    <a:lnTo>
                      <a:pt x="303" y="963"/>
                    </a:lnTo>
                    <a:lnTo>
                      <a:pt x="324" y="961"/>
                    </a:lnTo>
                    <a:lnTo>
                      <a:pt x="383" y="940"/>
                    </a:lnTo>
                    <a:lnTo>
                      <a:pt x="434" y="893"/>
                    </a:lnTo>
                    <a:lnTo>
                      <a:pt x="474" y="825"/>
                    </a:lnTo>
                    <a:lnTo>
                      <a:pt x="503" y="738"/>
                    </a:lnTo>
                    <a:lnTo>
                      <a:pt x="516" y="673"/>
                    </a:lnTo>
                    <a:lnTo>
                      <a:pt x="523" y="602"/>
                    </a:lnTo>
                    <a:lnTo>
                      <a:pt x="523" y="565"/>
                    </a:lnTo>
                    <a:lnTo>
                      <a:pt x="523" y="527"/>
                    </a:lnTo>
                    <a:lnTo>
                      <a:pt x="516" y="448"/>
                    </a:lnTo>
                    <a:lnTo>
                      <a:pt x="503" y="371"/>
                    </a:lnTo>
                    <a:lnTo>
                      <a:pt x="483" y="298"/>
                    </a:lnTo>
                    <a:lnTo>
                      <a:pt x="459" y="231"/>
                    </a:lnTo>
                    <a:lnTo>
                      <a:pt x="430" y="171"/>
                    </a:lnTo>
                    <a:lnTo>
                      <a:pt x="398" y="118"/>
                    </a:lnTo>
                    <a:lnTo>
                      <a:pt x="343" y="56"/>
                    </a:lnTo>
                    <a:lnTo>
                      <a:pt x="283" y="15"/>
                    </a:lnTo>
                    <a:lnTo>
                      <a:pt x="221" y="0"/>
                    </a:lnTo>
                  </a:path>
                </a:pathLst>
              </a:custGeom>
              <a:solidFill>
                <a:srgbClr val="4945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305" name="Group 28"/>
            <p:cNvGrpSpPr>
              <a:grpSpLocks/>
            </p:cNvGrpSpPr>
            <p:nvPr/>
          </p:nvGrpSpPr>
          <p:grpSpPr bwMode="auto">
            <a:xfrm>
              <a:off x="9749" y="6447"/>
              <a:ext cx="523" cy="963"/>
              <a:chOff x="9749" y="6447"/>
              <a:chExt cx="523" cy="963"/>
            </a:xfrm>
          </p:grpSpPr>
          <p:sp>
            <p:nvSpPr>
              <p:cNvPr id="12334" name="Freeform 29"/>
              <p:cNvSpPr>
                <a:spLocks/>
              </p:cNvSpPr>
              <p:nvPr/>
            </p:nvSpPr>
            <p:spPr bwMode="auto">
              <a:xfrm>
                <a:off x="9749" y="6447"/>
                <a:ext cx="523" cy="963"/>
              </a:xfrm>
              <a:custGeom>
                <a:avLst/>
                <a:gdLst>
                  <a:gd name="T0" fmla="*/ 200 w 523"/>
                  <a:gd name="T1" fmla="*/ 6448 h 963"/>
                  <a:gd name="T2" fmla="*/ 263 w 523"/>
                  <a:gd name="T3" fmla="*/ 6454 h 963"/>
                  <a:gd name="T4" fmla="*/ 324 w 523"/>
                  <a:gd name="T5" fmla="*/ 6486 h 963"/>
                  <a:gd name="T6" fmla="*/ 380 w 523"/>
                  <a:gd name="T7" fmla="*/ 6542 h 963"/>
                  <a:gd name="T8" fmla="*/ 430 w 523"/>
                  <a:gd name="T9" fmla="*/ 6618 h 963"/>
                  <a:gd name="T10" fmla="*/ 459 w 523"/>
                  <a:gd name="T11" fmla="*/ 6678 h 963"/>
                  <a:gd name="T12" fmla="*/ 483 w 523"/>
                  <a:gd name="T13" fmla="*/ 6745 h 963"/>
                  <a:gd name="T14" fmla="*/ 503 w 523"/>
                  <a:gd name="T15" fmla="*/ 6818 h 963"/>
                  <a:gd name="T16" fmla="*/ 516 w 523"/>
                  <a:gd name="T17" fmla="*/ 6895 h 963"/>
                  <a:gd name="T18" fmla="*/ 520 w 523"/>
                  <a:gd name="T19" fmla="*/ 6935 h 963"/>
                  <a:gd name="T20" fmla="*/ 523 w 523"/>
                  <a:gd name="T21" fmla="*/ 6974 h 963"/>
                  <a:gd name="T22" fmla="*/ 523 w 523"/>
                  <a:gd name="T23" fmla="*/ 7012 h 963"/>
                  <a:gd name="T24" fmla="*/ 523 w 523"/>
                  <a:gd name="T25" fmla="*/ 7049 h 963"/>
                  <a:gd name="T26" fmla="*/ 516 w 523"/>
                  <a:gd name="T27" fmla="*/ 7120 h 963"/>
                  <a:gd name="T28" fmla="*/ 503 w 523"/>
                  <a:gd name="T29" fmla="*/ 7185 h 963"/>
                  <a:gd name="T30" fmla="*/ 485 w 523"/>
                  <a:gd name="T31" fmla="*/ 7245 h 963"/>
                  <a:gd name="T32" fmla="*/ 448 w 523"/>
                  <a:gd name="T33" fmla="*/ 7319 h 963"/>
                  <a:gd name="T34" fmla="*/ 401 w 523"/>
                  <a:gd name="T35" fmla="*/ 7374 h 963"/>
                  <a:gd name="T36" fmla="*/ 344 w 523"/>
                  <a:gd name="T37" fmla="*/ 7404 h 963"/>
                  <a:gd name="T38" fmla="*/ 324 w 523"/>
                  <a:gd name="T39" fmla="*/ 7408 h 963"/>
                  <a:gd name="T40" fmla="*/ 303 w 523"/>
                  <a:gd name="T41" fmla="*/ 7410 h 963"/>
                  <a:gd name="T42" fmla="*/ 282 w 523"/>
                  <a:gd name="T43" fmla="*/ 7407 h 963"/>
                  <a:gd name="T44" fmla="*/ 220 w 523"/>
                  <a:gd name="T45" fmla="*/ 7383 h 963"/>
                  <a:gd name="T46" fmla="*/ 162 w 523"/>
                  <a:gd name="T47" fmla="*/ 7335 h 963"/>
                  <a:gd name="T48" fmla="*/ 109 w 523"/>
                  <a:gd name="T49" fmla="*/ 7266 h 963"/>
                  <a:gd name="T50" fmla="*/ 78 w 523"/>
                  <a:gd name="T51" fmla="*/ 7209 h 963"/>
                  <a:gd name="T52" fmla="*/ 52 w 523"/>
                  <a:gd name="T53" fmla="*/ 7145 h 963"/>
                  <a:gd name="T54" fmla="*/ 30 w 523"/>
                  <a:gd name="T55" fmla="*/ 7075 h 963"/>
                  <a:gd name="T56" fmla="*/ 13 w 523"/>
                  <a:gd name="T57" fmla="*/ 7000 h 963"/>
                  <a:gd name="T58" fmla="*/ 8 w 523"/>
                  <a:gd name="T59" fmla="*/ 6961 h 963"/>
                  <a:gd name="T60" fmla="*/ 3 w 523"/>
                  <a:gd name="T61" fmla="*/ 6921 h 963"/>
                  <a:gd name="T62" fmla="*/ 1 w 523"/>
                  <a:gd name="T63" fmla="*/ 6882 h 963"/>
                  <a:gd name="T64" fmla="*/ 1 w 523"/>
                  <a:gd name="T65" fmla="*/ 6807 h 963"/>
                  <a:gd name="T66" fmla="*/ 8 w 523"/>
                  <a:gd name="T67" fmla="*/ 6736 h 963"/>
                  <a:gd name="T68" fmla="*/ 20 w 523"/>
                  <a:gd name="T69" fmla="*/ 6671 h 963"/>
                  <a:gd name="T70" fmla="*/ 38 w 523"/>
                  <a:gd name="T71" fmla="*/ 6612 h 963"/>
                  <a:gd name="T72" fmla="*/ 75 w 523"/>
                  <a:gd name="T73" fmla="*/ 6537 h 963"/>
                  <a:gd name="T74" fmla="*/ 123 w 523"/>
                  <a:gd name="T75" fmla="*/ 6483 h 963"/>
                  <a:gd name="T76" fmla="*/ 179 w 523"/>
                  <a:gd name="T77" fmla="*/ 6452 h 963"/>
                  <a:gd name="T78" fmla="*/ 200 w 523"/>
                  <a:gd name="T79" fmla="*/ 6448 h 9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3" h="963">
                    <a:moveTo>
                      <a:pt x="200" y="1"/>
                    </a:moveTo>
                    <a:lnTo>
                      <a:pt x="263" y="7"/>
                    </a:lnTo>
                    <a:lnTo>
                      <a:pt x="324" y="39"/>
                    </a:lnTo>
                    <a:lnTo>
                      <a:pt x="380" y="95"/>
                    </a:lnTo>
                    <a:lnTo>
                      <a:pt x="430" y="171"/>
                    </a:lnTo>
                    <a:lnTo>
                      <a:pt x="459" y="231"/>
                    </a:lnTo>
                    <a:lnTo>
                      <a:pt x="483" y="298"/>
                    </a:lnTo>
                    <a:lnTo>
                      <a:pt x="503" y="371"/>
                    </a:lnTo>
                    <a:lnTo>
                      <a:pt x="516" y="448"/>
                    </a:lnTo>
                    <a:lnTo>
                      <a:pt x="520" y="488"/>
                    </a:lnTo>
                    <a:lnTo>
                      <a:pt x="523" y="527"/>
                    </a:lnTo>
                    <a:lnTo>
                      <a:pt x="523" y="565"/>
                    </a:lnTo>
                    <a:lnTo>
                      <a:pt x="523" y="602"/>
                    </a:lnTo>
                    <a:lnTo>
                      <a:pt x="516" y="673"/>
                    </a:lnTo>
                    <a:lnTo>
                      <a:pt x="503" y="738"/>
                    </a:lnTo>
                    <a:lnTo>
                      <a:pt x="485" y="798"/>
                    </a:lnTo>
                    <a:lnTo>
                      <a:pt x="448" y="872"/>
                    </a:lnTo>
                    <a:lnTo>
                      <a:pt x="401" y="927"/>
                    </a:lnTo>
                    <a:lnTo>
                      <a:pt x="344" y="957"/>
                    </a:lnTo>
                    <a:lnTo>
                      <a:pt x="324" y="961"/>
                    </a:lnTo>
                    <a:lnTo>
                      <a:pt x="303" y="963"/>
                    </a:lnTo>
                    <a:lnTo>
                      <a:pt x="282" y="960"/>
                    </a:lnTo>
                    <a:lnTo>
                      <a:pt x="220" y="936"/>
                    </a:lnTo>
                    <a:lnTo>
                      <a:pt x="162" y="888"/>
                    </a:lnTo>
                    <a:lnTo>
                      <a:pt x="109" y="819"/>
                    </a:lnTo>
                    <a:lnTo>
                      <a:pt x="78" y="762"/>
                    </a:lnTo>
                    <a:lnTo>
                      <a:pt x="52" y="698"/>
                    </a:lnTo>
                    <a:lnTo>
                      <a:pt x="30" y="628"/>
                    </a:lnTo>
                    <a:lnTo>
                      <a:pt x="13" y="553"/>
                    </a:lnTo>
                    <a:lnTo>
                      <a:pt x="8" y="514"/>
                    </a:lnTo>
                    <a:lnTo>
                      <a:pt x="3" y="474"/>
                    </a:lnTo>
                    <a:lnTo>
                      <a:pt x="1" y="435"/>
                    </a:lnTo>
                    <a:lnTo>
                      <a:pt x="1" y="360"/>
                    </a:lnTo>
                    <a:lnTo>
                      <a:pt x="8" y="289"/>
                    </a:lnTo>
                    <a:lnTo>
                      <a:pt x="20" y="224"/>
                    </a:lnTo>
                    <a:lnTo>
                      <a:pt x="38" y="165"/>
                    </a:lnTo>
                    <a:lnTo>
                      <a:pt x="75" y="90"/>
                    </a:lnTo>
                    <a:lnTo>
                      <a:pt x="123" y="36"/>
                    </a:lnTo>
                    <a:lnTo>
                      <a:pt x="179" y="5"/>
                    </a:lnTo>
                    <a:lnTo>
                      <a:pt x="200" y="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06" name="Group 30"/>
            <p:cNvGrpSpPr>
              <a:grpSpLocks/>
            </p:cNvGrpSpPr>
            <p:nvPr/>
          </p:nvGrpSpPr>
          <p:grpSpPr bwMode="auto">
            <a:xfrm>
              <a:off x="10375" y="6307"/>
              <a:ext cx="3402" cy="1021"/>
              <a:chOff x="10375" y="6307"/>
              <a:chExt cx="3402" cy="1021"/>
            </a:xfrm>
          </p:grpSpPr>
          <p:sp>
            <p:nvSpPr>
              <p:cNvPr id="12333" name="Freeform 31"/>
              <p:cNvSpPr>
                <a:spLocks/>
              </p:cNvSpPr>
              <p:nvPr/>
            </p:nvSpPr>
            <p:spPr bwMode="auto">
              <a:xfrm>
                <a:off x="10375" y="6307"/>
                <a:ext cx="3402" cy="1021"/>
              </a:xfrm>
              <a:custGeom>
                <a:avLst/>
                <a:gdLst>
                  <a:gd name="T0" fmla="*/ 0 w 3402"/>
                  <a:gd name="T1" fmla="*/ 7328 h 1021"/>
                  <a:gd name="T2" fmla="*/ 3402 w 3402"/>
                  <a:gd name="T3" fmla="*/ 7328 h 1021"/>
                  <a:gd name="T4" fmla="*/ 3402 w 3402"/>
                  <a:gd name="T5" fmla="*/ 6307 h 1021"/>
                  <a:gd name="T6" fmla="*/ 0 w 3402"/>
                  <a:gd name="T7" fmla="*/ 6307 h 1021"/>
                  <a:gd name="T8" fmla="*/ 0 w 3402"/>
                  <a:gd name="T9" fmla="*/ 7328 h 10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2" h="1021">
                    <a:moveTo>
                      <a:pt x="0" y="1021"/>
                    </a:moveTo>
                    <a:lnTo>
                      <a:pt x="3402" y="1021"/>
                    </a:lnTo>
                    <a:lnTo>
                      <a:pt x="3402" y="0"/>
                    </a:lnTo>
                    <a:lnTo>
                      <a:pt x="0" y="0"/>
                    </a:lnTo>
                    <a:lnTo>
                      <a:pt x="0" y="102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07" name="Group 32"/>
            <p:cNvGrpSpPr>
              <a:grpSpLocks/>
            </p:cNvGrpSpPr>
            <p:nvPr/>
          </p:nvGrpSpPr>
          <p:grpSpPr bwMode="auto">
            <a:xfrm>
              <a:off x="9695" y="8689"/>
              <a:ext cx="4082" cy="1474"/>
              <a:chOff x="9695" y="8689"/>
              <a:chExt cx="4082" cy="1474"/>
            </a:xfrm>
          </p:grpSpPr>
          <p:sp>
            <p:nvSpPr>
              <p:cNvPr id="12332" name="Freeform 33"/>
              <p:cNvSpPr>
                <a:spLocks/>
              </p:cNvSpPr>
              <p:nvPr/>
            </p:nvSpPr>
            <p:spPr bwMode="auto">
              <a:xfrm>
                <a:off x="9695" y="8689"/>
                <a:ext cx="4082" cy="1474"/>
              </a:xfrm>
              <a:custGeom>
                <a:avLst/>
                <a:gdLst>
                  <a:gd name="T0" fmla="*/ 0 w 4082"/>
                  <a:gd name="T1" fmla="*/ 10163 h 1474"/>
                  <a:gd name="T2" fmla="*/ 4082 w 4082"/>
                  <a:gd name="T3" fmla="*/ 10163 h 1474"/>
                  <a:gd name="T4" fmla="*/ 4082 w 4082"/>
                  <a:gd name="T5" fmla="*/ 8689 h 1474"/>
                  <a:gd name="T6" fmla="*/ 0 w 4082"/>
                  <a:gd name="T7" fmla="*/ 8689 h 1474"/>
                  <a:gd name="T8" fmla="*/ 0 w 4082"/>
                  <a:gd name="T9" fmla="*/ 10163 h 1474"/>
                  <a:gd name="T10" fmla="*/ 0 60000 65536"/>
                  <a:gd name="T11" fmla="*/ 0 60000 65536"/>
                  <a:gd name="T12" fmla="*/ 0 60000 65536"/>
                  <a:gd name="T13" fmla="*/ 0 60000 65536"/>
                  <a:gd name="T14" fmla="*/ 0 60000 65536"/>
                  <a:gd name="T15" fmla="*/ 0 w 4082"/>
                  <a:gd name="T16" fmla="*/ 0 h 1474"/>
                  <a:gd name="T17" fmla="*/ 4082 w 4082"/>
                  <a:gd name="T18" fmla="*/ 1474 h 1474"/>
                </a:gdLst>
                <a:ahLst/>
                <a:cxnLst>
                  <a:cxn ang="T10">
                    <a:pos x="T0" y="T1"/>
                  </a:cxn>
                  <a:cxn ang="T11">
                    <a:pos x="T2" y="T3"/>
                  </a:cxn>
                  <a:cxn ang="T12">
                    <a:pos x="T4" y="T5"/>
                  </a:cxn>
                  <a:cxn ang="T13">
                    <a:pos x="T6" y="T7"/>
                  </a:cxn>
                  <a:cxn ang="T14">
                    <a:pos x="T8" y="T9"/>
                  </a:cxn>
                </a:cxnLst>
                <a:rect l="T15" t="T16" r="T17" b="T18"/>
                <a:pathLst>
                  <a:path w="4082" h="1474">
                    <a:moveTo>
                      <a:pt x="0" y="1474"/>
                    </a:moveTo>
                    <a:lnTo>
                      <a:pt x="4082" y="1474"/>
                    </a:lnTo>
                    <a:lnTo>
                      <a:pt x="4082" y="0"/>
                    </a:lnTo>
                    <a:lnTo>
                      <a:pt x="0" y="0"/>
                    </a:lnTo>
                    <a:lnTo>
                      <a:pt x="0" y="147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a:latin typeface="Arial" panose="020B0604020202020204" pitchFamily="34" charset="0"/>
                  </a:rPr>
                  <a:t>Yes</a:t>
                </a:r>
              </a:p>
            </p:txBody>
          </p:sp>
        </p:grpSp>
        <p:grpSp>
          <p:nvGrpSpPr>
            <p:cNvPr id="12308" name="Group 34"/>
            <p:cNvGrpSpPr>
              <a:grpSpLocks/>
            </p:cNvGrpSpPr>
            <p:nvPr/>
          </p:nvGrpSpPr>
          <p:grpSpPr bwMode="auto">
            <a:xfrm>
              <a:off x="736" y="8689"/>
              <a:ext cx="3856" cy="1474"/>
              <a:chOff x="736" y="8689"/>
              <a:chExt cx="3856" cy="1474"/>
            </a:xfrm>
          </p:grpSpPr>
          <p:sp>
            <p:nvSpPr>
              <p:cNvPr id="12331" name="Freeform 35"/>
              <p:cNvSpPr>
                <a:spLocks/>
              </p:cNvSpPr>
              <p:nvPr/>
            </p:nvSpPr>
            <p:spPr bwMode="auto">
              <a:xfrm>
                <a:off x="736" y="8689"/>
                <a:ext cx="3856" cy="1474"/>
              </a:xfrm>
              <a:custGeom>
                <a:avLst/>
                <a:gdLst>
                  <a:gd name="T0" fmla="*/ 0 w 3856"/>
                  <a:gd name="T1" fmla="*/ 10163 h 1474"/>
                  <a:gd name="T2" fmla="*/ 3856 w 3856"/>
                  <a:gd name="T3" fmla="*/ 10163 h 1474"/>
                  <a:gd name="T4" fmla="*/ 3856 w 3856"/>
                  <a:gd name="T5" fmla="*/ 8689 h 1474"/>
                  <a:gd name="T6" fmla="*/ 0 w 3856"/>
                  <a:gd name="T7" fmla="*/ 8689 h 1474"/>
                  <a:gd name="T8" fmla="*/ 0 w 3856"/>
                  <a:gd name="T9" fmla="*/ 10163 h 1474"/>
                  <a:gd name="T10" fmla="*/ 0 60000 65536"/>
                  <a:gd name="T11" fmla="*/ 0 60000 65536"/>
                  <a:gd name="T12" fmla="*/ 0 60000 65536"/>
                  <a:gd name="T13" fmla="*/ 0 60000 65536"/>
                  <a:gd name="T14" fmla="*/ 0 60000 65536"/>
                  <a:gd name="T15" fmla="*/ 0 w 3856"/>
                  <a:gd name="T16" fmla="*/ 0 h 1474"/>
                  <a:gd name="T17" fmla="*/ 3856 w 3856"/>
                  <a:gd name="T18" fmla="*/ 1474 h 1474"/>
                </a:gdLst>
                <a:ahLst/>
                <a:cxnLst>
                  <a:cxn ang="T10">
                    <a:pos x="T0" y="T1"/>
                  </a:cxn>
                  <a:cxn ang="T11">
                    <a:pos x="T2" y="T3"/>
                  </a:cxn>
                  <a:cxn ang="T12">
                    <a:pos x="T4" y="T5"/>
                  </a:cxn>
                  <a:cxn ang="T13">
                    <a:pos x="T6" y="T7"/>
                  </a:cxn>
                  <a:cxn ang="T14">
                    <a:pos x="T8" y="T9"/>
                  </a:cxn>
                </a:cxnLst>
                <a:rect l="T15" t="T16" r="T17" b="T18"/>
                <a:pathLst>
                  <a:path w="3856" h="1474">
                    <a:moveTo>
                      <a:pt x="0" y="1474"/>
                    </a:moveTo>
                    <a:lnTo>
                      <a:pt x="3856" y="1474"/>
                    </a:lnTo>
                    <a:lnTo>
                      <a:pt x="3856" y="0"/>
                    </a:lnTo>
                    <a:lnTo>
                      <a:pt x="0" y="0"/>
                    </a:lnTo>
                    <a:lnTo>
                      <a:pt x="0" y="147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a:latin typeface="Arial" panose="020B0604020202020204" pitchFamily="34" charset="0"/>
                  </a:rPr>
                  <a:t>Yes</a:t>
                </a:r>
              </a:p>
            </p:txBody>
          </p:sp>
        </p:grpSp>
        <p:grpSp>
          <p:nvGrpSpPr>
            <p:cNvPr id="12309" name="Group 36"/>
            <p:cNvGrpSpPr>
              <a:grpSpLocks/>
            </p:cNvGrpSpPr>
            <p:nvPr/>
          </p:nvGrpSpPr>
          <p:grpSpPr bwMode="auto">
            <a:xfrm>
              <a:off x="736" y="8689"/>
              <a:ext cx="13041" cy="1474"/>
              <a:chOff x="736" y="8689"/>
              <a:chExt cx="13041" cy="1474"/>
            </a:xfrm>
          </p:grpSpPr>
          <p:sp>
            <p:nvSpPr>
              <p:cNvPr id="12330" name="Freeform 37"/>
              <p:cNvSpPr>
                <a:spLocks/>
              </p:cNvSpPr>
              <p:nvPr/>
            </p:nvSpPr>
            <p:spPr bwMode="auto">
              <a:xfrm>
                <a:off x="736" y="8689"/>
                <a:ext cx="13041" cy="1474"/>
              </a:xfrm>
              <a:custGeom>
                <a:avLst/>
                <a:gdLst>
                  <a:gd name="T0" fmla="*/ 0 w 13041"/>
                  <a:gd name="T1" fmla="*/ 10163 h 1474"/>
                  <a:gd name="T2" fmla="*/ 13041 w 13041"/>
                  <a:gd name="T3" fmla="*/ 10163 h 1474"/>
                  <a:gd name="T4" fmla="*/ 13041 w 13041"/>
                  <a:gd name="T5" fmla="*/ 8689 h 1474"/>
                  <a:gd name="T6" fmla="*/ 0 w 13041"/>
                  <a:gd name="T7" fmla="*/ 8689 h 1474"/>
                  <a:gd name="T8" fmla="*/ 0 w 13041"/>
                  <a:gd name="T9" fmla="*/ 10163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41" h="1474">
                    <a:moveTo>
                      <a:pt x="0" y="1474"/>
                    </a:moveTo>
                    <a:lnTo>
                      <a:pt x="13041" y="1474"/>
                    </a:lnTo>
                    <a:lnTo>
                      <a:pt x="13041" y="0"/>
                    </a:lnTo>
                    <a:lnTo>
                      <a:pt x="0" y="0"/>
                    </a:lnTo>
                    <a:lnTo>
                      <a:pt x="0" y="147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10" name="Group 38"/>
            <p:cNvGrpSpPr>
              <a:grpSpLocks/>
            </p:cNvGrpSpPr>
            <p:nvPr/>
          </p:nvGrpSpPr>
          <p:grpSpPr bwMode="auto">
            <a:xfrm>
              <a:off x="736" y="8689"/>
              <a:ext cx="3402" cy="1057"/>
              <a:chOff x="736" y="8689"/>
              <a:chExt cx="3402" cy="1057"/>
            </a:xfrm>
          </p:grpSpPr>
          <p:sp>
            <p:nvSpPr>
              <p:cNvPr id="12329" name="Freeform 39"/>
              <p:cNvSpPr>
                <a:spLocks/>
              </p:cNvSpPr>
              <p:nvPr/>
            </p:nvSpPr>
            <p:spPr bwMode="auto">
              <a:xfrm>
                <a:off x="736" y="8689"/>
                <a:ext cx="3402" cy="1057"/>
              </a:xfrm>
              <a:custGeom>
                <a:avLst/>
                <a:gdLst>
                  <a:gd name="T0" fmla="*/ 0 w 3402"/>
                  <a:gd name="T1" fmla="*/ 9746 h 1057"/>
                  <a:gd name="T2" fmla="*/ 3402 w 3402"/>
                  <a:gd name="T3" fmla="*/ 9746 h 1057"/>
                  <a:gd name="T4" fmla="*/ 3402 w 3402"/>
                  <a:gd name="T5" fmla="*/ 8689 h 1057"/>
                  <a:gd name="T6" fmla="*/ 0 w 3402"/>
                  <a:gd name="T7" fmla="*/ 8689 h 1057"/>
                  <a:gd name="T8" fmla="*/ 0 w 3402"/>
                  <a:gd name="T9" fmla="*/ 9746 h 10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2" h="1057">
                    <a:moveTo>
                      <a:pt x="0" y="1057"/>
                    </a:moveTo>
                    <a:lnTo>
                      <a:pt x="3402" y="1057"/>
                    </a:lnTo>
                    <a:lnTo>
                      <a:pt x="3402" y="0"/>
                    </a:lnTo>
                    <a:lnTo>
                      <a:pt x="0" y="0"/>
                    </a:lnTo>
                    <a:lnTo>
                      <a:pt x="0" y="1057"/>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11" name="Group 40"/>
            <p:cNvGrpSpPr>
              <a:grpSpLocks/>
            </p:cNvGrpSpPr>
            <p:nvPr/>
          </p:nvGrpSpPr>
          <p:grpSpPr bwMode="auto">
            <a:xfrm>
              <a:off x="4138" y="8802"/>
              <a:ext cx="454" cy="227"/>
              <a:chOff x="4138" y="8802"/>
              <a:chExt cx="454" cy="227"/>
            </a:xfrm>
          </p:grpSpPr>
          <p:sp>
            <p:nvSpPr>
              <p:cNvPr id="12328" name="Freeform 41"/>
              <p:cNvSpPr>
                <a:spLocks/>
              </p:cNvSpPr>
              <p:nvPr/>
            </p:nvSpPr>
            <p:spPr bwMode="auto">
              <a:xfrm>
                <a:off x="4138" y="8802"/>
                <a:ext cx="454" cy="227"/>
              </a:xfrm>
              <a:custGeom>
                <a:avLst/>
                <a:gdLst>
                  <a:gd name="T0" fmla="*/ 227 w 454"/>
                  <a:gd name="T1" fmla="*/ 8802 h 227"/>
                  <a:gd name="T2" fmla="*/ 152 w 454"/>
                  <a:gd name="T3" fmla="*/ 8808 h 227"/>
                  <a:gd name="T4" fmla="*/ 80 w 454"/>
                  <a:gd name="T5" fmla="*/ 8829 h 227"/>
                  <a:gd name="T6" fmla="*/ 28 w 454"/>
                  <a:gd name="T7" fmla="*/ 8861 h 227"/>
                  <a:gd name="T8" fmla="*/ 0 w 454"/>
                  <a:gd name="T9" fmla="*/ 8915 h 227"/>
                  <a:gd name="T10" fmla="*/ 1 w 454"/>
                  <a:gd name="T11" fmla="*/ 8925 h 227"/>
                  <a:gd name="T12" fmla="*/ 38 w 454"/>
                  <a:gd name="T13" fmla="*/ 8978 h 227"/>
                  <a:gd name="T14" fmla="*/ 95 w 454"/>
                  <a:gd name="T15" fmla="*/ 9007 h 227"/>
                  <a:gd name="T16" fmla="*/ 170 w 454"/>
                  <a:gd name="T17" fmla="*/ 9025 h 227"/>
                  <a:gd name="T18" fmla="*/ 227 w 454"/>
                  <a:gd name="T19" fmla="*/ 9029 h 227"/>
                  <a:gd name="T20" fmla="*/ 247 w 454"/>
                  <a:gd name="T21" fmla="*/ 9028 h 227"/>
                  <a:gd name="T22" fmla="*/ 328 w 454"/>
                  <a:gd name="T23" fmla="*/ 9017 h 227"/>
                  <a:gd name="T24" fmla="*/ 394 w 454"/>
                  <a:gd name="T25" fmla="*/ 8992 h 227"/>
                  <a:gd name="T26" fmla="*/ 447 w 454"/>
                  <a:gd name="T27" fmla="*/ 8944 h 227"/>
                  <a:gd name="T28" fmla="*/ 454 w 454"/>
                  <a:gd name="T29" fmla="*/ 8915 h 227"/>
                  <a:gd name="T30" fmla="*/ 453 w 454"/>
                  <a:gd name="T31" fmla="*/ 8905 h 227"/>
                  <a:gd name="T32" fmla="*/ 416 w 454"/>
                  <a:gd name="T33" fmla="*/ 8853 h 227"/>
                  <a:gd name="T34" fmla="*/ 359 w 454"/>
                  <a:gd name="T35" fmla="*/ 8823 h 227"/>
                  <a:gd name="T36" fmla="*/ 284 w 454"/>
                  <a:gd name="T37" fmla="*/ 8806 h 227"/>
                  <a:gd name="T38" fmla="*/ 227 w 454"/>
                  <a:gd name="T39" fmla="*/ 8802 h 2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4" h="227">
                    <a:moveTo>
                      <a:pt x="227" y="0"/>
                    </a:moveTo>
                    <a:lnTo>
                      <a:pt x="152" y="6"/>
                    </a:lnTo>
                    <a:lnTo>
                      <a:pt x="80" y="27"/>
                    </a:lnTo>
                    <a:lnTo>
                      <a:pt x="28" y="59"/>
                    </a:lnTo>
                    <a:lnTo>
                      <a:pt x="0" y="113"/>
                    </a:lnTo>
                    <a:lnTo>
                      <a:pt x="1" y="123"/>
                    </a:lnTo>
                    <a:lnTo>
                      <a:pt x="38" y="176"/>
                    </a:lnTo>
                    <a:lnTo>
                      <a:pt x="95" y="205"/>
                    </a:lnTo>
                    <a:lnTo>
                      <a:pt x="170" y="223"/>
                    </a:lnTo>
                    <a:lnTo>
                      <a:pt x="227" y="227"/>
                    </a:lnTo>
                    <a:lnTo>
                      <a:pt x="247" y="226"/>
                    </a:lnTo>
                    <a:lnTo>
                      <a:pt x="328" y="215"/>
                    </a:lnTo>
                    <a:lnTo>
                      <a:pt x="394" y="190"/>
                    </a:lnTo>
                    <a:lnTo>
                      <a:pt x="447" y="142"/>
                    </a:lnTo>
                    <a:lnTo>
                      <a:pt x="454" y="113"/>
                    </a:lnTo>
                    <a:lnTo>
                      <a:pt x="453" y="103"/>
                    </a:lnTo>
                    <a:lnTo>
                      <a:pt x="416" y="51"/>
                    </a:lnTo>
                    <a:lnTo>
                      <a:pt x="359" y="21"/>
                    </a:lnTo>
                    <a:lnTo>
                      <a:pt x="284" y="4"/>
                    </a:lnTo>
                    <a:lnTo>
                      <a:pt x="227" y="0"/>
                    </a:lnTo>
                  </a:path>
                </a:pathLst>
              </a:custGeom>
              <a:solidFill>
                <a:srgbClr val="4945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312" name="Group 42"/>
            <p:cNvGrpSpPr>
              <a:grpSpLocks/>
            </p:cNvGrpSpPr>
            <p:nvPr/>
          </p:nvGrpSpPr>
          <p:grpSpPr bwMode="auto">
            <a:xfrm>
              <a:off x="4138" y="8802"/>
              <a:ext cx="454" cy="227"/>
              <a:chOff x="4138" y="8802"/>
              <a:chExt cx="454" cy="227"/>
            </a:xfrm>
          </p:grpSpPr>
          <p:sp>
            <p:nvSpPr>
              <p:cNvPr id="12327" name="Freeform 43"/>
              <p:cNvSpPr>
                <a:spLocks/>
              </p:cNvSpPr>
              <p:nvPr/>
            </p:nvSpPr>
            <p:spPr bwMode="auto">
              <a:xfrm>
                <a:off x="4138" y="8802"/>
                <a:ext cx="454" cy="227"/>
              </a:xfrm>
              <a:custGeom>
                <a:avLst/>
                <a:gdLst>
                  <a:gd name="T0" fmla="*/ 0 w 454"/>
                  <a:gd name="T1" fmla="*/ 8915 h 227"/>
                  <a:gd name="T2" fmla="*/ 28 w 454"/>
                  <a:gd name="T3" fmla="*/ 8861 h 227"/>
                  <a:gd name="T4" fmla="*/ 80 w 454"/>
                  <a:gd name="T5" fmla="*/ 8829 h 227"/>
                  <a:gd name="T6" fmla="*/ 152 w 454"/>
                  <a:gd name="T7" fmla="*/ 8808 h 227"/>
                  <a:gd name="T8" fmla="*/ 227 w 454"/>
                  <a:gd name="T9" fmla="*/ 8802 h 227"/>
                  <a:gd name="T10" fmla="*/ 256 w 454"/>
                  <a:gd name="T11" fmla="*/ 8803 h 227"/>
                  <a:gd name="T12" fmla="*/ 336 w 454"/>
                  <a:gd name="T13" fmla="*/ 8816 h 227"/>
                  <a:gd name="T14" fmla="*/ 400 w 454"/>
                  <a:gd name="T15" fmla="*/ 8842 h 227"/>
                  <a:gd name="T16" fmla="*/ 449 w 454"/>
                  <a:gd name="T17" fmla="*/ 8891 h 227"/>
                  <a:gd name="T18" fmla="*/ 454 w 454"/>
                  <a:gd name="T19" fmla="*/ 8915 h 227"/>
                  <a:gd name="T20" fmla="*/ 452 w 454"/>
                  <a:gd name="T21" fmla="*/ 8930 h 227"/>
                  <a:gd name="T22" fmla="*/ 447 w 454"/>
                  <a:gd name="T23" fmla="*/ 8944 h 227"/>
                  <a:gd name="T24" fmla="*/ 394 w 454"/>
                  <a:gd name="T25" fmla="*/ 8992 h 227"/>
                  <a:gd name="T26" fmla="*/ 328 w 454"/>
                  <a:gd name="T27" fmla="*/ 9017 h 227"/>
                  <a:gd name="T28" fmla="*/ 247 w 454"/>
                  <a:gd name="T29" fmla="*/ 9028 h 227"/>
                  <a:gd name="T30" fmla="*/ 227 w 454"/>
                  <a:gd name="T31" fmla="*/ 9029 h 227"/>
                  <a:gd name="T32" fmla="*/ 198 w 454"/>
                  <a:gd name="T33" fmla="*/ 9028 h 227"/>
                  <a:gd name="T34" fmla="*/ 170 w 454"/>
                  <a:gd name="T35" fmla="*/ 9025 h 227"/>
                  <a:gd name="T36" fmla="*/ 95 w 454"/>
                  <a:gd name="T37" fmla="*/ 9007 h 227"/>
                  <a:gd name="T38" fmla="*/ 38 w 454"/>
                  <a:gd name="T39" fmla="*/ 8978 h 227"/>
                  <a:gd name="T40" fmla="*/ 1 w 454"/>
                  <a:gd name="T41" fmla="*/ 8925 h 227"/>
                  <a:gd name="T42" fmla="*/ 0 w 454"/>
                  <a:gd name="T43" fmla="*/ 8915 h 2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54" h="227">
                    <a:moveTo>
                      <a:pt x="0" y="113"/>
                    </a:moveTo>
                    <a:lnTo>
                      <a:pt x="28" y="59"/>
                    </a:lnTo>
                    <a:lnTo>
                      <a:pt x="80" y="27"/>
                    </a:lnTo>
                    <a:lnTo>
                      <a:pt x="152" y="6"/>
                    </a:lnTo>
                    <a:lnTo>
                      <a:pt x="227" y="0"/>
                    </a:lnTo>
                    <a:lnTo>
                      <a:pt x="256" y="1"/>
                    </a:lnTo>
                    <a:lnTo>
                      <a:pt x="336" y="14"/>
                    </a:lnTo>
                    <a:lnTo>
                      <a:pt x="400" y="40"/>
                    </a:lnTo>
                    <a:lnTo>
                      <a:pt x="449" y="89"/>
                    </a:lnTo>
                    <a:lnTo>
                      <a:pt x="454" y="113"/>
                    </a:lnTo>
                    <a:lnTo>
                      <a:pt x="452" y="128"/>
                    </a:lnTo>
                    <a:lnTo>
                      <a:pt x="447" y="142"/>
                    </a:lnTo>
                    <a:lnTo>
                      <a:pt x="394" y="190"/>
                    </a:lnTo>
                    <a:lnTo>
                      <a:pt x="328" y="215"/>
                    </a:lnTo>
                    <a:lnTo>
                      <a:pt x="247" y="226"/>
                    </a:lnTo>
                    <a:lnTo>
                      <a:pt x="227" y="227"/>
                    </a:lnTo>
                    <a:lnTo>
                      <a:pt x="198" y="226"/>
                    </a:lnTo>
                    <a:lnTo>
                      <a:pt x="170" y="223"/>
                    </a:lnTo>
                    <a:lnTo>
                      <a:pt x="95" y="205"/>
                    </a:lnTo>
                    <a:lnTo>
                      <a:pt x="38" y="176"/>
                    </a:lnTo>
                    <a:lnTo>
                      <a:pt x="1" y="123"/>
                    </a:lnTo>
                    <a:lnTo>
                      <a:pt x="0" y="11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13" name="Group 44"/>
            <p:cNvGrpSpPr>
              <a:grpSpLocks/>
            </p:cNvGrpSpPr>
            <p:nvPr/>
          </p:nvGrpSpPr>
          <p:grpSpPr bwMode="auto">
            <a:xfrm>
              <a:off x="4592" y="8689"/>
              <a:ext cx="5103" cy="1474"/>
              <a:chOff x="4592" y="8689"/>
              <a:chExt cx="5103" cy="1474"/>
            </a:xfrm>
          </p:grpSpPr>
          <p:sp>
            <p:nvSpPr>
              <p:cNvPr id="12326" name="Freeform 45"/>
              <p:cNvSpPr>
                <a:spLocks/>
              </p:cNvSpPr>
              <p:nvPr/>
            </p:nvSpPr>
            <p:spPr bwMode="auto">
              <a:xfrm>
                <a:off x="4592" y="8689"/>
                <a:ext cx="5103" cy="1474"/>
              </a:xfrm>
              <a:custGeom>
                <a:avLst/>
                <a:gdLst>
                  <a:gd name="T0" fmla="*/ 0 w 5103"/>
                  <a:gd name="T1" fmla="*/ 10163 h 1474"/>
                  <a:gd name="T2" fmla="*/ 5103 w 5103"/>
                  <a:gd name="T3" fmla="*/ 10163 h 1474"/>
                  <a:gd name="T4" fmla="*/ 5103 w 5103"/>
                  <a:gd name="T5" fmla="*/ 8689 h 1474"/>
                  <a:gd name="T6" fmla="*/ 0 w 5103"/>
                  <a:gd name="T7" fmla="*/ 8689 h 1474"/>
                  <a:gd name="T8" fmla="*/ 0 w 5103"/>
                  <a:gd name="T9" fmla="*/ 10163 h 1474"/>
                  <a:gd name="T10" fmla="*/ 0 60000 65536"/>
                  <a:gd name="T11" fmla="*/ 0 60000 65536"/>
                  <a:gd name="T12" fmla="*/ 0 60000 65536"/>
                  <a:gd name="T13" fmla="*/ 0 60000 65536"/>
                  <a:gd name="T14" fmla="*/ 0 60000 65536"/>
                  <a:gd name="T15" fmla="*/ 0 w 5103"/>
                  <a:gd name="T16" fmla="*/ 0 h 1474"/>
                  <a:gd name="T17" fmla="*/ 5103 w 5103"/>
                  <a:gd name="T18" fmla="*/ 1474 h 1474"/>
                </a:gdLst>
                <a:ahLst/>
                <a:cxnLst>
                  <a:cxn ang="T10">
                    <a:pos x="T0" y="T1"/>
                  </a:cxn>
                  <a:cxn ang="T11">
                    <a:pos x="T2" y="T3"/>
                  </a:cxn>
                  <a:cxn ang="T12">
                    <a:pos x="T4" y="T5"/>
                  </a:cxn>
                  <a:cxn ang="T13">
                    <a:pos x="T6" y="T7"/>
                  </a:cxn>
                  <a:cxn ang="T14">
                    <a:pos x="T8" y="T9"/>
                  </a:cxn>
                </a:cxnLst>
                <a:rect l="T15" t="T16" r="T17" b="T18"/>
                <a:pathLst>
                  <a:path w="5103" h="1474">
                    <a:moveTo>
                      <a:pt x="0" y="1474"/>
                    </a:moveTo>
                    <a:lnTo>
                      <a:pt x="5103" y="1474"/>
                    </a:lnTo>
                    <a:lnTo>
                      <a:pt x="5103" y="0"/>
                    </a:lnTo>
                    <a:lnTo>
                      <a:pt x="0" y="0"/>
                    </a:lnTo>
                    <a:lnTo>
                      <a:pt x="0" y="1474"/>
                    </a:ln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a:latin typeface="Arial" panose="020B0604020202020204" pitchFamily="34" charset="0"/>
                  </a:rPr>
                  <a:t>Yes</a:t>
                </a:r>
              </a:p>
            </p:txBody>
          </p:sp>
        </p:grpSp>
        <p:grpSp>
          <p:nvGrpSpPr>
            <p:cNvPr id="12314" name="Group 46"/>
            <p:cNvGrpSpPr>
              <a:grpSpLocks/>
            </p:cNvGrpSpPr>
            <p:nvPr/>
          </p:nvGrpSpPr>
          <p:grpSpPr bwMode="auto">
            <a:xfrm>
              <a:off x="4592" y="8689"/>
              <a:ext cx="5103" cy="1474"/>
              <a:chOff x="4592" y="8689"/>
              <a:chExt cx="5103" cy="1474"/>
            </a:xfrm>
          </p:grpSpPr>
          <p:sp>
            <p:nvSpPr>
              <p:cNvPr id="12325" name="Freeform 47"/>
              <p:cNvSpPr>
                <a:spLocks/>
              </p:cNvSpPr>
              <p:nvPr/>
            </p:nvSpPr>
            <p:spPr bwMode="auto">
              <a:xfrm>
                <a:off x="4592" y="8689"/>
                <a:ext cx="5103" cy="1474"/>
              </a:xfrm>
              <a:custGeom>
                <a:avLst/>
                <a:gdLst>
                  <a:gd name="T0" fmla="*/ 0 w 5103"/>
                  <a:gd name="T1" fmla="*/ 10163 h 1474"/>
                  <a:gd name="T2" fmla="*/ 5103 w 5103"/>
                  <a:gd name="T3" fmla="*/ 10163 h 1474"/>
                  <a:gd name="T4" fmla="*/ 5103 w 5103"/>
                  <a:gd name="T5" fmla="*/ 8689 h 1474"/>
                  <a:gd name="T6" fmla="*/ 0 w 5103"/>
                  <a:gd name="T7" fmla="*/ 8689 h 1474"/>
                  <a:gd name="T8" fmla="*/ 0 w 5103"/>
                  <a:gd name="T9" fmla="*/ 10163 h 1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3" h="1474">
                    <a:moveTo>
                      <a:pt x="0" y="1474"/>
                    </a:moveTo>
                    <a:lnTo>
                      <a:pt x="5103" y="1474"/>
                    </a:lnTo>
                    <a:lnTo>
                      <a:pt x="5103" y="0"/>
                    </a:lnTo>
                    <a:lnTo>
                      <a:pt x="0" y="0"/>
                    </a:lnTo>
                    <a:lnTo>
                      <a:pt x="0" y="147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15" name="Group 48"/>
            <p:cNvGrpSpPr>
              <a:grpSpLocks/>
            </p:cNvGrpSpPr>
            <p:nvPr/>
          </p:nvGrpSpPr>
          <p:grpSpPr bwMode="auto">
            <a:xfrm>
              <a:off x="9749" y="8828"/>
              <a:ext cx="523" cy="963"/>
              <a:chOff x="9749" y="8828"/>
              <a:chExt cx="523" cy="963"/>
            </a:xfrm>
          </p:grpSpPr>
          <p:sp>
            <p:nvSpPr>
              <p:cNvPr id="12324" name="Freeform 49"/>
              <p:cNvSpPr>
                <a:spLocks/>
              </p:cNvSpPr>
              <p:nvPr/>
            </p:nvSpPr>
            <p:spPr bwMode="auto">
              <a:xfrm>
                <a:off x="9749" y="8828"/>
                <a:ext cx="523" cy="963"/>
              </a:xfrm>
              <a:custGeom>
                <a:avLst/>
                <a:gdLst>
                  <a:gd name="T0" fmla="*/ 221 w 523"/>
                  <a:gd name="T1" fmla="*/ 8828 h 963"/>
                  <a:gd name="T2" fmla="*/ 160 w 523"/>
                  <a:gd name="T3" fmla="*/ 8841 h 963"/>
                  <a:gd name="T4" fmla="*/ 106 w 523"/>
                  <a:gd name="T5" fmla="*/ 8880 h 963"/>
                  <a:gd name="T6" fmla="*/ 62 w 523"/>
                  <a:gd name="T7" fmla="*/ 8941 h 963"/>
                  <a:gd name="T8" fmla="*/ 29 w 523"/>
                  <a:gd name="T9" fmla="*/ 9022 h 963"/>
                  <a:gd name="T10" fmla="*/ 13 w 523"/>
                  <a:gd name="T11" fmla="*/ 9084 h 963"/>
                  <a:gd name="T12" fmla="*/ 3 w 523"/>
                  <a:gd name="T13" fmla="*/ 9153 h 963"/>
                  <a:gd name="T14" fmla="*/ 0 w 523"/>
                  <a:gd name="T15" fmla="*/ 9226 h 963"/>
                  <a:gd name="T16" fmla="*/ 1 w 523"/>
                  <a:gd name="T17" fmla="*/ 9264 h 963"/>
                  <a:gd name="T18" fmla="*/ 8 w 523"/>
                  <a:gd name="T19" fmla="*/ 9342 h 963"/>
                  <a:gd name="T20" fmla="*/ 21 w 523"/>
                  <a:gd name="T21" fmla="*/ 9420 h 963"/>
                  <a:gd name="T22" fmla="*/ 40 w 523"/>
                  <a:gd name="T23" fmla="*/ 9492 h 963"/>
                  <a:gd name="T24" fmla="*/ 64 w 523"/>
                  <a:gd name="T25" fmla="*/ 9559 h 963"/>
                  <a:gd name="T26" fmla="*/ 93 w 523"/>
                  <a:gd name="T27" fmla="*/ 9620 h 963"/>
                  <a:gd name="T28" fmla="*/ 126 w 523"/>
                  <a:gd name="T29" fmla="*/ 9672 h 963"/>
                  <a:gd name="T30" fmla="*/ 180 w 523"/>
                  <a:gd name="T31" fmla="*/ 9735 h 963"/>
                  <a:gd name="T32" fmla="*/ 240 w 523"/>
                  <a:gd name="T33" fmla="*/ 9776 h 963"/>
                  <a:gd name="T34" fmla="*/ 303 w 523"/>
                  <a:gd name="T35" fmla="*/ 9791 h 963"/>
                  <a:gd name="T36" fmla="*/ 324 w 523"/>
                  <a:gd name="T37" fmla="*/ 9790 h 963"/>
                  <a:gd name="T38" fmla="*/ 383 w 523"/>
                  <a:gd name="T39" fmla="*/ 9768 h 963"/>
                  <a:gd name="T40" fmla="*/ 434 w 523"/>
                  <a:gd name="T41" fmla="*/ 9721 h 963"/>
                  <a:gd name="T42" fmla="*/ 474 w 523"/>
                  <a:gd name="T43" fmla="*/ 9653 h 963"/>
                  <a:gd name="T44" fmla="*/ 503 w 523"/>
                  <a:gd name="T45" fmla="*/ 9567 h 963"/>
                  <a:gd name="T46" fmla="*/ 516 w 523"/>
                  <a:gd name="T47" fmla="*/ 9501 h 963"/>
                  <a:gd name="T48" fmla="*/ 523 w 523"/>
                  <a:gd name="T49" fmla="*/ 9430 h 963"/>
                  <a:gd name="T50" fmla="*/ 523 w 523"/>
                  <a:gd name="T51" fmla="*/ 9393 h 963"/>
                  <a:gd name="T52" fmla="*/ 523 w 523"/>
                  <a:gd name="T53" fmla="*/ 9355 h 963"/>
                  <a:gd name="T54" fmla="*/ 516 w 523"/>
                  <a:gd name="T55" fmla="*/ 9277 h 963"/>
                  <a:gd name="T56" fmla="*/ 503 w 523"/>
                  <a:gd name="T57" fmla="*/ 9199 h 963"/>
                  <a:gd name="T58" fmla="*/ 483 w 523"/>
                  <a:gd name="T59" fmla="*/ 9127 h 963"/>
                  <a:gd name="T60" fmla="*/ 459 w 523"/>
                  <a:gd name="T61" fmla="*/ 9060 h 963"/>
                  <a:gd name="T62" fmla="*/ 430 w 523"/>
                  <a:gd name="T63" fmla="*/ 8999 h 963"/>
                  <a:gd name="T64" fmla="*/ 398 w 523"/>
                  <a:gd name="T65" fmla="*/ 8947 h 963"/>
                  <a:gd name="T66" fmla="*/ 343 w 523"/>
                  <a:gd name="T67" fmla="*/ 8884 h 963"/>
                  <a:gd name="T68" fmla="*/ 283 w 523"/>
                  <a:gd name="T69" fmla="*/ 8843 h 963"/>
                  <a:gd name="T70" fmla="*/ 221 w 523"/>
                  <a:gd name="T71" fmla="*/ 8828 h 9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3" h="963">
                    <a:moveTo>
                      <a:pt x="221" y="0"/>
                    </a:moveTo>
                    <a:lnTo>
                      <a:pt x="160" y="13"/>
                    </a:lnTo>
                    <a:lnTo>
                      <a:pt x="106" y="52"/>
                    </a:lnTo>
                    <a:lnTo>
                      <a:pt x="62" y="113"/>
                    </a:lnTo>
                    <a:lnTo>
                      <a:pt x="29" y="194"/>
                    </a:lnTo>
                    <a:lnTo>
                      <a:pt x="13" y="256"/>
                    </a:lnTo>
                    <a:lnTo>
                      <a:pt x="3" y="325"/>
                    </a:lnTo>
                    <a:lnTo>
                      <a:pt x="0" y="398"/>
                    </a:lnTo>
                    <a:lnTo>
                      <a:pt x="1" y="436"/>
                    </a:lnTo>
                    <a:lnTo>
                      <a:pt x="8" y="514"/>
                    </a:lnTo>
                    <a:lnTo>
                      <a:pt x="21" y="592"/>
                    </a:lnTo>
                    <a:lnTo>
                      <a:pt x="40" y="664"/>
                    </a:lnTo>
                    <a:lnTo>
                      <a:pt x="64" y="731"/>
                    </a:lnTo>
                    <a:lnTo>
                      <a:pt x="93" y="792"/>
                    </a:lnTo>
                    <a:lnTo>
                      <a:pt x="126" y="844"/>
                    </a:lnTo>
                    <a:lnTo>
                      <a:pt x="180" y="907"/>
                    </a:lnTo>
                    <a:lnTo>
                      <a:pt x="240" y="948"/>
                    </a:lnTo>
                    <a:lnTo>
                      <a:pt x="303" y="963"/>
                    </a:lnTo>
                    <a:lnTo>
                      <a:pt x="324" y="962"/>
                    </a:lnTo>
                    <a:lnTo>
                      <a:pt x="383" y="940"/>
                    </a:lnTo>
                    <a:lnTo>
                      <a:pt x="434" y="893"/>
                    </a:lnTo>
                    <a:lnTo>
                      <a:pt x="474" y="825"/>
                    </a:lnTo>
                    <a:lnTo>
                      <a:pt x="503" y="739"/>
                    </a:lnTo>
                    <a:lnTo>
                      <a:pt x="516" y="673"/>
                    </a:lnTo>
                    <a:lnTo>
                      <a:pt x="523" y="602"/>
                    </a:lnTo>
                    <a:lnTo>
                      <a:pt x="523" y="565"/>
                    </a:lnTo>
                    <a:lnTo>
                      <a:pt x="523" y="527"/>
                    </a:lnTo>
                    <a:lnTo>
                      <a:pt x="516" y="449"/>
                    </a:lnTo>
                    <a:lnTo>
                      <a:pt x="503" y="371"/>
                    </a:lnTo>
                    <a:lnTo>
                      <a:pt x="483" y="299"/>
                    </a:lnTo>
                    <a:lnTo>
                      <a:pt x="459" y="232"/>
                    </a:lnTo>
                    <a:lnTo>
                      <a:pt x="430" y="171"/>
                    </a:lnTo>
                    <a:lnTo>
                      <a:pt x="398" y="119"/>
                    </a:lnTo>
                    <a:lnTo>
                      <a:pt x="343" y="56"/>
                    </a:lnTo>
                    <a:lnTo>
                      <a:pt x="283" y="15"/>
                    </a:lnTo>
                    <a:lnTo>
                      <a:pt x="221" y="0"/>
                    </a:lnTo>
                  </a:path>
                </a:pathLst>
              </a:custGeom>
              <a:solidFill>
                <a:srgbClr val="4945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316" name="Group 50"/>
            <p:cNvGrpSpPr>
              <a:grpSpLocks/>
            </p:cNvGrpSpPr>
            <p:nvPr/>
          </p:nvGrpSpPr>
          <p:grpSpPr bwMode="auto">
            <a:xfrm>
              <a:off x="9749" y="8828"/>
              <a:ext cx="523" cy="963"/>
              <a:chOff x="9749" y="8828"/>
              <a:chExt cx="523" cy="963"/>
            </a:xfrm>
          </p:grpSpPr>
          <p:sp>
            <p:nvSpPr>
              <p:cNvPr id="12323" name="Freeform 51"/>
              <p:cNvSpPr>
                <a:spLocks/>
              </p:cNvSpPr>
              <p:nvPr/>
            </p:nvSpPr>
            <p:spPr bwMode="auto">
              <a:xfrm>
                <a:off x="9749" y="8828"/>
                <a:ext cx="523" cy="963"/>
              </a:xfrm>
              <a:custGeom>
                <a:avLst/>
                <a:gdLst>
                  <a:gd name="T0" fmla="*/ 200 w 523"/>
                  <a:gd name="T1" fmla="*/ 8829 h 963"/>
                  <a:gd name="T2" fmla="*/ 263 w 523"/>
                  <a:gd name="T3" fmla="*/ 8835 h 963"/>
                  <a:gd name="T4" fmla="*/ 324 w 523"/>
                  <a:gd name="T5" fmla="*/ 8868 h 963"/>
                  <a:gd name="T6" fmla="*/ 380 w 523"/>
                  <a:gd name="T7" fmla="*/ 8924 h 963"/>
                  <a:gd name="T8" fmla="*/ 430 w 523"/>
                  <a:gd name="T9" fmla="*/ 8999 h 963"/>
                  <a:gd name="T10" fmla="*/ 459 w 523"/>
                  <a:gd name="T11" fmla="*/ 9060 h 963"/>
                  <a:gd name="T12" fmla="*/ 483 w 523"/>
                  <a:gd name="T13" fmla="*/ 9127 h 963"/>
                  <a:gd name="T14" fmla="*/ 503 w 523"/>
                  <a:gd name="T15" fmla="*/ 9199 h 963"/>
                  <a:gd name="T16" fmla="*/ 516 w 523"/>
                  <a:gd name="T17" fmla="*/ 9277 h 963"/>
                  <a:gd name="T18" fmla="*/ 520 w 523"/>
                  <a:gd name="T19" fmla="*/ 9316 h 963"/>
                  <a:gd name="T20" fmla="*/ 523 w 523"/>
                  <a:gd name="T21" fmla="*/ 9355 h 963"/>
                  <a:gd name="T22" fmla="*/ 523 w 523"/>
                  <a:gd name="T23" fmla="*/ 9393 h 963"/>
                  <a:gd name="T24" fmla="*/ 523 w 523"/>
                  <a:gd name="T25" fmla="*/ 9430 h 963"/>
                  <a:gd name="T26" fmla="*/ 516 w 523"/>
                  <a:gd name="T27" fmla="*/ 9501 h 963"/>
                  <a:gd name="T28" fmla="*/ 503 w 523"/>
                  <a:gd name="T29" fmla="*/ 9567 h 963"/>
                  <a:gd name="T30" fmla="*/ 485 w 523"/>
                  <a:gd name="T31" fmla="*/ 9626 h 963"/>
                  <a:gd name="T32" fmla="*/ 448 w 523"/>
                  <a:gd name="T33" fmla="*/ 9701 h 963"/>
                  <a:gd name="T34" fmla="*/ 401 w 523"/>
                  <a:gd name="T35" fmla="*/ 9755 h 963"/>
                  <a:gd name="T36" fmla="*/ 344 w 523"/>
                  <a:gd name="T37" fmla="*/ 9786 h 963"/>
                  <a:gd name="T38" fmla="*/ 324 w 523"/>
                  <a:gd name="T39" fmla="*/ 9790 h 963"/>
                  <a:gd name="T40" fmla="*/ 303 w 523"/>
                  <a:gd name="T41" fmla="*/ 9791 h 963"/>
                  <a:gd name="T42" fmla="*/ 282 w 523"/>
                  <a:gd name="T43" fmla="*/ 9789 h 963"/>
                  <a:gd name="T44" fmla="*/ 220 w 523"/>
                  <a:gd name="T45" fmla="*/ 9765 h 963"/>
                  <a:gd name="T46" fmla="*/ 162 w 523"/>
                  <a:gd name="T47" fmla="*/ 9716 h 963"/>
                  <a:gd name="T48" fmla="*/ 109 w 523"/>
                  <a:gd name="T49" fmla="*/ 9647 h 963"/>
                  <a:gd name="T50" fmla="*/ 78 w 523"/>
                  <a:gd name="T51" fmla="*/ 9590 h 963"/>
                  <a:gd name="T52" fmla="*/ 52 w 523"/>
                  <a:gd name="T53" fmla="*/ 9527 h 963"/>
                  <a:gd name="T54" fmla="*/ 30 w 523"/>
                  <a:gd name="T55" fmla="*/ 9457 h 963"/>
                  <a:gd name="T56" fmla="*/ 13 w 523"/>
                  <a:gd name="T57" fmla="*/ 9382 h 963"/>
                  <a:gd name="T58" fmla="*/ 8 w 523"/>
                  <a:gd name="T59" fmla="*/ 9342 h 963"/>
                  <a:gd name="T60" fmla="*/ 3 w 523"/>
                  <a:gd name="T61" fmla="*/ 9303 h 963"/>
                  <a:gd name="T62" fmla="*/ 1 w 523"/>
                  <a:gd name="T63" fmla="*/ 9264 h 963"/>
                  <a:gd name="T64" fmla="*/ 1 w 523"/>
                  <a:gd name="T65" fmla="*/ 9189 h 963"/>
                  <a:gd name="T66" fmla="*/ 8 w 523"/>
                  <a:gd name="T67" fmla="*/ 9118 h 963"/>
                  <a:gd name="T68" fmla="*/ 20 w 523"/>
                  <a:gd name="T69" fmla="*/ 9052 h 963"/>
                  <a:gd name="T70" fmla="*/ 38 w 523"/>
                  <a:gd name="T71" fmla="*/ 8993 h 963"/>
                  <a:gd name="T72" fmla="*/ 75 w 523"/>
                  <a:gd name="T73" fmla="*/ 8918 h 963"/>
                  <a:gd name="T74" fmla="*/ 123 w 523"/>
                  <a:gd name="T75" fmla="*/ 8864 h 963"/>
                  <a:gd name="T76" fmla="*/ 179 w 523"/>
                  <a:gd name="T77" fmla="*/ 8833 h 963"/>
                  <a:gd name="T78" fmla="*/ 200 w 523"/>
                  <a:gd name="T79" fmla="*/ 8829 h 9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3" h="963">
                    <a:moveTo>
                      <a:pt x="200" y="1"/>
                    </a:moveTo>
                    <a:lnTo>
                      <a:pt x="263" y="7"/>
                    </a:lnTo>
                    <a:lnTo>
                      <a:pt x="324" y="40"/>
                    </a:lnTo>
                    <a:lnTo>
                      <a:pt x="380" y="96"/>
                    </a:lnTo>
                    <a:lnTo>
                      <a:pt x="430" y="171"/>
                    </a:lnTo>
                    <a:lnTo>
                      <a:pt x="459" y="232"/>
                    </a:lnTo>
                    <a:lnTo>
                      <a:pt x="483" y="299"/>
                    </a:lnTo>
                    <a:lnTo>
                      <a:pt x="503" y="371"/>
                    </a:lnTo>
                    <a:lnTo>
                      <a:pt x="516" y="449"/>
                    </a:lnTo>
                    <a:lnTo>
                      <a:pt x="520" y="488"/>
                    </a:lnTo>
                    <a:lnTo>
                      <a:pt x="523" y="527"/>
                    </a:lnTo>
                    <a:lnTo>
                      <a:pt x="523" y="565"/>
                    </a:lnTo>
                    <a:lnTo>
                      <a:pt x="523" y="602"/>
                    </a:lnTo>
                    <a:lnTo>
                      <a:pt x="516" y="673"/>
                    </a:lnTo>
                    <a:lnTo>
                      <a:pt x="503" y="739"/>
                    </a:lnTo>
                    <a:lnTo>
                      <a:pt x="485" y="798"/>
                    </a:lnTo>
                    <a:lnTo>
                      <a:pt x="448" y="873"/>
                    </a:lnTo>
                    <a:lnTo>
                      <a:pt x="401" y="927"/>
                    </a:lnTo>
                    <a:lnTo>
                      <a:pt x="344" y="958"/>
                    </a:lnTo>
                    <a:lnTo>
                      <a:pt x="324" y="962"/>
                    </a:lnTo>
                    <a:lnTo>
                      <a:pt x="303" y="963"/>
                    </a:lnTo>
                    <a:lnTo>
                      <a:pt x="282" y="961"/>
                    </a:lnTo>
                    <a:lnTo>
                      <a:pt x="220" y="937"/>
                    </a:lnTo>
                    <a:lnTo>
                      <a:pt x="162" y="888"/>
                    </a:lnTo>
                    <a:lnTo>
                      <a:pt x="109" y="819"/>
                    </a:lnTo>
                    <a:lnTo>
                      <a:pt x="78" y="762"/>
                    </a:lnTo>
                    <a:lnTo>
                      <a:pt x="52" y="699"/>
                    </a:lnTo>
                    <a:lnTo>
                      <a:pt x="30" y="629"/>
                    </a:lnTo>
                    <a:lnTo>
                      <a:pt x="13" y="554"/>
                    </a:lnTo>
                    <a:lnTo>
                      <a:pt x="8" y="514"/>
                    </a:lnTo>
                    <a:lnTo>
                      <a:pt x="3" y="475"/>
                    </a:lnTo>
                    <a:lnTo>
                      <a:pt x="1" y="436"/>
                    </a:lnTo>
                    <a:lnTo>
                      <a:pt x="1" y="361"/>
                    </a:lnTo>
                    <a:lnTo>
                      <a:pt x="8" y="290"/>
                    </a:lnTo>
                    <a:lnTo>
                      <a:pt x="20" y="224"/>
                    </a:lnTo>
                    <a:lnTo>
                      <a:pt x="38" y="165"/>
                    </a:lnTo>
                    <a:lnTo>
                      <a:pt x="75" y="90"/>
                    </a:lnTo>
                    <a:lnTo>
                      <a:pt x="123" y="36"/>
                    </a:lnTo>
                    <a:lnTo>
                      <a:pt x="179" y="5"/>
                    </a:lnTo>
                    <a:lnTo>
                      <a:pt x="200" y="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17" name="Group 52"/>
            <p:cNvGrpSpPr>
              <a:grpSpLocks/>
            </p:cNvGrpSpPr>
            <p:nvPr/>
          </p:nvGrpSpPr>
          <p:grpSpPr bwMode="auto">
            <a:xfrm>
              <a:off x="10375" y="8689"/>
              <a:ext cx="3402" cy="1021"/>
              <a:chOff x="10375" y="8689"/>
              <a:chExt cx="3402" cy="1021"/>
            </a:xfrm>
          </p:grpSpPr>
          <p:sp>
            <p:nvSpPr>
              <p:cNvPr id="12322" name="Freeform 53"/>
              <p:cNvSpPr>
                <a:spLocks/>
              </p:cNvSpPr>
              <p:nvPr/>
            </p:nvSpPr>
            <p:spPr bwMode="auto">
              <a:xfrm>
                <a:off x="10375" y="8689"/>
                <a:ext cx="3402" cy="1021"/>
              </a:xfrm>
              <a:custGeom>
                <a:avLst/>
                <a:gdLst>
                  <a:gd name="T0" fmla="*/ 0 w 3402"/>
                  <a:gd name="T1" fmla="*/ 9709 h 1021"/>
                  <a:gd name="T2" fmla="*/ 3402 w 3402"/>
                  <a:gd name="T3" fmla="*/ 9709 h 1021"/>
                  <a:gd name="T4" fmla="*/ 3402 w 3402"/>
                  <a:gd name="T5" fmla="*/ 8689 h 1021"/>
                  <a:gd name="T6" fmla="*/ 0 w 3402"/>
                  <a:gd name="T7" fmla="*/ 8689 h 1021"/>
                  <a:gd name="T8" fmla="*/ 0 w 3402"/>
                  <a:gd name="T9" fmla="*/ 9709 h 10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2" h="1021">
                    <a:moveTo>
                      <a:pt x="0" y="1020"/>
                    </a:moveTo>
                    <a:lnTo>
                      <a:pt x="3402" y="1020"/>
                    </a:lnTo>
                    <a:lnTo>
                      <a:pt x="3402" y="0"/>
                    </a:lnTo>
                    <a:lnTo>
                      <a:pt x="0" y="0"/>
                    </a:lnTo>
                    <a:lnTo>
                      <a:pt x="0" y="102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18" name="Group 54"/>
            <p:cNvGrpSpPr>
              <a:grpSpLocks/>
            </p:cNvGrpSpPr>
            <p:nvPr/>
          </p:nvGrpSpPr>
          <p:grpSpPr bwMode="auto">
            <a:xfrm>
              <a:off x="11169" y="9908"/>
              <a:ext cx="2644" cy="255"/>
              <a:chOff x="11169" y="9908"/>
              <a:chExt cx="2644" cy="255"/>
            </a:xfrm>
          </p:grpSpPr>
          <p:sp>
            <p:nvSpPr>
              <p:cNvPr id="12321" name="Freeform 55"/>
              <p:cNvSpPr>
                <a:spLocks/>
              </p:cNvSpPr>
              <p:nvPr/>
            </p:nvSpPr>
            <p:spPr bwMode="auto">
              <a:xfrm>
                <a:off x="11169" y="9908"/>
                <a:ext cx="2644" cy="255"/>
              </a:xfrm>
              <a:custGeom>
                <a:avLst/>
                <a:gdLst>
                  <a:gd name="T0" fmla="*/ 0 w 2644"/>
                  <a:gd name="T1" fmla="*/ 10163 h 255"/>
                  <a:gd name="T2" fmla="*/ 105 w 2644"/>
                  <a:gd name="T3" fmla="*/ 10133 h 255"/>
                  <a:gd name="T4" fmla="*/ 210 w 2644"/>
                  <a:gd name="T5" fmla="*/ 10104 h 255"/>
                  <a:gd name="T6" fmla="*/ 315 w 2644"/>
                  <a:gd name="T7" fmla="*/ 10076 h 255"/>
                  <a:gd name="T8" fmla="*/ 418 w 2644"/>
                  <a:gd name="T9" fmla="*/ 10048 h 255"/>
                  <a:gd name="T10" fmla="*/ 521 w 2644"/>
                  <a:gd name="T11" fmla="*/ 10022 h 255"/>
                  <a:gd name="T12" fmla="*/ 623 w 2644"/>
                  <a:gd name="T13" fmla="*/ 9998 h 255"/>
                  <a:gd name="T14" fmla="*/ 722 w 2644"/>
                  <a:gd name="T15" fmla="*/ 9976 h 255"/>
                  <a:gd name="T16" fmla="*/ 820 w 2644"/>
                  <a:gd name="T17" fmla="*/ 9957 h 255"/>
                  <a:gd name="T18" fmla="*/ 916 w 2644"/>
                  <a:gd name="T19" fmla="*/ 9940 h 255"/>
                  <a:gd name="T20" fmla="*/ 1010 w 2644"/>
                  <a:gd name="T21" fmla="*/ 9926 h 255"/>
                  <a:gd name="T22" fmla="*/ 1101 w 2644"/>
                  <a:gd name="T23" fmla="*/ 9917 h 255"/>
                  <a:gd name="T24" fmla="*/ 1189 w 2644"/>
                  <a:gd name="T25" fmla="*/ 9911 h 255"/>
                  <a:gd name="T26" fmla="*/ 1276 w 2644"/>
                  <a:gd name="T27" fmla="*/ 9908 h 255"/>
                  <a:gd name="T28" fmla="*/ 1318 w 2644"/>
                  <a:gd name="T29" fmla="*/ 9908 h 255"/>
                  <a:gd name="T30" fmla="*/ 1360 w 2644"/>
                  <a:gd name="T31" fmla="*/ 9908 h 255"/>
                  <a:gd name="T32" fmla="*/ 1443 w 2644"/>
                  <a:gd name="T33" fmla="*/ 9910 h 255"/>
                  <a:gd name="T34" fmla="*/ 1524 w 2644"/>
                  <a:gd name="T35" fmla="*/ 9913 h 255"/>
                  <a:gd name="T36" fmla="*/ 1605 w 2644"/>
                  <a:gd name="T37" fmla="*/ 9917 h 255"/>
                  <a:gd name="T38" fmla="*/ 1646 w 2644"/>
                  <a:gd name="T39" fmla="*/ 9919 h 255"/>
                  <a:gd name="T40" fmla="*/ 1686 w 2644"/>
                  <a:gd name="T41" fmla="*/ 9921 h 255"/>
                  <a:gd name="T42" fmla="*/ 1767 w 2644"/>
                  <a:gd name="T43" fmla="*/ 9924 h 255"/>
                  <a:gd name="T44" fmla="*/ 1848 w 2644"/>
                  <a:gd name="T45" fmla="*/ 9926 h 255"/>
                  <a:gd name="T46" fmla="*/ 1891 w 2644"/>
                  <a:gd name="T47" fmla="*/ 9927 h 255"/>
                  <a:gd name="T48" fmla="*/ 1937 w 2644"/>
                  <a:gd name="T49" fmla="*/ 9928 h 255"/>
                  <a:gd name="T50" fmla="*/ 2036 w 2644"/>
                  <a:gd name="T51" fmla="*/ 9930 h 255"/>
                  <a:gd name="T52" fmla="*/ 2140 w 2644"/>
                  <a:gd name="T53" fmla="*/ 9933 h 255"/>
                  <a:gd name="T54" fmla="*/ 2246 w 2644"/>
                  <a:gd name="T55" fmla="*/ 9935 h 255"/>
                  <a:gd name="T56" fmla="*/ 2348 w 2644"/>
                  <a:gd name="T57" fmla="*/ 9938 h 255"/>
                  <a:gd name="T58" fmla="*/ 2442 w 2644"/>
                  <a:gd name="T59" fmla="*/ 9941 h 255"/>
                  <a:gd name="T60" fmla="*/ 2523 w 2644"/>
                  <a:gd name="T61" fmla="*/ 9944 h 255"/>
                  <a:gd name="T62" fmla="*/ 2587 w 2644"/>
                  <a:gd name="T63" fmla="*/ 9946 h 255"/>
                  <a:gd name="T64" fmla="*/ 2640 w 2644"/>
                  <a:gd name="T65" fmla="*/ 9948 h 255"/>
                  <a:gd name="T66" fmla="*/ 2644 w 2644"/>
                  <a:gd name="T67" fmla="*/ 9948 h 2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44" h="255">
                    <a:moveTo>
                      <a:pt x="0" y="255"/>
                    </a:moveTo>
                    <a:lnTo>
                      <a:pt x="105" y="225"/>
                    </a:lnTo>
                    <a:lnTo>
                      <a:pt x="210" y="196"/>
                    </a:lnTo>
                    <a:lnTo>
                      <a:pt x="315" y="168"/>
                    </a:lnTo>
                    <a:lnTo>
                      <a:pt x="418" y="140"/>
                    </a:lnTo>
                    <a:lnTo>
                      <a:pt x="521" y="114"/>
                    </a:lnTo>
                    <a:lnTo>
                      <a:pt x="623" y="90"/>
                    </a:lnTo>
                    <a:lnTo>
                      <a:pt x="722" y="68"/>
                    </a:lnTo>
                    <a:lnTo>
                      <a:pt x="820" y="49"/>
                    </a:lnTo>
                    <a:lnTo>
                      <a:pt x="916" y="32"/>
                    </a:lnTo>
                    <a:lnTo>
                      <a:pt x="1010" y="18"/>
                    </a:lnTo>
                    <a:lnTo>
                      <a:pt x="1101" y="9"/>
                    </a:lnTo>
                    <a:lnTo>
                      <a:pt x="1189" y="3"/>
                    </a:lnTo>
                    <a:lnTo>
                      <a:pt x="1276" y="0"/>
                    </a:lnTo>
                    <a:lnTo>
                      <a:pt x="1318" y="0"/>
                    </a:lnTo>
                    <a:lnTo>
                      <a:pt x="1360" y="0"/>
                    </a:lnTo>
                    <a:lnTo>
                      <a:pt x="1443" y="2"/>
                    </a:lnTo>
                    <a:lnTo>
                      <a:pt x="1524" y="5"/>
                    </a:lnTo>
                    <a:lnTo>
                      <a:pt x="1605" y="9"/>
                    </a:lnTo>
                    <a:lnTo>
                      <a:pt x="1646" y="11"/>
                    </a:lnTo>
                    <a:lnTo>
                      <a:pt x="1686" y="13"/>
                    </a:lnTo>
                    <a:lnTo>
                      <a:pt x="1767" y="16"/>
                    </a:lnTo>
                    <a:lnTo>
                      <a:pt x="1848" y="18"/>
                    </a:lnTo>
                    <a:lnTo>
                      <a:pt x="1891" y="19"/>
                    </a:lnTo>
                    <a:lnTo>
                      <a:pt x="1937" y="20"/>
                    </a:lnTo>
                    <a:lnTo>
                      <a:pt x="2036" y="22"/>
                    </a:lnTo>
                    <a:lnTo>
                      <a:pt x="2140" y="25"/>
                    </a:lnTo>
                    <a:lnTo>
                      <a:pt x="2246" y="27"/>
                    </a:lnTo>
                    <a:lnTo>
                      <a:pt x="2348" y="30"/>
                    </a:lnTo>
                    <a:lnTo>
                      <a:pt x="2442" y="33"/>
                    </a:lnTo>
                    <a:lnTo>
                      <a:pt x="2523" y="36"/>
                    </a:lnTo>
                    <a:lnTo>
                      <a:pt x="2587" y="38"/>
                    </a:lnTo>
                    <a:lnTo>
                      <a:pt x="2640" y="40"/>
                    </a:lnTo>
                    <a:lnTo>
                      <a:pt x="2644" y="4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19" name="Group 56"/>
            <p:cNvGrpSpPr>
              <a:grpSpLocks/>
            </p:cNvGrpSpPr>
            <p:nvPr/>
          </p:nvGrpSpPr>
          <p:grpSpPr bwMode="auto">
            <a:xfrm>
              <a:off x="716" y="9823"/>
              <a:ext cx="1854" cy="315"/>
              <a:chOff x="716" y="9823"/>
              <a:chExt cx="1854" cy="315"/>
            </a:xfrm>
          </p:grpSpPr>
          <p:sp>
            <p:nvSpPr>
              <p:cNvPr id="12320" name="Freeform 57"/>
              <p:cNvSpPr>
                <a:spLocks/>
              </p:cNvSpPr>
              <p:nvPr/>
            </p:nvSpPr>
            <p:spPr bwMode="auto">
              <a:xfrm>
                <a:off x="716" y="9823"/>
                <a:ext cx="1854" cy="315"/>
              </a:xfrm>
              <a:custGeom>
                <a:avLst/>
                <a:gdLst>
                  <a:gd name="T0" fmla="*/ 0 w 1854"/>
                  <a:gd name="T1" fmla="*/ 9824 h 315"/>
                  <a:gd name="T2" fmla="*/ 140 w 1854"/>
                  <a:gd name="T3" fmla="*/ 9823 h 315"/>
                  <a:gd name="T4" fmla="*/ 278 w 1854"/>
                  <a:gd name="T5" fmla="*/ 9824 h 315"/>
                  <a:gd name="T6" fmla="*/ 414 w 1854"/>
                  <a:gd name="T7" fmla="*/ 9827 h 315"/>
                  <a:gd name="T8" fmla="*/ 546 w 1854"/>
                  <a:gd name="T9" fmla="*/ 9832 h 315"/>
                  <a:gd name="T10" fmla="*/ 675 w 1854"/>
                  <a:gd name="T11" fmla="*/ 9839 h 315"/>
                  <a:gd name="T12" fmla="*/ 800 w 1854"/>
                  <a:gd name="T13" fmla="*/ 9848 h 315"/>
                  <a:gd name="T14" fmla="*/ 920 w 1854"/>
                  <a:gd name="T15" fmla="*/ 9859 h 315"/>
                  <a:gd name="T16" fmla="*/ 1035 w 1854"/>
                  <a:gd name="T17" fmla="*/ 9872 h 315"/>
                  <a:gd name="T18" fmla="*/ 1145 w 1854"/>
                  <a:gd name="T19" fmla="*/ 9887 h 315"/>
                  <a:gd name="T20" fmla="*/ 1249 w 1854"/>
                  <a:gd name="T21" fmla="*/ 9903 h 315"/>
                  <a:gd name="T22" fmla="*/ 1346 w 1854"/>
                  <a:gd name="T23" fmla="*/ 9920 h 315"/>
                  <a:gd name="T24" fmla="*/ 1436 w 1854"/>
                  <a:gd name="T25" fmla="*/ 9939 h 315"/>
                  <a:gd name="T26" fmla="*/ 1519 w 1854"/>
                  <a:gd name="T27" fmla="*/ 9960 h 315"/>
                  <a:gd name="T28" fmla="*/ 1594 w 1854"/>
                  <a:gd name="T29" fmla="*/ 9981 h 315"/>
                  <a:gd name="T30" fmla="*/ 1661 w 1854"/>
                  <a:gd name="T31" fmla="*/ 10004 h 315"/>
                  <a:gd name="T32" fmla="*/ 1719 w 1854"/>
                  <a:gd name="T33" fmla="*/ 10028 h 315"/>
                  <a:gd name="T34" fmla="*/ 1806 w 1854"/>
                  <a:gd name="T35" fmla="*/ 10079 h 315"/>
                  <a:gd name="T36" fmla="*/ 1852 w 1854"/>
                  <a:gd name="T37" fmla="*/ 10134 h 315"/>
                  <a:gd name="T38" fmla="*/ 1853 w 1854"/>
                  <a:gd name="T39" fmla="*/ 10136 h 315"/>
                  <a:gd name="T40" fmla="*/ 1853 w 1854"/>
                  <a:gd name="T41" fmla="*/ 10138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54" h="315">
                    <a:moveTo>
                      <a:pt x="0" y="1"/>
                    </a:moveTo>
                    <a:lnTo>
                      <a:pt x="140" y="0"/>
                    </a:lnTo>
                    <a:lnTo>
                      <a:pt x="278" y="1"/>
                    </a:lnTo>
                    <a:lnTo>
                      <a:pt x="414" y="4"/>
                    </a:lnTo>
                    <a:lnTo>
                      <a:pt x="546" y="9"/>
                    </a:lnTo>
                    <a:lnTo>
                      <a:pt x="675" y="16"/>
                    </a:lnTo>
                    <a:lnTo>
                      <a:pt x="800" y="25"/>
                    </a:lnTo>
                    <a:lnTo>
                      <a:pt x="920" y="36"/>
                    </a:lnTo>
                    <a:lnTo>
                      <a:pt x="1035" y="49"/>
                    </a:lnTo>
                    <a:lnTo>
                      <a:pt x="1145" y="64"/>
                    </a:lnTo>
                    <a:lnTo>
                      <a:pt x="1249" y="80"/>
                    </a:lnTo>
                    <a:lnTo>
                      <a:pt x="1346" y="97"/>
                    </a:lnTo>
                    <a:lnTo>
                      <a:pt x="1436" y="116"/>
                    </a:lnTo>
                    <a:lnTo>
                      <a:pt x="1519" y="137"/>
                    </a:lnTo>
                    <a:lnTo>
                      <a:pt x="1594" y="158"/>
                    </a:lnTo>
                    <a:lnTo>
                      <a:pt x="1661" y="181"/>
                    </a:lnTo>
                    <a:lnTo>
                      <a:pt x="1719" y="205"/>
                    </a:lnTo>
                    <a:lnTo>
                      <a:pt x="1806" y="256"/>
                    </a:lnTo>
                    <a:lnTo>
                      <a:pt x="1852" y="311"/>
                    </a:lnTo>
                    <a:lnTo>
                      <a:pt x="1853" y="313"/>
                    </a:lnTo>
                    <a:lnTo>
                      <a:pt x="1853" y="315"/>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55575"/>
            <a:ext cx="988853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3494"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CHERRY</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63495"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55575"/>
            <a:ext cx="8797925"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4518"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CHERRY</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64519"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33363"/>
            <a:ext cx="9040813"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5541"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HICKORY &amp; PECAN</a:t>
            </a:r>
          </a:p>
        </p:txBody>
      </p:sp>
      <p:pic>
        <p:nvPicPr>
          <p:cNvPr id="65542"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71450"/>
            <a:ext cx="916146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6565"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HICKORY</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66566"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71450"/>
            <a:ext cx="916146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7589"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HICKORY</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67590"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pic>
        <p:nvPicPr>
          <p:cNvPr id="67593"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7950" y="1714500"/>
            <a:ext cx="370998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8" y="223838"/>
            <a:ext cx="8715375" cy="67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8613"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PECAN</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68614"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228600"/>
            <a:ext cx="9050337"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963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HARD MAPLE</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69638"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 y="228600"/>
            <a:ext cx="851535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0661"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HARD MAPLE</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70662"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 y="203200"/>
            <a:ext cx="90344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1685"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HARD MAPLE</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71686"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27000"/>
            <a:ext cx="97631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2709"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SOFT MAPLE</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72710"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703388"/>
            <a:ext cx="44196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6148"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MEASUREMENT </a:t>
            </a:r>
            <a:endParaRPr lang="en-US" altLang="zh-TW" sz="2400" b="1">
              <a:solidFill>
                <a:schemeClr val="bg1"/>
              </a:solidFill>
              <a:latin typeface="微軟正黑體" panose="020B0604030504040204" pitchFamily="34" charset="-120"/>
              <a:ea typeface="微軟正黑體" panose="020B0604030504040204" pitchFamily="34" charset="-120"/>
            </a:endParaRPr>
          </a:p>
        </p:txBody>
      </p:sp>
      <p:pic>
        <p:nvPicPr>
          <p:cNvPr id="6149"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8"/>
          <p:cNvSpPr txBox="1">
            <a:spLocks noChangeArrowheads="1"/>
          </p:cNvSpPr>
          <p:nvPr/>
        </p:nvSpPr>
        <p:spPr bwMode="auto">
          <a:xfrm>
            <a:off x="4381500" y="1703388"/>
            <a:ext cx="476250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800"/>
              </a:spcAft>
              <a:buFontTx/>
              <a:buNone/>
            </a:pPr>
            <a:r>
              <a:rPr lang="en-US" altLang="zh-TW" sz="2400" dirty="0">
                <a:solidFill>
                  <a:schemeClr val="bg2"/>
                </a:solidFill>
                <a:latin typeface="Trebuchet MS" panose="020B0603020202020204" pitchFamily="34" charset="0"/>
              </a:rPr>
              <a:t>CONVERSION FACTORS</a:t>
            </a:r>
            <a:endParaRPr lang="en-US" altLang="zh-TW" sz="2400" dirty="0">
              <a:solidFill>
                <a:schemeClr val="bg2"/>
              </a:solidFill>
              <a:latin typeface="微軟正黑體" panose="020B0604030504040204" pitchFamily="34" charset="-120"/>
              <a:ea typeface="微軟正黑體" panose="020B0604030504040204" pitchFamily="34" charset="-120"/>
            </a:endParaRPr>
          </a:p>
          <a:p>
            <a:pPr eaLnBrk="1" hangingPunct="1">
              <a:spcBef>
                <a:spcPct val="0"/>
              </a:spcBef>
              <a:spcAft>
                <a:spcPts val="1200"/>
              </a:spcAft>
              <a:buFontTx/>
              <a:buNone/>
            </a:pPr>
            <a:r>
              <a:rPr lang="en-US" altLang="zh-TW" sz="1800" dirty="0">
                <a:solidFill>
                  <a:schemeClr val="bg2"/>
                </a:solidFill>
                <a:latin typeface="Trebuchet MS" panose="020B0603020202020204" pitchFamily="34" charset="0"/>
                <a:ea typeface="微軟正黑體" panose="020B0604030504040204" pitchFamily="34" charset="-120"/>
              </a:rPr>
              <a:t>1”</a:t>
            </a:r>
            <a:r>
              <a:rPr lang="zh-TW" altLang="en-US" sz="1800" dirty="0">
                <a:solidFill>
                  <a:schemeClr val="bg2"/>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800" dirty="0">
                <a:solidFill>
                  <a:schemeClr val="bg2"/>
                </a:solidFill>
                <a:latin typeface="Trebuchet MS" panose="020B0603020202020204" pitchFamily="34" charset="0"/>
                <a:ea typeface="微軟正黑體" panose="020B0604030504040204" pitchFamily="34" charset="-120"/>
              </a:rPr>
              <a:t>= 4/4 = 25.4mm</a:t>
            </a:r>
            <a:endParaRPr lang="en-US" altLang="zh-TW" sz="1800" dirty="0">
              <a:solidFill>
                <a:schemeClr val="bg2"/>
              </a:solidFill>
              <a:latin typeface="微軟正黑體" panose="020B0604030504040204" pitchFamily="34" charset="-120"/>
              <a:ea typeface="微軟正黑體" panose="020B0604030504040204" pitchFamily="34" charset="-120"/>
            </a:endParaRPr>
          </a:p>
          <a:p>
            <a:pPr eaLnBrk="1" hangingPunct="1">
              <a:spcBef>
                <a:spcPct val="0"/>
              </a:spcBef>
              <a:spcAft>
                <a:spcPts val="1200"/>
              </a:spcAft>
              <a:buFontTx/>
              <a:buNone/>
            </a:pPr>
            <a:r>
              <a:rPr lang="en-US" altLang="zh-TW" sz="1800" dirty="0">
                <a:solidFill>
                  <a:schemeClr val="bg2"/>
                </a:solidFill>
                <a:latin typeface="Trebuchet MS" panose="020B0603020202020204" pitchFamily="34" charset="0"/>
                <a:ea typeface="微軟正黑體" panose="020B0604030504040204" pitchFamily="34" charset="-120"/>
              </a:rPr>
              <a:t>2”</a:t>
            </a:r>
            <a:r>
              <a:rPr lang="zh-TW" altLang="en-US" sz="1800" dirty="0">
                <a:solidFill>
                  <a:schemeClr val="bg2"/>
                </a:solidFill>
                <a:latin typeface="微軟正黑體" panose="020B0604030504040204" pitchFamily="34" charset="-120"/>
                <a:ea typeface="微軟正黑體" panose="020B0604030504040204" pitchFamily="34" charset="-120"/>
              </a:rPr>
              <a:t> </a:t>
            </a:r>
            <a:r>
              <a:rPr lang="en-US" altLang="zh-TW" sz="1800" dirty="0">
                <a:solidFill>
                  <a:schemeClr val="bg2"/>
                </a:solidFill>
                <a:latin typeface="Trebuchet MS" panose="020B0603020202020204" pitchFamily="34" charset="0"/>
                <a:ea typeface="微軟正黑體" panose="020B0604030504040204" pitchFamily="34" charset="-120"/>
              </a:rPr>
              <a:t>= 8/4 = 50.8mm</a:t>
            </a:r>
          </a:p>
          <a:p>
            <a:pPr eaLnBrk="1" hangingPunct="1">
              <a:spcBef>
                <a:spcPct val="0"/>
              </a:spcBef>
              <a:spcAft>
                <a:spcPts val="1200"/>
              </a:spcAft>
              <a:buFontTx/>
              <a:buNone/>
            </a:pPr>
            <a:r>
              <a:rPr lang="en-US" altLang="zh-TW" sz="1800" dirty="0">
                <a:solidFill>
                  <a:schemeClr val="bg2"/>
                </a:solidFill>
                <a:latin typeface="Trebuchet MS" panose="020B0603020202020204" pitchFamily="34" charset="0"/>
                <a:ea typeface="微軟正黑體" panose="020B0604030504040204" pitchFamily="34" charset="-120"/>
              </a:rPr>
              <a:t>1m= 3.281ft</a:t>
            </a:r>
            <a:endParaRPr lang="en-US" altLang="zh-TW" sz="1800" dirty="0">
              <a:solidFill>
                <a:schemeClr val="bg2"/>
              </a:solidFill>
              <a:latin typeface="微軟正黑體" panose="020B0604030504040204" pitchFamily="34" charset="-120"/>
              <a:ea typeface="微軟正黑體" panose="020B0604030504040204" pitchFamily="34" charset="-120"/>
            </a:endParaRPr>
          </a:p>
          <a:p>
            <a:pPr eaLnBrk="1" hangingPunct="1">
              <a:spcBef>
                <a:spcPct val="0"/>
              </a:spcBef>
              <a:spcAft>
                <a:spcPts val="1200"/>
              </a:spcAft>
              <a:buFontTx/>
              <a:buNone/>
            </a:pPr>
            <a:r>
              <a:rPr lang="en-US" altLang="zh-TW" sz="1800" baseline="30000" dirty="0">
                <a:solidFill>
                  <a:schemeClr val="bg2"/>
                </a:solidFill>
                <a:latin typeface="Trebuchet MS" panose="020B0603020202020204" pitchFamily="34" charset="0"/>
                <a:ea typeface="微軟正黑體" panose="020B0604030504040204" pitchFamily="34" charset="-120"/>
              </a:rPr>
              <a:t>*Average lengths are 7-12ft  </a:t>
            </a:r>
            <a:endParaRPr lang="en-US" altLang="zh-TW" sz="1800" baseline="30000" dirty="0">
              <a:solidFill>
                <a:schemeClr val="bg2"/>
              </a:solidFill>
              <a:latin typeface="微軟正黑體" panose="020B0604030504040204" pitchFamily="34" charset="-120"/>
              <a:ea typeface="微軟正黑體" panose="020B0604030504040204" pitchFamily="34" charset="-120"/>
            </a:endParaRPr>
          </a:p>
          <a:p>
            <a:pPr eaLnBrk="1" hangingPunct="1">
              <a:spcBef>
                <a:spcPct val="0"/>
              </a:spcBef>
              <a:spcAft>
                <a:spcPts val="1200"/>
              </a:spcAft>
              <a:buFontTx/>
              <a:buNone/>
            </a:pPr>
            <a:r>
              <a:rPr lang="en-US" altLang="zh-TW" sz="1800" dirty="0">
                <a:solidFill>
                  <a:schemeClr val="bg2"/>
                </a:solidFill>
                <a:latin typeface="Trebuchet MS" panose="020B0603020202020204" pitchFamily="34" charset="0"/>
                <a:ea typeface="微軟正黑體" panose="020B0604030504040204" pitchFamily="34" charset="-120"/>
              </a:rPr>
              <a:t>1000bf</a:t>
            </a:r>
            <a:r>
              <a:rPr lang="en-GB" altLang="zh-TW" sz="1800" dirty="0">
                <a:solidFill>
                  <a:schemeClr val="bg2"/>
                </a:solidFill>
                <a:latin typeface="微軟正黑體" panose="020B0604030504040204" pitchFamily="34" charset="-120"/>
                <a:ea typeface="微軟正黑體" panose="020B0604030504040204" pitchFamily="34" charset="-120"/>
              </a:rPr>
              <a:t> </a:t>
            </a:r>
            <a:r>
              <a:rPr lang="en-US" altLang="zh-TW" sz="1800" dirty="0">
                <a:solidFill>
                  <a:schemeClr val="bg2"/>
                </a:solidFill>
                <a:latin typeface="Trebuchet MS" panose="020B0603020202020204" pitchFamily="34" charset="0"/>
                <a:ea typeface="微軟正黑體" panose="020B0604030504040204" pitchFamily="34" charset="-120"/>
              </a:rPr>
              <a:t>(1MBF) = 2.36m</a:t>
            </a:r>
            <a:r>
              <a:rPr lang="en-US" altLang="zh-TW" sz="1800" baseline="30000" dirty="0">
                <a:solidFill>
                  <a:schemeClr val="bg2"/>
                </a:solidFill>
                <a:latin typeface="Trebuchet MS" panose="020B0603020202020204" pitchFamily="34" charset="0"/>
                <a:ea typeface="微軟正黑體" panose="020B0604030504040204" pitchFamily="34" charset="-120"/>
              </a:rPr>
              <a:t>3</a:t>
            </a:r>
            <a:endParaRPr lang="en-US" altLang="zh-TW" sz="1800" dirty="0">
              <a:solidFill>
                <a:schemeClr val="bg2"/>
              </a:solidFill>
              <a:latin typeface="微軟正黑體" panose="020B0604030504040204" pitchFamily="34" charset="-120"/>
              <a:ea typeface="微軟正黑體" panose="020B0604030504040204" pitchFamily="34" charset="-120"/>
            </a:endParaRPr>
          </a:p>
          <a:p>
            <a:pPr eaLnBrk="1" hangingPunct="1">
              <a:spcBef>
                <a:spcPct val="0"/>
              </a:spcBef>
              <a:spcAft>
                <a:spcPts val="1200"/>
              </a:spcAft>
              <a:buFontTx/>
              <a:buNone/>
            </a:pPr>
            <a:r>
              <a:rPr lang="en-US" altLang="zh-TW" sz="1800" dirty="0">
                <a:solidFill>
                  <a:schemeClr val="bg2"/>
                </a:solidFill>
                <a:latin typeface="Trebuchet MS" panose="020B0603020202020204" pitchFamily="34" charset="0"/>
                <a:ea typeface="微軟正黑體" panose="020B0604030504040204" pitchFamily="34" charset="-120"/>
              </a:rPr>
              <a:t>12,000bf = 28.3m</a:t>
            </a:r>
            <a:r>
              <a:rPr lang="en-US" altLang="zh-TW" sz="1800" baseline="30000" dirty="0">
                <a:solidFill>
                  <a:schemeClr val="bg2"/>
                </a:solidFill>
                <a:latin typeface="Trebuchet MS" panose="020B0603020202020204" pitchFamily="34" charset="0"/>
                <a:ea typeface="微軟正黑體" panose="020B0604030504040204" pitchFamily="34" charset="-120"/>
              </a:rPr>
              <a:t>3</a:t>
            </a:r>
          </a:p>
          <a:p>
            <a:pPr eaLnBrk="1" hangingPunct="1">
              <a:spcBef>
                <a:spcPct val="0"/>
              </a:spcBef>
              <a:spcAft>
                <a:spcPts val="1200"/>
              </a:spcAft>
              <a:buFontTx/>
              <a:buNone/>
            </a:pPr>
            <a:r>
              <a:rPr lang="en-US" altLang="zh-TW" sz="1800" dirty="0">
                <a:solidFill>
                  <a:schemeClr val="bg2"/>
                </a:solidFill>
                <a:latin typeface="Trebuchet MS" panose="020B0603020202020204" pitchFamily="34" charset="0"/>
                <a:ea typeface="微軟正黑體" panose="020B0604030504040204" pitchFamily="34" charset="-120"/>
              </a:rPr>
              <a:t>1m</a:t>
            </a:r>
            <a:r>
              <a:rPr lang="en-US" altLang="zh-TW" sz="1800" baseline="30000" dirty="0">
                <a:solidFill>
                  <a:schemeClr val="bg2"/>
                </a:solidFill>
                <a:latin typeface="Trebuchet MS" panose="020B0603020202020204" pitchFamily="34" charset="0"/>
                <a:ea typeface="微軟正黑體" panose="020B0604030504040204" pitchFamily="34" charset="-120"/>
              </a:rPr>
              <a:t>3 </a:t>
            </a:r>
            <a:r>
              <a:rPr lang="en-US" altLang="zh-TW" sz="1800" dirty="0">
                <a:solidFill>
                  <a:schemeClr val="bg2"/>
                </a:solidFill>
                <a:latin typeface="Trebuchet MS" panose="020B0603020202020204" pitchFamily="34" charset="0"/>
                <a:ea typeface="微軟正黑體" panose="020B0604030504040204" pitchFamily="34" charset="-120"/>
              </a:rPr>
              <a:t>= 424 board feet (BF)</a:t>
            </a:r>
          </a:p>
          <a:p>
            <a:pPr eaLnBrk="1" hangingPunct="1">
              <a:spcBef>
                <a:spcPct val="0"/>
              </a:spcBef>
              <a:spcAft>
                <a:spcPts val="1200"/>
              </a:spcAft>
              <a:buFontTx/>
              <a:buNone/>
            </a:pPr>
            <a:r>
              <a:rPr lang="zh-TW" altLang="en-US" sz="1800" dirty="0">
                <a:solidFill>
                  <a:schemeClr val="bg2"/>
                </a:solidFill>
                <a:latin typeface="微軟正黑體" panose="020B0604030504040204" pitchFamily="34" charset="-120"/>
                <a:ea typeface="微軟正黑體" panose="020B0604030504040204" pitchFamily="34" charset="-120"/>
              </a:rPr>
              <a:t> </a:t>
            </a:r>
            <a:r>
              <a:rPr lang="en-US" altLang="zh-TW" sz="1800" dirty="0">
                <a:solidFill>
                  <a:schemeClr val="bg2"/>
                </a:solidFill>
                <a:latin typeface="Trebuchet MS" panose="020B0603020202020204" pitchFamily="34" charset="0"/>
                <a:ea typeface="微軟正黑體" panose="020B0604030504040204" pitchFamily="34" charset="-120"/>
              </a:rPr>
              <a:t>1m</a:t>
            </a:r>
            <a:r>
              <a:rPr lang="en-US" altLang="zh-TW" sz="1800" baseline="30000" dirty="0">
                <a:solidFill>
                  <a:schemeClr val="bg2"/>
                </a:solidFill>
                <a:latin typeface="Trebuchet MS" panose="020B0603020202020204" pitchFamily="34" charset="0"/>
                <a:ea typeface="微軟正黑體" panose="020B0604030504040204" pitchFamily="34" charset="-120"/>
              </a:rPr>
              <a:t>3 </a:t>
            </a:r>
            <a:r>
              <a:rPr lang="en-US" altLang="zh-TW" sz="1800" dirty="0">
                <a:solidFill>
                  <a:schemeClr val="bg2"/>
                </a:solidFill>
                <a:latin typeface="Trebuchet MS" panose="020B0603020202020204" pitchFamily="34" charset="0"/>
                <a:ea typeface="微軟正黑體" panose="020B0604030504040204" pitchFamily="34" charset="-120"/>
              </a:rPr>
              <a:t>= 35.315 cubic feet(</a:t>
            </a:r>
            <a:r>
              <a:rPr lang="en-US" altLang="zh-TW" sz="1800" dirty="0" err="1">
                <a:solidFill>
                  <a:schemeClr val="bg2"/>
                </a:solidFill>
                <a:latin typeface="Trebuchet MS" panose="020B0603020202020204" pitchFamily="34" charset="0"/>
                <a:ea typeface="微軟正黑體" panose="020B0604030504040204" pitchFamily="34" charset="-120"/>
              </a:rPr>
              <a:t>cu.ft</a:t>
            </a:r>
            <a:r>
              <a:rPr lang="en-US" altLang="zh-TW" sz="1800" dirty="0">
                <a:solidFill>
                  <a:schemeClr val="bg2"/>
                </a:solidFill>
                <a:latin typeface="Trebuchet MS" panose="020B0603020202020204" pitchFamily="34" charset="0"/>
                <a:ea typeface="微軟正黑體" panose="020B0604030504040204" pitchFamily="34" charset="-120"/>
              </a:rPr>
              <a:t>)</a:t>
            </a:r>
            <a:endParaRPr lang="en-US" altLang="zh-TW" sz="1800" baseline="30000" dirty="0">
              <a:solidFill>
                <a:schemeClr val="bg2"/>
              </a:solidFill>
              <a:latin typeface="Trebuchet MS" panose="020B0603020202020204" pitchFamily="34" charset="0"/>
              <a:ea typeface="微軟正黑體" panose="020B0604030504040204" pitchFamily="34" charset="-120"/>
            </a:endParaRPr>
          </a:p>
          <a:p>
            <a:pPr eaLnBrk="1" hangingPunct="1">
              <a:spcBef>
                <a:spcPct val="0"/>
              </a:spcBef>
              <a:spcAft>
                <a:spcPts val="1200"/>
              </a:spcAft>
              <a:buFontTx/>
              <a:buNone/>
            </a:pPr>
            <a:endParaRPr lang="en-US" altLang="zh-TW" sz="1800" baseline="30000" dirty="0">
              <a:solidFill>
                <a:schemeClr val="bg2"/>
              </a:solidFill>
              <a:latin typeface="Trebuchet MS" panose="020B0603020202020204" pitchFamily="34" charset="0"/>
              <a:ea typeface="微軟正黑體" panose="020B0604030504040204" pitchFamily="34" charset="-120"/>
            </a:endParaRPr>
          </a:p>
          <a:p>
            <a:pPr eaLnBrk="1" hangingPunct="1">
              <a:spcBef>
                <a:spcPct val="0"/>
              </a:spcBef>
              <a:spcAft>
                <a:spcPts val="1800"/>
              </a:spcAft>
              <a:buFontTx/>
              <a:buNone/>
            </a:pPr>
            <a:endParaRPr lang="en-US" altLang="zh-TW" sz="2000" baseline="30000" dirty="0">
              <a:solidFill>
                <a:schemeClr val="bg2"/>
              </a:solidFill>
              <a:latin typeface="Trebuchet MS" panose="020B0603020202020204" pitchFamily="34" charset="0"/>
              <a:ea typeface="微軟正黑體" panose="020B0604030504040204" pitchFamily="34" charset="-120"/>
            </a:endParaRPr>
          </a:p>
          <a:p>
            <a:pPr eaLnBrk="1" hangingPunct="1">
              <a:spcBef>
                <a:spcPct val="0"/>
              </a:spcBef>
              <a:spcAft>
                <a:spcPts val="1800"/>
              </a:spcAft>
              <a:buFontTx/>
              <a:buNone/>
            </a:pPr>
            <a:endParaRPr lang="en-US" altLang="zh-TW" sz="2400" baseline="30000" dirty="0">
              <a:solidFill>
                <a:schemeClr val="bg2"/>
              </a:solidFill>
              <a:latin typeface="Trebuchet MS" panose="020B0603020202020204" pitchFamily="34" charset="0"/>
              <a:ea typeface="微軟正黑體" panose="020B0604030504040204" pitchFamily="34" charset="-120"/>
            </a:endParaRPr>
          </a:p>
          <a:p>
            <a:pPr eaLnBrk="1" hangingPunct="1">
              <a:spcBef>
                <a:spcPct val="0"/>
              </a:spcBef>
              <a:spcAft>
                <a:spcPts val="1800"/>
              </a:spcAft>
              <a:buFontTx/>
              <a:buNone/>
            </a:pPr>
            <a:endParaRPr lang="en-GB" altLang="zh-TW" sz="2400" dirty="0">
              <a:solidFill>
                <a:schemeClr val="bg2"/>
              </a:solidFill>
              <a:latin typeface="Arial" panose="020B0604020202020204" pitchFamily="34" charset="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52400"/>
            <a:ext cx="862965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3733"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SOFT MAPLE</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73734"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14300"/>
            <a:ext cx="9144000" cy="651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475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OAK</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74758"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287338"/>
            <a:ext cx="9725025"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5781"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OAK</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75782"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41300"/>
            <a:ext cx="8520113"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6805"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OAK</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76806"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266700"/>
            <a:ext cx="925195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7829"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RED OAK</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77830"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282575"/>
            <a:ext cx="848042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8853"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WHITE OAK</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78854"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311275"/>
            <a:ext cx="10598150" cy="796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7987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WHITE OAK</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79878"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228600"/>
            <a:ext cx="8616950"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0901"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WHITE OAK</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80902"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65100"/>
            <a:ext cx="9588500" cy="870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1925"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WHITE OAK</a:t>
            </a:r>
            <a:endParaRPr lang="en-US" altLang="zh-TW" sz="2400">
              <a:solidFill>
                <a:schemeClr val="bg1"/>
              </a:solidFill>
              <a:latin typeface="Trebuchet MS" panose="020B0603020202020204" pitchFamily="34" charset="0"/>
              <a:ea typeface="微軟正黑體" panose="020B0604030504040204" pitchFamily="34" charset="-120"/>
            </a:endParaRPr>
          </a:p>
        </p:txBody>
      </p:sp>
      <p:pic>
        <p:nvPicPr>
          <p:cNvPr id="81926"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88" y="41275"/>
            <a:ext cx="8797925"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2949"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TULIPWOOD (YELLOW POPLAR)</a:t>
            </a:r>
          </a:p>
        </p:txBody>
      </p:sp>
      <p:pic>
        <p:nvPicPr>
          <p:cNvPr id="82950"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58"/>
          <p:cNvGrpSpPr>
            <a:grpSpLocks/>
          </p:cNvGrpSpPr>
          <p:nvPr/>
        </p:nvGrpSpPr>
        <p:grpSpPr bwMode="auto">
          <a:xfrm>
            <a:off x="987425" y="2754313"/>
            <a:ext cx="7200900" cy="3816350"/>
            <a:chOff x="1303" y="4153"/>
            <a:chExt cx="11340" cy="6464"/>
          </a:xfrm>
        </p:grpSpPr>
        <p:grpSp>
          <p:nvGrpSpPr>
            <p:cNvPr id="13322" name="Group 60"/>
            <p:cNvGrpSpPr>
              <a:grpSpLocks/>
            </p:cNvGrpSpPr>
            <p:nvPr/>
          </p:nvGrpSpPr>
          <p:grpSpPr bwMode="auto">
            <a:xfrm>
              <a:off x="1303" y="4153"/>
              <a:ext cx="5443" cy="454"/>
              <a:chOff x="1303" y="4153"/>
              <a:chExt cx="5443" cy="454"/>
            </a:xfrm>
          </p:grpSpPr>
          <p:sp>
            <p:nvSpPr>
              <p:cNvPr id="13373" name="Freeform 61"/>
              <p:cNvSpPr>
                <a:spLocks/>
              </p:cNvSpPr>
              <p:nvPr/>
            </p:nvSpPr>
            <p:spPr bwMode="auto">
              <a:xfrm>
                <a:off x="1303" y="4153"/>
                <a:ext cx="5443" cy="454"/>
              </a:xfrm>
              <a:custGeom>
                <a:avLst/>
                <a:gdLst>
                  <a:gd name="T0" fmla="*/ 0 w 5443"/>
                  <a:gd name="T1" fmla="*/ 4606 h 454"/>
                  <a:gd name="T2" fmla="*/ 5443 w 5443"/>
                  <a:gd name="T3" fmla="*/ 4606 h 454"/>
                  <a:gd name="T4" fmla="*/ 5443 w 5443"/>
                  <a:gd name="T5" fmla="*/ 4153 h 454"/>
                  <a:gd name="T6" fmla="*/ 0 w 5443"/>
                  <a:gd name="T7" fmla="*/ 4153 h 454"/>
                  <a:gd name="T8" fmla="*/ 0 w 5443"/>
                  <a:gd name="T9" fmla="*/ 4606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23" name="Group 62"/>
            <p:cNvGrpSpPr>
              <a:grpSpLocks/>
            </p:cNvGrpSpPr>
            <p:nvPr/>
          </p:nvGrpSpPr>
          <p:grpSpPr bwMode="auto">
            <a:xfrm>
              <a:off x="1303" y="4153"/>
              <a:ext cx="5443" cy="454"/>
              <a:chOff x="1303" y="4153"/>
              <a:chExt cx="5443" cy="454"/>
            </a:xfrm>
          </p:grpSpPr>
          <p:sp>
            <p:nvSpPr>
              <p:cNvPr id="13372" name="Freeform 63"/>
              <p:cNvSpPr>
                <a:spLocks/>
              </p:cNvSpPr>
              <p:nvPr/>
            </p:nvSpPr>
            <p:spPr bwMode="auto">
              <a:xfrm>
                <a:off x="1303" y="4153"/>
                <a:ext cx="5443" cy="454"/>
              </a:xfrm>
              <a:custGeom>
                <a:avLst/>
                <a:gdLst>
                  <a:gd name="T0" fmla="*/ 0 w 5443"/>
                  <a:gd name="T1" fmla="*/ 4606 h 454"/>
                  <a:gd name="T2" fmla="*/ 5443 w 5443"/>
                  <a:gd name="T3" fmla="*/ 4606 h 454"/>
                  <a:gd name="T4" fmla="*/ 5443 w 5443"/>
                  <a:gd name="T5" fmla="*/ 4153 h 454"/>
                  <a:gd name="T6" fmla="*/ 0 w 5443"/>
                  <a:gd name="T7" fmla="*/ 4153 h 454"/>
                  <a:gd name="T8" fmla="*/ 0 w 5443"/>
                  <a:gd name="T9" fmla="*/ 4606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24" name="Group 64"/>
            <p:cNvGrpSpPr>
              <a:grpSpLocks/>
            </p:cNvGrpSpPr>
            <p:nvPr/>
          </p:nvGrpSpPr>
          <p:grpSpPr bwMode="auto">
            <a:xfrm>
              <a:off x="7200" y="6080"/>
              <a:ext cx="5443" cy="454"/>
              <a:chOff x="7200" y="6080"/>
              <a:chExt cx="5443" cy="454"/>
            </a:xfrm>
          </p:grpSpPr>
          <p:sp>
            <p:nvSpPr>
              <p:cNvPr id="13371" name="Freeform 65"/>
              <p:cNvSpPr>
                <a:spLocks/>
              </p:cNvSpPr>
              <p:nvPr/>
            </p:nvSpPr>
            <p:spPr bwMode="auto">
              <a:xfrm>
                <a:off x="7200" y="6080"/>
                <a:ext cx="5443" cy="454"/>
              </a:xfrm>
              <a:custGeom>
                <a:avLst/>
                <a:gdLst>
                  <a:gd name="T0" fmla="*/ 0 w 5443"/>
                  <a:gd name="T1" fmla="*/ 6534 h 454"/>
                  <a:gd name="T2" fmla="*/ 5443 w 5443"/>
                  <a:gd name="T3" fmla="*/ 6534 h 454"/>
                  <a:gd name="T4" fmla="*/ 5443 w 5443"/>
                  <a:gd name="T5" fmla="*/ 6080 h 454"/>
                  <a:gd name="T6" fmla="*/ 0 w 5443"/>
                  <a:gd name="T7" fmla="*/ 6080 h 454"/>
                  <a:gd name="T8" fmla="*/ 0 w 5443"/>
                  <a:gd name="T9" fmla="*/ 6534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25" name="Group 66"/>
            <p:cNvGrpSpPr>
              <a:grpSpLocks/>
            </p:cNvGrpSpPr>
            <p:nvPr/>
          </p:nvGrpSpPr>
          <p:grpSpPr bwMode="auto">
            <a:xfrm>
              <a:off x="7200" y="6080"/>
              <a:ext cx="5443" cy="454"/>
              <a:chOff x="7200" y="6080"/>
              <a:chExt cx="5443" cy="454"/>
            </a:xfrm>
          </p:grpSpPr>
          <p:sp>
            <p:nvSpPr>
              <p:cNvPr id="13370" name="Freeform 67"/>
              <p:cNvSpPr>
                <a:spLocks/>
              </p:cNvSpPr>
              <p:nvPr/>
            </p:nvSpPr>
            <p:spPr bwMode="auto">
              <a:xfrm>
                <a:off x="7200" y="6080"/>
                <a:ext cx="5443" cy="454"/>
              </a:xfrm>
              <a:custGeom>
                <a:avLst/>
                <a:gdLst>
                  <a:gd name="T0" fmla="*/ 0 w 5443"/>
                  <a:gd name="T1" fmla="*/ 6534 h 454"/>
                  <a:gd name="T2" fmla="*/ 5443 w 5443"/>
                  <a:gd name="T3" fmla="*/ 6534 h 454"/>
                  <a:gd name="T4" fmla="*/ 5443 w 5443"/>
                  <a:gd name="T5" fmla="*/ 6080 h 454"/>
                  <a:gd name="T6" fmla="*/ 0 w 5443"/>
                  <a:gd name="T7" fmla="*/ 6080 h 454"/>
                  <a:gd name="T8" fmla="*/ 0 w 5443"/>
                  <a:gd name="T9" fmla="*/ 6534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26" name="Group 68"/>
            <p:cNvGrpSpPr>
              <a:grpSpLocks/>
            </p:cNvGrpSpPr>
            <p:nvPr/>
          </p:nvGrpSpPr>
          <p:grpSpPr bwMode="auto">
            <a:xfrm>
              <a:off x="7200" y="5627"/>
              <a:ext cx="5443" cy="454"/>
              <a:chOff x="7200" y="5627"/>
              <a:chExt cx="5443" cy="454"/>
            </a:xfrm>
          </p:grpSpPr>
          <p:sp>
            <p:nvSpPr>
              <p:cNvPr id="13369" name="Freeform 69"/>
              <p:cNvSpPr>
                <a:spLocks/>
              </p:cNvSpPr>
              <p:nvPr/>
            </p:nvSpPr>
            <p:spPr bwMode="auto">
              <a:xfrm>
                <a:off x="7200" y="5627"/>
                <a:ext cx="5443" cy="454"/>
              </a:xfrm>
              <a:custGeom>
                <a:avLst/>
                <a:gdLst>
                  <a:gd name="T0" fmla="*/ 0 w 5443"/>
                  <a:gd name="T1" fmla="*/ 6080 h 454"/>
                  <a:gd name="T2" fmla="*/ 5443 w 5443"/>
                  <a:gd name="T3" fmla="*/ 6080 h 454"/>
                  <a:gd name="T4" fmla="*/ 5443 w 5443"/>
                  <a:gd name="T5" fmla="*/ 5627 h 454"/>
                  <a:gd name="T6" fmla="*/ 0 w 5443"/>
                  <a:gd name="T7" fmla="*/ 5627 h 454"/>
                  <a:gd name="T8" fmla="*/ 0 w 5443"/>
                  <a:gd name="T9" fmla="*/ 608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27" name="Group 70"/>
            <p:cNvGrpSpPr>
              <a:grpSpLocks/>
            </p:cNvGrpSpPr>
            <p:nvPr/>
          </p:nvGrpSpPr>
          <p:grpSpPr bwMode="auto">
            <a:xfrm>
              <a:off x="7200" y="5627"/>
              <a:ext cx="5443" cy="454"/>
              <a:chOff x="7200" y="5627"/>
              <a:chExt cx="5443" cy="454"/>
            </a:xfrm>
          </p:grpSpPr>
          <p:sp>
            <p:nvSpPr>
              <p:cNvPr id="13368" name="Freeform 71"/>
              <p:cNvSpPr>
                <a:spLocks/>
              </p:cNvSpPr>
              <p:nvPr/>
            </p:nvSpPr>
            <p:spPr bwMode="auto">
              <a:xfrm>
                <a:off x="7200" y="5627"/>
                <a:ext cx="5443" cy="454"/>
              </a:xfrm>
              <a:custGeom>
                <a:avLst/>
                <a:gdLst>
                  <a:gd name="T0" fmla="*/ 0 w 5443"/>
                  <a:gd name="T1" fmla="*/ 6080 h 454"/>
                  <a:gd name="T2" fmla="*/ 5443 w 5443"/>
                  <a:gd name="T3" fmla="*/ 6080 h 454"/>
                  <a:gd name="T4" fmla="*/ 5443 w 5443"/>
                  <a:gd name="T5" fmla="*/ 5627 h 454"/>
                  <a:gd name="T6" fmla="*/ 0 w 5443"/>
                  <a:gd name="T7" fmla="*/ 5627 h 454"/>
                  <a:gd name="T8" fmla="*/ 0 w 5443"/>
                  <a:gd name="T9" fmla="*/ 608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28" name="Group 72"/>
            <p:cNvGrpSpPr>
              <a:grpSpLocks/>
            </p:cNvGrpSpPr>
            <p:nvPr/>
          </p:nvGrpSpPr>
          <p:grpSpPr bwMode="auto">
            <a:xfrm>
              <a:off x="7200" y="5173"/>
              <a:ext cx="5443" cy="454"/>
              <a:chOff x="7200" y="5173"/>
              <a:chExt cx="5443" cy="454"/>
            </a:xfrm>
          </p:grpSpPr>
          <p:sp>
            <p:nvSpPr>
              <p:cNvPr id="13367" name="Freeform 73"/>
              <p:cNvSpPr>
                <a:spLocks/>
              </p:cNvSpPr>
              <p:nvPr/>
            </p:nvSpPr>
            <p:spPr bwMode="auto">
              <a:xfrm>
                <a:off x="7200" y="5173"/>
                <a:ext cx="5443" cy="454"/>
              </a:xfrm>
              <a:custGeom>
                <a:avLst/>
                <a:gdLst>
                  <a:gd name="T0" fmla="*/ 0 w 5443"/>
                  <a:gd name="T1" fmla="*/ 5627 h 454"/>
                  <a:gd name="T2" fmla="*/ 5443 w 5443"/>
                  <a:gd name="T3" fmla="*/ 5627 h 454"/>
                  <a:gd name="T4" fmla="*/ 5443 w 5443"/>
                  <a:gd name="T5" fmla="*/ 5173 h 454"/>
                  <a:gd name="T6" fmla="*/ 0 w 5443"/>
                  <a:gd name="T7" fmla="*/ 5173 h 454"/>
                  <a:gd name="T8" fmla="*/ 0 w 5443"/>
                  <a:gd name="T9" fmla="*/ 5627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29" name="Group 74"/>
            <p:cNvGrpSpPr>
              <a:grpSpLocks/>
            </p:cNvGrpSpPr>
            <p:nvPr/>
          </p:nvGrpSpPr>
          <p:grpSpPr bwMode="auto">
            <a:xfrm>
              <a:off x="7200" y="5173"/>
              <a:ext cx="5443" cy="454"/>
              <a:chOff x="7200" y="5173"/>
              <a:chExt cx="5443" cy="454"/>
            </a:xfrm>
          </p:grpSpPr>
          <p:sp>
            <p:nvSpPr>
              <p:cNvPr id="13366" name="Freeform 75"/>
              <p:cNvSpPr>
                <a:spLocks/>
              </p:cNvSpPr>
              <p:nvPr/>
            </p:nvSpPr>
            <p:spPr bwMode="auto">
              <a:xfrm>
                <a:off x="7200" y="5173"/>
                <a:ext cx="5443" cy="454"/>
              </a:xfrm>
              <a:custGeom>
                <a:avLst/>
                <a:gdLst>
                  <a:gd name="T0" fmla="*/ 0 w 5443"/>
                  <a:gd name="T1" fmla="*/ 5627 h 454"/>
                  <a:gd name="T2" fmla="*/ 5443 w 5443"/>
                  <a:gd name="T3" fmla="*/ 5627 h 454"/>
                  <a:gd name="T4" fmla="*/ 5443 w 5443"/>
                  <a:gd name="T5" fmla="*/ 5173 h 454"/>
                  <a:gd name="T6" fmla="*/ 0 w 5443"/>
                  <a:gd name="T7" fmla="*/ 5173 h 454"/>
                  <a:gd name="T8" fmla="*/ 0 w 5443"/>
                  <a:gd name="T9" fmla="*/ 5627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30" name="Group 76"/>
            <p:cNvGrpSpPr>
              <a:grpSpLocks/>
            </p:cNvGrpSpPr>
            <p:nvPr/>
          </p:nvGrpSpPr>
          <p:grpSpPr bwMode="auto">
            <a:xfrm>
              <a:off x="7200" y="7441"/>
              <a:ext cx="5443" cy="454"/>
              <a:chOff x="7200" y="7441"/>
              <a:chExt cx="5443" cy="454"/>
            </a:xfrm>
          </p:grpSpPr>
          <p:sp>
            <p:nvSpPr>
              <p:cNvPr id="13365" name="Freeform 77"/>
              <p:cNvSpPr>
                <a:spLocks/>
              </p:cNvSpPr>
              <p:nvPr/>
            </p:nvSpPr>
            <p:spPr bwMode="auto">
              <a:xfrm>
                <a:off x="7200" y="7441"/>
                <a:ext cx="5443" cy="454"/>
              </a:xfrm>
              <a:custGeom>
                <a:avLst/>
                <a:gdLst>
                  <a:gd name="T0" fmla="*/ 0 w 5443"/>
                  <a:gd name="T1" fmla="*/ 7895 h 454"/>
                  <a:gd name="T2" fmla="*/ 5443 w 5443"/>
                  <a:gd name="T3" fmla="*/ 7895 h 454"/>
                  <a:gd name="T4" fmla="*/ 5443 w 5443"/>
                  <a:gd name="T5" fmla="*/ 7441 h 454"/>
                  <a:gd name="T6" fmla="*/ 0 w 5443"/>
                  <a:gd name="T7" fmla="*/ 7441 h 454"/>
                  <a:gd name="T8" fmla="*/ 0 w 5443"/>
                  <a:gd name="T9" fmla="*/ 7895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31" name="Group 78"/>
            <p:cNvGrpSpPr>
              <a:grpSpLocks/>
            </p:cNvGrpSpPr>
            <p:nvPr/>
          </p:nvGrpSpPr>
          <p:grpSpPr bwMode="auto">
            <a:xfrm>
              <a:off x="7200" y="7441"/>
              <a:ext cx="5443" cy="454"/>
              <a:chOff x="7200" y="7441"/>
              <a:chExt cx="5443" cy="454"/>
            </a:xfrm>
          </p:grpSpPr>
          <p:sp>
            <p:nvSpPr>
              <p:cNvPr id="13364" name="Freeform 79"/>
              <p:cNvSpPr>
                <a:spLocks/>
              </p:cNvSpPr>
              <p:nvPr/>
            </p:nvSpPr>
            <p:spPr bwMode="auto">
              <a:xfrm>
                <a:off x="7200" y="7441"/>
                <a:ext cx="5443" cy="454"/>
              </a:xfrm>
              <a:custGeom>
                <a:avLst/>
                <a:gdLst>
                  <a:gd name="T0" fmla="*/ 0 w 5443"/>
                  <a:gd name="T1" fmla="*/ 7895 h 454"/>
                  <a:gd name="T2" fmla="*/ 5443 w 5443"/>
                  <a:gd name="T3" fmla="*/ 7895 h 454"/>
                  <a:gd name="T4" fmla="*/ 5443 w 5443"/>
                  <a:gd name="T5" fmla="*/ 7441 h 454"/>
                  <a:gd name="T6" fmla="*/ 0 w 5443"/>
                  <a:gd name="T7" fmla="*/ 7441 h 454"/>
                  <a:gd name="T8" fmla="*/ 0 w 5443"/>
                  <a:gd name="T9" fmla="*/ 7895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32" name="Group 80"/>
            <p:cNvGrpSpPr>
              <a:grpSpLocks/>
            </p:cNvGrpSpPr>
            <p:nvPr/>
          </p:nvGrpSpPr>
          <p:grpSpPr bwMode="auto">
            <a:xfrm>
              <a:off x="7200" y="6988"/>
              <a:ext cx="5443" cy="454"/>
              <a:chOff x="7200" y="6988"/>
              <a:chExt cx="5443" cy="454"/>
            </a:xfrm>
          </p:grpSpPr>
          <p:sp>
            <p:nvSpPr>
              <p:cNvPr id="13363" name="Freeform 81"/>
              <p:cNvSpPr>
                <a:spLocks/>
              </p:cNvSpPr>
              <p:nvPr/>
            </p:nvSpPr>
            <p:spPr bwMode="auto">
              <a:xfrm>
                <a:off x="7200" y="6988"/>
                <a:ext cx="5443" cy="454"/>
              </a:xfrm>
              <a:custGeom>
                <a:avLst/>
                <a:gdLst>
                  <a:gd name="T0" fmla="*/ 0 w 5443"/>
                  <a:gd name="T1" fmla="*/ 7441 h 454"/>
                  <a:gd name="T2" fmla="*/ 5443 w 5443"/>
                  <a:gd name="T3" fmla="*/ 7441 h 454"/>
                  <a:gd name="T4" fmla="*/ 5443 w 5443"/>
                  <a:gd name="T5" fmla="*/ 6988 h 454"/>
                  <a:gd name="T6" fmla="*/ 0 w 5443"/>
                  <a:gd name="T7" fmla="*/ 6988 h 454"/>
                  <a:gd name="T8" fmla="*/ 0 w 5443"/>
                  <a:gd name="T9" fmla="*/ 7441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33" name="Group 82"/>
            <p:cNvGrpSpPr>
              <a:grpSpLocks/>
            </p:cNvGrpSpPr>
            <p:nvPr/>
          </p:nvGrpSpPr>
          <p:grpSpPr bwMode="auto">
            <a:xfrm>
              <a:off x="7200" y="6988"/>
              <a:ext cx="5443" cy="454"/>
              <a:chOff x="7200" y="6988"/>
              <a:chExt cx="5443" cy="454"/>
            </a:xfrm>
          </p:grpSpPr>
          <p:sp>
            <p:nvSpPr>
              <p:cNvPr id="13362" name="Freeform 83"/>
              <p:cNvSpPr>
                <a:spLocks/>
              </p:cNvSpPr>
              <p:nvPr/>
            </p:nvSpPr>
            <p:spPr bwMode="auto">
              <a:xfrm>
                <a:off x="7200" y="6988"/>
                <a:ext cx="5443" cy="454"/>
              </a:xfrm>
              <a:custGeom>
                <a:avLst/>
                <a:gdLst>
                  <a:gd name="T0" fmla="*/ 0 w 5443"/>
                  <a:gd name="T1" fmla="*/ 7441 h 454"/>
                  <a:gd name="T2" fmla="*/ 5443 w 5443"/>
                  <a:gd name="T3" fmla="*/ 7441 h 454"/>
                  <a:gd name="T4" fmla="*/ 5443 w 5443"/>
                  <a:gd name="T5" fmla="*/ 6988 h 454"/>
                  <a:gd name="T6" fmla="*/ 0 w 5443"/>
                  <a:gd name="T7" fmla="*/ 6988 h 454"/>
                  <a:gd name="T8" fmla="*/ 0 w 5443"/>
                  <a:gd name="T9" fmla="*/ 7441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34" name="Group 84"/>
            <p:cNvGrpSpPr>
              <a:grpSpLocks/>
            </p:cNvGrpSpPr>
            <p:nvPr/>
          </p:nvGrpSpPr>
          <p:grpSpPr bwMode="auto">
            <a:xfrm>
              <a:off x="7200" y="6534"/>
              <a:ext cx="5443" cy="454"/>
              <a:chOff x="7200" y="6534"/>
              <a:chExt cx="5443" cy="454"/>
            </a:xfrm>
          </p:grpSpPr>
          <p:sp>
            <p:nvSpPr>
              <p:cNvPr id="13361" name="Freeform 85"/>
              <p:cNvSpPr>
                <a:spLocks/>
              </p:cNvSpPr>
              <p:nvPr/>
            </p:nvSpPr>
            <p:spPr bwMode="auto">
              <a:xfrm>
                <a:off x="7200" y="6534"/>
                <a:ext cx="5443" cy="454"/>
              </a:xfrm>
              <a:custGeom>
                <a:avLst/>
                <a:gdLst>
                  <a:gd name="T0" fmla="*/ 0 w 5443"/>
                  <a:gd name="T1" fmla="*/ 6988 h 454"/>
                  <a:gd name="T2" fmla="*/ 5443 w 5443"/>
                  <a:gd name="T3" fmla="*/ 6988 h 454"/>
                  <a:gd name="T4" fmla="*/ 5443 w 5443"/>
                  <a:gd name="T5" fmla="*/ 6534 h 454"/>
                  <a:gd name="T6" fmla="*/ 0 w 5443"/>
                  <a:gd name="T7" fmla="*/ 6534 h 454"/>
                  <a:gd name="T8" fmla="*/ 0 w 5443"/>
                  <a:gd name="T9" fmla="*/ 6988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35" name="Group 86"/>
            <p:cNvGrpSpPr>
              <a:grpSpLocks/>
            </p:cNvGrpSpPr>
            <p:nvPr/>
          </p:nvGrpSpPr>
          <p:grpSpPr bwMode="auto">
            <a:xfrm>
              <a:off x="7200" y="6534"/>
              <a:ext cx="5443" cy="454"/>
              <a:chOff x="7200" y="6534"/>
              <a:chExt cx="5443" cy="454"/>
            </a:xfrm>
          </p:grpSpPr>
          <p:sp>
            <p:nvSpPr>
              <p:cNvPr id="13360" name="Freeform 87"/>
              <p:cNvSpPr>
                <a:spLocks/>
              </p:cNvSpPr>
              <p:nvPr/>
            </p:nvSpPr>
            <p:spPr bwMode="auto">
              <a:xfrm>
                <a:off x="7200" y="6534"/>
                <a:ext cx="5443" cy="454"/>
              </a:xfrm>
              <a:custGeom>
                <a:avLst/>
                <a:gdLst>
                  <a:gd name="T0" fmla="*/ 0 w 5443"/>
                  <a:gd name="T1" fmla="*/ 6988 h 454"/>
                  <a:gd name="T2" fmla="*/ 5443 w 5443"/>
                  <a:gd name="T3" fmla="*/ 6988 h 454"/>
                  <a:gd name="T4" fmla="*/ 5443 w 5443"/>
                  <a:gd name="T5" fmla="*/ 6534 h 454"/>
                  <a:gd name="T6" fmla="*/ 0 w 5443"/>
                  <a:gd name="T7" fmla="*/ 6534 h 454"/>
                  <a:gd name="T8" fmla="*/ 0 w 5443"/>
                  <a:gd name="T9" fmla="*/ 6988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36" name="Group 88"/>
            <p:cNvGrpSpPr>
              <a:grpSpLocks/>
            </p:cNvGrpSpPr>
            <p:nvPr/>
          </p:nvGrpSpPr>
          <p:grpSpPr bwMode="auto">
            <a:xfrm>
              <a:off x="7200" y="7895"/>
              <a:ext cx="5443" cy="454"/>
              <a:chOff x="7200" y="7895"/>
              <a:chExt cx="5443" cy="454"/>
            </a:xfrm>
          </p:grpSpPr>
          <p:sp>
            <p:nvSpPr>
              <p:cNvPr id="13359" name="Freeform 89"/>
              <p:cNvSpPr>
                <a:spLocks/>
              </p:cNvSpPr>
              <p:nvPr/>
            </p:nvSpPr>
            <p:spPr bwMode="auto">
              <a:xfrm>
                <a:off x="7200" y="7895"/>
                <a:ext cx="5443" cy="454"/>
              </a:xfrm>
              <a:custGeom>
                <a:avLst/>
                <a:gdLst>
                  <a:gd name="T0" fmla="*/ 0 w 5443"/>
                  <a:gd name="T1" fmla="*/ 8348 h 454"/>
                  <a:gd name="T2" fmla="*/ 5443 w 5443"/>
                  <a:gd name="T3" fmla="*/ 8348 h 454"/>
                  <a:gd name="T4" fmla="*/ 5443 w 5443"/>
                  <a:gd name="T5" fmla="*/ 7895 h 454"/>
                  <a:gd name="T6" fmla="*/ 0 w 5443"/>
                  <a:gd name="T7" fmla="*/ 7895 h 454"/>
                  <a:gd name="T8" fmla="*/ 0 w 5443"/>
                  <a:gd name="T9" fmla="*/ 8348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37" name="Group 90"/>
            <p:cNvGrpSpPr>
              <a:grpSpLocks/>
            </p:cNvGrpSpPr>
            <p:nvPr/>
          </p:nvGrpSpPr>
          <p:grpSpPr bwMode="auto">
            <a:xfrm>
              <a:off x="7200" y="7895"/>
              <a:ext cx="5443" cy="454"/>
              <a:chOff x="7200" y="7895"/>
              <a:chExt cx="5443" cy="454"/>
            </a:xfrm>
          </p:grpSpPr>
          <p:sp>
            <p:nvSpPr>
              <p:cNvPr id="13358" name="Freeform 91"/>
              <p:cNvSpPr>
                <a:spLocks/>
              </p:cNvSpPr>
              <p:nvPr/>
            </p:nvSpPr>
            <p:spPr bwMode="auto">
              <a:xfrm>
                <a:off x="7200" y="7895"/>
                <a:ext cx="5443" cy="454"/>
              </a:xfrm>
              <a:custGeom>
                <a:avLst/>
                <a:gdLst>
                  <a:gd name="T0" fmla="*/ 0 w 5443"/>
                  <a:gd name="T1" fmla="*/ 8348 h 454"/>
                  <a:gd name="T2" fmla="*/ 5443 w 5443"/>
                  <a:gd name="T3" fmla="*/ 8348 h 454"/>
                  <a:gd name="T4" fmla="*/ 5443 w 5443"/>
                  <a:gd name="T5" fmla="*/ 7895 h 454"/>
                  <a:gd name="T6" fmla="*/ 0 w 5443"/>
                  <a:gd name="T7" fmla="*/ 7895 h 454"/>
                  <a:gd name="T8" fmla="*/ 0 w 5443"/>
                  <a:gd name="T9" fmla="*/ 8348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38" name="Group 92"/>
            <p:cNvGrpSpPr>
              <a:grpSpLocks/>
            </p:cNvGrpSpPr>
            <p:nvPr/>
          </p:nvGrpSpPr>
          <p:grpSpPr bwMode="auto">
            <a:xfrm>
              <a:off x="7200" y="10163"/>
              <a:ext cx="5443" cy="454"/>
              <a:chOff x="7200" y="10163"/>
              <a:chExt cx="5443" cy="454"/>
            </a:xfrm>
          </p:grpSpPr>
          <p:sp>
            <p:nvSpPr>
              <p:cNvPr id="13357" name="Freeform 93"/>
              <p:cNvSpPr>
                <a:spLocks/>
              </p:cNvSpPr>
              <p:nvPr/>
            </p:nvSpPr>
            <p:spPr bwMode="auto">
              <a:xfrm>
                <a:off x="7200" y="10163"/>
                <a:ext cx="5443" cy="454"/>
              </a:xfrm>
              <a:custGeom>
                <a:avLst/>
                <a:gdLst>
                  <a:gd name="T0" fmla="*/ 0 w 5443"/>
                  <a:gd name="T1" fmla="*/ 10616 h 454"/>
                  <a:gd name="T2" fmla="*/ 5443 w 5443"/>
                  <a:gd name="T3" fmla="*/ 10616 h 454"/>
                  <a:gd name="T4" fmla="*/ 5443 w 5443"/>
                  <a:gd name="T5" fmla="*/ 10163 h 454"/>
                  <a:gd name="T6" fmla="*/ 0 w 5443"/>
                  <a:gd name="T7" fmla="*/ 10163 h 454"/>
                  <a:gd name="T8" fmla="*/ 0 w 5443"/>
                  <a:gd name="T9" fmla="*/ 10616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39" name="Group 94"/>
            <p:cNvGrpSpPr>
              <a:grpSpLocks/>
            </p:cNvGrpSpPr>
            <p:nvPr/>
          </p:nvGrpSpPr>
          <p:grpSpPr bwMode="auto">
            <a:xfrm>
              <a:off x="7200" y="10163"/>
              <a:ext cx="5443" cy="454"/>
              <a:chOff x="7200" y="10163"/>
              <a:chExt cx="5443" cy="454"/>
            </a:xfrm>
          </p:grpSpPr>
          <p:sp>
            <p:nvSpPr>
              <p:cNvPr id="13356" name="Freeform 95"/>
              <p:cNvSpPr>
                <a:spLocks/>
              </p:cNvSpPr>
              <p:nvPr/>
            </p:nvSpPr>
            <p:spPr bwMode="auto">
              <a:xfrm>
                <a:off x="7200" y="10163"/>
                <a:ext cx="5443" cy="454"/>
              </a:xfrm>
              <a:custGeom>
                <a:avLst/>
                <a:gdLst>
                  <a:gd name="T0" fmla="*/ 0 w 5443"/>
                  <a:gd name="T1" fmla="*/ 10616 h 454"/>
                  <a:gd name="T2" fmla="*/ 5443 w 5443"/>
                  <a:gd name="T3" fmla="*/ 10616 h 454"/>
                  <a:gd name="T4" fmla="*/ 5443 w 5443"/>
                  <a:gd name="T5" fmla="*/ 10163 h 454"/>
                  <a:gd name="T6" fmla="*/ 0 w 5443"/>
                  <a:gd name="T7" fmla="*/ 10163 h 454"/>
                  <a:gd name="T8" fmla="*/ 0 w 5443"/>
                  <a:gd name="T9" fmla="*/ 10616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40" name="Group 96"/>
            <p:cNvGrpSpPr>
              <a:grpSpLocks/>
            </p:cNvGrpSpPr>
            <p:nvPr/>
          </p:nvGrpSpPr>
          <p:grpSpPr bwMode="auto">
            <a:xfrm>
              <a:off x="7200" y="9709"/>
              <a:ext cx="5443" cy="454"/>
              <a:chOff x="7200" y="9709"/>
              <a:chExt cx="5443" cy="454"/>
            </a:xfrm>
          </p:grpSpPr>
          <p:sp>
            <p:nvSpPr>
              <p:cNvPr id="13355" name="Freeform 97"/>
              <p:cNvSpPr>
                <a:spLocks/>
              </p:cNvSpPr>
              <p:nvPr/>
            </p:nvSpPr>
            <p:spPr bwMode="auto">
              <a:xfrm>
                <a:off x="7200" y="9709"/>
                <a:ext cx="5443" cy="454"/>
              </a:xfrm>
              <a:custGeom>
                <a:avLst/>
                <a:gdLst>
                  <a:gd name="T0" fmla="*/ 0 w 5443"/>
                  <a:gd name="T1" fmla="*/ 10163 h 454"/>
                  <a:gd name="T2" fmla="*/ 5443 w 5443"/>
                  <a:gd name="T3" fmla="*/ 10163 h 454"/>
                  <a:gd name="T4" fmla="*/ 5443 w 5443"/>
                  <a:gd name="T5" fmla="*/ 9709 h 454"/>
                  <a:gd name="T6" fmla="*/ 0 w 5443"/>
                  <a:gd name="T7" fmla="*/ 9709 h 454"/>
                  <a:gd name="T8" fmla="*/ 0 w 5443"/>
                  <a:gd name="T9" fmla="*/ 10163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41" name="Group 98"/>
            <p:cNvGrpSpPr>
              <a:grpSpLocks/>
            </p:cNvGrpSpPr>
            <p:nvPr/>
          </p:nvGrpSpPr>
          <p:grpSpPr bwMode="auto">
            <a:xfrm>
              <a:off x="7200" y="9709"/>
              <a:ext cx="5443" cy="454"/>
              <a:chOff x="7200" y="9709"/>
              <a:chExt cx="5443" cy="454"/>
            </a:xfrm>
          </p:grpSpPr>
          <p:sp>
            <p:nvSpPr>
              <p:cNvPr id="13354" name="Freeform 99"/>
              <p:cNvSpPr>
                <a:spLocks/>
              </p:cNvSpPr>
              <p:nvPr/>
            </p:nvSpPr>
            <p:spPr bwMode="auto">
              <a:xfrm>
                <a:off x="7200" y="9709"/>
                <a:ext cx="5443" cy="454"/>
              </a:xfrm>
              <a:custGeom>
                <a:avLst/>
                <a:gdLst>
                  <a:gd name="T0" fmla="*/ 0 w 5443"/>
                  <a:gd name="T1" fmla="*/ 10163 h 454"/>
                  <a:gd name="T2" fmla="*/ 5443 w 5443"/>
                  <a:gd name="T3" fmla="*/ 10163 h 454"/>
                  <a:gd name="T4" fmla="*/ 5443 w 5443"/>
                  <a:gd name="T5" fmla="*/ 9709 h 454"/>
                  <a:gd name="T6" fmla="*/ 0 w 5443"/>
                  <a:gd name="T7" fmla="*/ 9709 h 454"/>
                  <a:gd name="T8" fmla="*/ 0 w 5443"/>
                  <a:gd name="T9" fmla="*/ 10163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42" name="Group 100"/>
            <p:cNvGrpSpPr>
              <a:grpSpLocks/>
            </p:cNvGrpSpPr>
            <p:nvPr/>
          </p:nvGrpSpPr>
          <p:grpSpPr bwMode="auto">
            <a:xfrm>
              <a:off x="7200" y="9256"/>
              <a:ext cx="5443" cy="454"/>
              <a:chOff x="7200" y="9256"/>
              <a:chExt cx="5443" cy="454"/>
            </a:xfrm>
          </p:grpSpPr>
          <p:sp>
            <p:nvSpPr>
              <p:cNvPr id="13353" name="Freeform 101"/>
              <p:cNvSpPr>
                <a:spLocks/>
              </p:cNvSpPr>
              <p:nvPr/>
            </p:nvSpPr>
            <p:spPr bwMode="auto">
              <a:xfrm>
                <a:off x="7200" y="9256"/>
                <a:ext cx="5443" cy="454"/>
              </a:xfrm>
              <a:custGeom>
                <a:avLst/>
                <a:gdLst>
                  <a:gd name="T0" fmla="*/ 0 w 5443"/>
                  <a:gd name="T1" fmla="*/ 9709 h 454"/>
                  <a:gd name="T2" fmla="*/ 5443 w 5443"/>
                  <a:gd name="T3" fmla="*/ 9709 h 454"/>
                  <a:gd name="T4" fmla="*/ 5443 w 5443"/>
                  <a:gd name="T5" fmla="*/ 9256 h 454"/>
                  <a:gd name="T6" fmla="*/ 0 w 5443"/>
                  <a:gd name="T7" fmla="*/ 9256 h 454"/>
                  <a:gd name="T8" fmla="*/ 0 w 5443"/>
                  <a:gd name="T9" fmla="*/ 9709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43" name="Group 102"/>
            <p:cNvGrpSpPr>
              <a:grpSpLocks/>
            </p:cNvGrpSpPr>
            <p:nvPr/>
          </p:nvGrpSpPr>
          <p:grpSpPr bwMode="auto">
            <a:xfrm>
              <a:off x="7200" y="9256"/>
              <a:ext cx="5443" cy="454"/>
              <a:chOff x="7200" y="9256"/>
              <a:chExt cx="5443" cy="454"/>
            </a:xfrm>
          </p:grpSpPr>
          <p:sp>
            <p:nvSpPr>
              <p:cNvPr id="13352" name="Freeform 103"/>
              <p:cNvSpPr>
                <a:spLocks/>
              </p:cNvSpPr>
              <p:nvPr/>
            </p:nvSpPr>
            <p:spPr bwMode="auto">
              <a:xfrm>
                <a:off x="7200" y="9256"/>
                <a:ext cx="5443" cy="454"/>
              </a:xfrm>
              <a:custGeom>
                <a:avLst/>
                <a:gdLst>
                  <a:gd name="T0" fmla="*/ 0 w 5443"/>
                  <a:gd name="T1" fmla="*/ 9709 h 454"/>
                  <a:gd name="T2" fmla="*/ 5443 w 5443"/>
                  <a:gd name="T3" fmla="*/ 9709 h 454"/>
                  <a:gd name="T4" fmla="*/ 5443 w 5443"/>
                  <a:gd name="T5" fmla="*/ 9256 h 454"/>
                  <a:gd name="T6" fmla="*/ 0 w 5443"/>
                  <a:gd name="T7" fmla="*/ 9256 h 454"/>
                  <a:gd name="T8" fmla="*/ 0 w 5443"/>
                  <a:gd name="T9" fmla="*/ 9709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3"/>
                    </a:moveTo>
                    <a:lnTo>
                      <a:pt x="5443" y="453"/>
                    </a:lnTo>
                    <a:lnTo>
                      <a:pt x="5443" y="0"/>
                    </a:lnTo>
                    <a:lnTo>
                      <a:pt x="0" y="0"/>
                    </a:lnTo>
                    <a:lnTo>
                      <a:pt x="0" y="453"/>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44" name="Group 104"/>
            <p:cNvGrpSpPr>
              <a:grpSpLocks/>
            </p:cNvGrpSpPr>
            <p:nvPr/>
          </p:nvGrpSpPr>
          <p:grpSpPr bwMode="auto">
            <a:xfrm>
              <a:off x="7200" y="8802"/>
              <a:ext cx="5443" cy="454"/>
              <a:chOff x="7200" y="8802"/>
              <a:chExt cx="5443" cy="454"/>
            </a:xfrm>
          </p:grpSpPr>
          <p:sp>
            <p:nvSpPr>
              <p:cNvPr id="13351" name="Freeform 105"/>
              <p:cNvSpPr>
                <a:spLocks/>
              </p:cNvSpPr>
              <p:nvPr/>
            </p:nvSpPr>
            <p:spPr bwMode="auto">
              <a:xfrm>
                <a:off x="7200" y="8802"/>
                <a:ext cx="5443" cy="454"/>
              </a:xfrm>
              <a:custGeom>
                <a:avLst/>
                <a:gdLst>
                  <a:gd name="T0" fmla="*/ 0 w 5443"/>
                  <a:gd name="T1" fmla="*/ 9256 h 454"/>
                  <a:gd name="T2" fmla="*/ 5443 w 5443"/>
                  <a:gd name="T3" fmla="*/ 9256 h 454"/>
                  <a:gd name="T4" fmla="*/ 5443 w 5443"/>
                  <a:gd name="T5" fmla="*/ 8802 h 454"/>
                  <a:gd name="T6" fmla="*/ 0 w 5443"/>
                  <a:gd name="T7" fmla="*/ 8802 h 454"/>
                  <a:gd name="T8" fmla="*/ 0 w 5443"/>
                  <a:gd name="T9" fmla="*/ 9256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45" name="Group 106"/>
            <p:cNvGrpSpPr>
              <a:grpSpLocks/>
            </p:cNvGrpSpPr>
            <p:nvPr/>
          </p:nvGrpSpPr>
          <p:grpSpPr bwMode="auto">
            <a:xfrm>
              <a:off x="7200" y="8802"/>
              <a:ext cx="5443" cy="454"/>
              <a:chOff x="7200" y="8802"/>
              <a:chExt cx="5443" cy="454"/>
            </a:xfrm>
          </p:grpSpPr>
          <p:sp>
            <p:nvSpPr>
              <p:cNvPr id="13350" name="Freeform 107"/>
              <p:cNvSpPr>
                <a:spLocks/>
              </p:cNvSpPr>
              <p:nvPr/>
            </p:nvSpPr>
            <p:spPr bwMode="auto">
              <a:xfrm>
                <a:off x="7200" y="8802"/>
                <a:ext cx="5443" cy="454"/>
              </a:xfrm>
              <a:custGeom>
                <a:avLst/>
                <a:gdLst>
                  <a:gd name="T0" fmla="*/ 0 w 5443"/>
                  <a:gd name="T1" fmla="*/ 9256 h 454"/>
                  <a:gd name="T2" fmla="*/ 5443 w 5443"/>
                  <a:gd name="T3" fmla="*/ 9256 h 454"/>
                  <a:gd name="T4" fmla="*/ 5443 w 5443"/>
                  <a:gd name="T5" fmla="*/ 8802 h 454"/>
                  <a:gd name="T6" fmla="*/ 0 w 5443"/>
                  <a:gd name="T7" fmla="*/ 8802 h 454"/>
                  <a:gd name="T8" fmla="*/ 0 w 5443"/>
                  <a:gd name="T9" fmla="*/ 9256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346" name="Group 108"/>
            <p:cNvGrpSpPr>
              <a:grpSpLocks/>
            </p:cNvGrpSpPr>
            <p:nvPr/>
          </p:nvGrpSpPr>
          <p:grpSpPr bwMode="auto">
            <a:xfrm>
              <a:off x="7200" y="8348"/>
              <a:ext cx="5443" cy="454"/>
              <a:chOff x="7200" y="8348"/>
              <a:chExt cx="5443" cy="454"/>
            </a:xfrm>
          </p:grpSpPr>
          <p:sp>
            <p:nvSpPr>
              <p:cNvPr id="13349" name="Freeform 109"/>
              <p:cNvSpPr>
                <a:spLocks/>
              </p:cNvSpPr>
              <p:nvPr/>
            </p:nvSpPr>
            <p:spPr bwMode="auto">
              <a:xfrm>
                <a:off x="7200" y="8348"/>
                <a:ext cx="5443" cy="454"/>
              </a:xfrm>
              <a:custGeom>
                <a:avLst/>
                <a:gdLst>
                  <a:gd name="T0" fmla="*/ 0 w 5443"/>
                  <a:gd name="T1" fmla="*/ 8802 h 454"/>
                  <a:gd name="T2" fmla="*/ 5443 w 5443"/>
                  <a:gd name="T3" fmla="*/ 8802 h 454"/>
                  <a:gd name="T4" fmla="*/ 5443 w 5443"/>
                  <a:gd name="T5" fmla="*/ 8348 h 454"/>
                  <a:gd name="T6" fmla="*/ 0 w 5443"/>
                  <a:gd name="T7" fmla="*/ 8348 h 454"/>
                  <a:gd name="T8" fmla="*/ 0 w 5443"/>
                  <a:gd name="T9" fmla="*/ 8802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path>
                </a:pathLst>
              </a:custGeom>
              <a:solidFill>
                <a:srgbClr val="C4BC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47" name="Group 110"/>
            <p:cNvGrpSpPr>
              <a:grpSpLocks/>
            </p:cNvGrpSpPr>
            <p:nvPr/>
          </p:nvGrpSpPr>
          <p:grpSpPr bwMode="auto">
            <a:xfrm>
              <a:off x="7200" y="8348"/>
              <a:ext cx="5443" cy="454"/>
              <a:chOff x="7200" y="8348"/>
              <a:chExt cx="5443" cy="454"/>
            </a:xfrm>
          </p:grpSpPr>
          <p:sp>
            <p:nvSpPr>
              <p:cNvPr id="13348" name="Freeform 111"/>
              <p:cNvSpPr>
                <a:spLocks/>
              </p:cNvSpPr>
              <p:nvPr/>
            </p:nvSpPr>
            <p:spPr bwMode="auto">
              <a:xfrm>
                <a:off x="7200" y="8348"/>
                <a:ext cx="5443" cy="454"/>
              </a:xfrm>
              <a:custGeom>
                <a:avLst/>
                <a:gdLst>
                  <a:gd name="T0" fmla="*/ 0 w 5443"/>
                  <a:gd name="T1" fmla="*/ 8802 h 454"/>
                  <a:gd name="T2" fmla="*/ 5443 w 5443"/>
                  <a:gd name="T3" fmla="*/ 8802 h 454"/>
                  <a:gd name="T4" fmla="*/ 5443 w 5443"/>
                  <a:gd name="T5" fmla="*/ 8348 h 454"/>
                  <a:gd name="T6" fmla="*/ 0 w 5443"/>
                  <a:gd name="T7" fmla="*/ 8348 h 454"/>
                  <a:gd name="T8" fmla="*/ 0 w 5443"/>
                  <a:gd name="T9" fmla="*/ 8802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43" h="454">
                    <a:moveTo>
                      <a:pt x="0" y="454"/>
                    </a:moveTo>
                    <a:lnTo>
                      <a:pt x="5443" y="454"/>
                    </a:lnTo>
                    <a:lnTo>
                      <a:pt x="5443" y="0"/>
                    </a:lnTo>
                    <a:lnTo>
                      <a:pt x="0" y="0"/>
                    </a:lnTo>
                    <a:lnTo>
                      <a:pt x="0" y="45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3315" name="Title 1"/>
          <p:cNvSpPr>
            <a:spLocks noGrp="1"/>
          </p:cNvSpPr>
          <p:nvPr>
            <p:ph type="title"/>
          </p:nvPr>
        </p:nvSpPr>
        <p:spPr>
          <a:xfrm>
            <a:off x="457200" y="274638"/>
            <a:ext cx="8229600" cy="1073150"/>
          </a:xfrm>
        </p:spPr>
        <p:txBody>
          <a:bodyPr/>
          <a:lstStyle/>
          <a:p>
            <a:r>
              <a:rPr lang="en-US" altLang="en-US" smtClean="0">
                <a:ea typeface="ＭＳ Ｐゴシック" panose="020B0600070205080204" pitchFamily="34" charset="-128"/>
              </a:rPr>
              <a:t>Cutting Unit Method</a:t>
            </a:r>
          </a:p>
        </p:txBody>
      </p:sp>
      <p:sp>
        <p:nvSpPr>
          <p:cNvPr id="13316" name="TextBox 105553"/>
          <p:cNvSpPr txBox="1">
            <a:spLocks noChangeArrowheads="1"/>
          </p:cNvSpPr>
          <p:nvPr/>
        </p:nvSpPr>
        <p:spPr bwMode="auto">
          <a:xfrm>
            <a:off x="215900" y="1081088"/>
            <a:ext cx="8807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The percentage of cutting in a board is determined under the</a:t>
            </a:r>
          </a:p>
          <a:p>
            <a:pPr>
              <a:spcBef>
                <a:spcPct val="0"/>
              </a:spcBef>
              <a:buFontTx/>
              <a:buNone/>
            </a:pPr>
            <a:r>
              <a:rPr lang="en-US" altLang="en-US" sz="2400">
                <a:latin typeface="Arial" panose="020B0604020202020204" pitchFamily="34" charset="0"/>
              </a:rPr>
              <a:t>Cutting Unit Method. Cutting unit is 1 inch by 1 foot:</a:t>
            </a:r>
          </a:p>
        </p:txBody>
      </p:sp>
      <p:sp>
        <p:nvSpPr>
          <p:cNvPr id="13317" name="TextBox 105554"/>
          <p:cNvSpPr txBox="1">
            <a:spLocks noChangeArrowheads="1"/>
          </p:cNvSpPr>
          <p:nvPr/>
        </p:nvSpPr>
        <p:spPr bwMode="auto">
          <a:xfrm>
            <a:off x="215900" y="2465388"/>
            <a:ext cx="554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1”</a:t>
            </a:r>
          </a:p>
        </p:txBody>
      </p:sp>
      <p:sp>
        <p:nvSpPr>
          <p:cNvPr id="13318" name="TextBox 105555"/>
          <p:cNvSpPr txBox="1">
            <a:spLocks noChangeArrowheads="1"/>
          </p:cNvSpPr>
          <p:nvPr/>
        </p:nvSpPr>
        <p:spPr bwMode="auto">
          <a:xfrm>
            <a:off x="987425" y="2152650"/>
            <a:ext cx="3455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a:latin typeface="Arial" panose="020B0604020202020204" pitchFamily="34" charset="0"/>
              </a:rPr>
              <a:t>12”</a:t>
            </a:r>
          </a:p>
        </p:txBody>
      </p:sp>
      <p:sp>
        <p:nvSpPr>
          <p:cNvPr id="13319" name="TextBox 105556"/>
          <p:cNvSpPr txBox="1">
            <a:spLocks noChangeArrowheads="1"/>
          </p:cNvSpPr>
          <p:nvPr/>
        </p:nvSpPr>
        <p:spPr bwMode="auto">
          <a:xfrm>
            <a:off x="6316663" y="2878138"/>
            <a:ext cx="636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12”</a:t>
            </a:r>
          </a:p>
        </p:txBody>
      </p:sp>
      <p:sp>
        <p:nvSpPr>
          <p:cNvPr id="13320" name="TextBox 105557"/>
          <p:cNvSpPr txBox="1">
            <a:spLocks noChangeArrowheads="1"/>
          </p:cNvSpPr>
          <p:nvPr/>
        </p:nvSpPr>
        <p:spPr bwMode="auto">
          <a:xfrm>
            <a:off x="987425" y="4560888"/>
            <a:ext cx="3248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One square foot</a:t>
            </a:r>
          </a:p>
          <a:p>
            <a:pPr>
              <a:spcBef>
                <a:spcPct val="0"/>
              </a:spcBef>
              <a:buFontTx/>
              <a:buNone/>
            </a:pPr>
            <a:r>
              <a:rPr lang="en-US" altLang="en-US" sz="2400">
                <a:latin typeface="Arial" panose="020B0604020202020204" pitchFamily="34" charset="0"/>
              </a:rPr>
              <a:t>contains 12 cutting units:</a:t>
            </a:r>
          </a:p>
        </p:txBody>
      </p:sp>
      <p:sp>
        <p:nvSpPr>
          <p:cNvPr id="13321" name="TextBox 105558"/>
          <p:cNvSpPr txBox="1">
            <a:spLocks noChangeArrowheads="1"/>
          </p:cNvSpPr>
          <p:nvPr/>
        </p:nvSpPr>
        <p:spPr bwMode="auto">
          <a:xfrm>
            <a:off x="8289925" y="4962525"/>
            <a:ext cx="73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12”</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9561513"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3973"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TULIPWOOD (YELLOW POPLAR)</a:t>
            </a:r>
          </a:p>
        </p:txBody>
      </p:sp>
      <p:pic>
        <p:nvPicPr>
          <p:cNvPr id="83974"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236538"/>
            <a:ext cx="12785725"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499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TULIPWOOD (YELLOW POPLAR)</a:t>
            </a:r>
          </a:p>
        </p:txBody>
      </p:sp>
      <p:pic>
        <p:nvPicPr>
          <p:cNvPr id="84998"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98438"/>
            <a:ext cx="882332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6021"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TULIPWOOD (YELLOW POPLAR)</a:t>
            </a:r>
          </a:p>
        </p:txBody>
      </p:sp>
      <p:pic>
        <p:nvPicPr>
          <p:cNvPr id="86022"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76200"/>
            <a:ext cx="8958263"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7045"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WALNUT</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87046"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90500"/>
            <a:ext cx="86106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8069"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WALNUT</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88070"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61913"/>
            <a:ext cx="8797925" cy="65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89093"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WALNUT</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89094"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127000"/>
            <a:ext cx="9245601"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172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
        <p:nvSpPr>
          <p:cNvPr id="7" name="Rectangle 6"/>
          <p:cNvSpPr/>
          <p:nvPr/>
        </p:nvSpPr>
        <p:spPr>
          <a:xfrm>
            <a:off x="346075" y="287338"/>
            <a:ext cx="8453438" cy="1274762"/>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90117"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AMERICAN WALNUT</a:t>
            </a:r>
            <a:endParaRPr lang="en-US" altLang="zh-TW" sz="2400">
              <a:solidFill>
                <a:schemeClr val="bg1"/>
              </a:solidFill>
              <a:latin typeface="微軟正黑體" panose="020B0604030504040204" pitchFamily="34" charset="-120"/>
              <a:ea typeface="微軟正黑體" panose="020B0604030504040204" pitchFamily="34" charset="-120"/>
            </a:endParaRPr>
          </a:p>
        </p:txBody>
      </p:sp>
      <p:pic>
        <p:nvPicPr>
          <p:cNvPr id="90118"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5689600"/>
            <a:ext cx="342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799513" y="0"/>
            <a:ext cx="1271587"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ltLang="zh-TW">
              <a:solidFill>
                <a:srgbClr val="FFFFFF"/>
              </a:solidFill>
              <a:ea typeface="ＭＳ Ｐゴシック" charset="-128"/>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chemeClr val="bg2"/>
          </a:solidFill>
          <a:ln>
            <a:noFill/>
          </a:ln>
          <a:effectLst>
            <a:outerShdw blurRad="40000" dist="23000" dir="5400000" rotWithShape="0">
              <a:srgbClr val="808080">
                <a:alpha val="34999"/>
              </a:srgbClr>
            </a:outerShdw>
          </a:effectLst>
          <a:extLst/>
        </p:spPr>
        <p:txBody>
          <a:bodyPr anchor="ctr"/>
          <a:lstStyle/>
          <a:p>
            <a:pPr algn="ctr" eaLnBrk="1" hangingPunct="1">
              <a:defRPr/>
            </a:pPr>
            <a:endParaRPr lang="zh-TW" altLang="zh-TW" sz="1800">
              <a:solidFill>
                <a:srgbClr val="FFFFFF"/>
              </a:solidFill>
              <a:latin typeface="Calibri" charset="0"/>
              <a:ea typeface="ＭＳ Ｐゴシック" charset="-128"/>
            </a:endParaRPr>
          </a:p>
        </p:txBody>
      </p:sp>
      <p:pic>
        <p:nvPicPr>
          <p:cNvPr id="96259" name="Picture 13" descr="NHLA - horizontal.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1963" y="838200"/>
            <a:ext cx="5811837"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6888" y="5219700"/>
            <a:ext cx="5413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surface-meas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33350"/>
            <a:ext cx="87884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6075" y="287338"/>
            <a:ext cx="8453438" cy="1257300"/>
          </a:xfrm>
          <a:prstGeom prst="rect">
            <a:avLst/>
          </a:prstGeom>
          <a:solidFill>
            <a:schemeClr val="tx2"/>
          </a:solidFill>
          <a:ln w="0" cap="flat" cmpd="sng" algn="ctr">
            <a:noFill/>
            <a:prstDash val="solid"/>
            <a:round/>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2000">
              <a:solidFill>
                <a:srgbClr val="FFFFFF"/>
              </a:solidFill>
              <a:latin typeface="Agenda-Medium" charset="0"/>
              <a:ea typeface="ＭＳ Ｐゴシック" charset="-128"/>
            </a:endParaRPr>
          </a:p>
          <a:p>
            <a:pPr indent="173038" eaLnBrk="1" hangingPunct="1">
              <a:defRPr/>
            </a:pPr>
            <a:endParaRPr lang="en-US" altLang="zh-TW" sz="1600">
              <a:solidFill>
                <a:srgbClr val="FFFFFF"/>
              </a:solidFill>
              <a:latin typeface="Agenda-Medium" charset="0"/>
              <a:ea typeface="ＭＳ Ｐゴシック" charset="-128"/>
            </a:endParaRPr>
          </a:p>
          <a:p>
            <a:pPr indent="173038" eaLnBrk="1" hangingPunct="1">
              <a:defRPr/>
            </a:pPr>
            <a:endParaRPr lang="en-US" altLang="zh-TW" sz="1400">
              <a:solidFill>
                <a:schemeClr val="bg2"/>
              </a:solidFill>
              <a:latin typeface="Agenda-Medium" charset="0"/>
              <a:ea typeface="ＭＳ Ｐゴシック" charset="-128"/>
            </a:endParaRPr>
          </a:p>
        </p:txBody>
      </p:sp>
      <p:sp>
        <p:nvSpPr>
          <p:cNvPr id="14340" name="TextBox 8"/>
          <p:cNvSpPr txBox="1">
            <a:spLocks noChangeArrowheads="1"/>
          </p:cNvSpPr>
          <p:nvPr/>
        </p:nvSpPr>
        <p:spPr bwMode="auto">
          <a:xfrm>
            <a:off x="890588" y="554038"/>
            <a:ext cx="744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2400">
                <a:solidFill>
                  <a:schemeClr val="bg1"/>
                </a:solidFill>
                <a:latin typeface="Trebuchet MS" panose="020B0603020202020204" pitchFamily="34" charset="0"/>
              </a:rPr>
              <a:t>SURFACE MEASURE &amp; BOARD FEET</a:t>
            </a:r>
          </a:p>
        </p:txBody>
      </p:sp>
      <p:pic>
        <p:nvPicPr>
          <p:cNvPr id="14341" name="Picture 14" descr="NHLA - H logo revers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554038"/>
            <a:ext cx="704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8"/>
          <p:cNvSpPr txBox="1">
            <a:spLocks noChangeArrowheads="1"/>
          </p:cNvSpPr>
          <p:nvPr/>
        </p:nvSpPr>
        <p:spPr bwMode="auto">
          <a:xfrm>
            <a:off x="346075" y="4813300"/>
            <a:ext cx="8453438"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200"/>
              </a:spcAft>
              <a:buFontTx/>
              <a:buNone/>
            </a:pPr>
            <a:r>
              <a:rPr lang="en-US" altLang="zh-TW" sz="1800">
                <a:solidFill>
                  <a:schemeClr val="bg2"/>
                </a:solidFill>
                <a:latin typeface="Trebuchet MS" panose="020B0603020202020204" pitchFamily="34" charset="0"/>
              </a:rPr>
              <a:t>SM </a:t>
            </a:r>
            <a:r>
              <a:rPr lang="en-US" altLang="zh-TW" sz="1800">
                <a:solidFill>
                  <a:schemeClr val="bg2"/>
                </a:solidFill>
                <a:latin typeface="Trebuchet MS" panose="020B0603020202020204" pitchFamily="34" charset="0"/>
                <a:ea typeface="微軟正黑體" panose="020B0604030504040204" pitchFamily="34" charset="-120"/>
              </a:rPr>
              <a:t>= multiply the width of the board in inches by the length of the board in feet and divide the sum by 12, rounding up or down to the nearest whole number. </a:t>
            </a:r>
            <a:endParaRPr lang="en-GB" altLang="zh-TW" sz="1800">
              <a:solidFill>
                <a:schemeClr val="bg2"/>
              </a:solidFill>
              <a:latin typeface="微軟正黑體" panose="020B0604030504040204" pitchFamily="34" charset="-120"/>
              <a:ea typeface="微軟正黑體" panose="020B0604030504040204" pitchFamily="34" charset="-120"/>
            </a:endParaRPr>
          </a:p>
          <a:p>
            <a:pPr eaLnBrk="1" hangingPunct="1">
              <a:spcBef>
                <a:spcPct val="0"/>
              </a:spcBef>
              <a:spcAft>
                <a:spcPts val="1200"/>
              </a:spcAft>
              <a:buFontTx/>
              <a:buNone/>
            </a:pPr>
            <a:endParaRPr lang="en-US" altLang="zh-TW" sz="1800" baseline="30000">
              <a:solidFill>
                <a:schemeClr val="bg2"/>
              </a:solidFill>
              <a:latin typeface="Trebuchet MS" panose="020B0603020202020204" pitchFamily="34" charset="0"/>
              <a:ea typeface="微軟正黑體" panose="020B0604030504040204" pitchFamily="34" charset="-120"/>
            </a:endParaRPr>
          </a:p>
          <a:p>
            <a:pPr eaLnBrk="1" hangingPunct="1">
              <a:spcBef>
                <a:spcPct val="0"/>
              </a:spcBef>
              <a:spcAft>
                <a:spcPts val="1200"/>
              </a:spcAft>
              <a:buFontTx/>
              <a:buNone/>
            </a:pPr>
            <a:endParaRPr lang="en-US" altLang="zh-TW" sz="1800" baseline="30000">
              <a:solidFill>
                <a:schemeClr val="bg2"/>
              </a:solidFill>
              <a:latin typeface="Trebuchet MS" panose="020B0603020202020204" pitchFamily="34" charset="0"/>
              <a:ea typeface="微軟正黑體" panose="020B0604030504040204" pitchFamily="34" charset="-120"/>
            </a:endParaRPr>
          </a:p>
          <a:p>
            <a:pPr eaLnBrk="1" hangingPunct="1">
              <a:spcBef>
                <a:spcPct val="0"/>
              </a:spcBef>
              <a:spcAft>
                <a:spcPts val="1800"/>
              </a:spcAft>
              <a:buFontTx/>
              <a:buNone/>
            </a:pPr>
            <a:endParaRPr lang="en-US" altLang="zh-TW" sz="1800" baseline="30000">
              <a:solidFill>
                <a:schemeClr val="bg2"/>
              </a:solidFill>
              <a:latin typeface="Trebuchet MS" panose="020B0603020202020204" pitchFamily="34" charset="0"/>
              <a:ea typeface="微軟正黑體" panose="020B0604030504040204" pitchFamily="34" charset="-120"/>
            </a:endParaRPr>
          </a:p>
          <a:p>
            <a:pPr eaLnBrk="1" hangingPunct="1">
              <a:spcBef>
                <a:spcPct val="0"/>
              </a:spcBef>
              <a:spcAft>
                <a:spcPts val="1800"/>
              </a:spcAft>
              <a:buFontTx/>
              <a:buNone/>
            </a:pPr>
            <a:endParaRPr lang="en-US" altLang="zh-TW" sz="1800" baseline="30000">
              <a:solidFill>
                <a:schemeClr val="bg2"/>
              </a:solidFill>
              <a:latin typeface="Trebuchet MS" panose="020B0603020202020204" pitchFamily="34" charset="0"/>
              <a:ea typeface="微軟正黑體" panose="020B0604030504040204" pitchFamily="34" charset="-120"/>
            </a:endParaRPr>
          </a:p>
          <a:p>
            <a:pPr eaLnBrk="1" hangingPunct="1">
              <a:spcBef>
                <a:spcPct val="0"/>
              </a:spcBef>
              <a:spcAft>
                <a:spcPts val="1800"/>
              </a:spcAft>
              <a:buFontTx/>
              <a:buNone/>
            </a:pPr>
            <a:endParaRPr lang="en-GB" altLang="en-US" sz="1800">
              <a:solidFill>
                <a:schemeClr val="bg2"/>
              </a:solidFill>
              <a:latin typeface="Arial" panose="020B0604020202020204" pitchFamily="34" charset="0"/>
              <a:ea typeface="微軟正黑體" panose="020B0604030504040204" pitchFamily="34"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623C1B"/>
      </a:dk2>
      <a:lt2>
        <a:srgbClr val="D47600"/>
      </a:lt2>
      <a:accent1>
        <a:srgbClr val="EAAB00"/>
      </a:accent1>
      <a:accent2>
        <a:srgbClr val="A5ACAF"/>
      </a:accent2>
      <a:accent3>
        <a:srgbClr val="7D9AAA"/>
      </a:accent3>
      <a:accent4>
        <a:srgbClr val="A3A86B"/>
      </a:accent4>
      <a:accent5>
        <a:srgbClr val="B26F16"/>
      </a:accent5>
      <a:accent6>
        <a:srgbClr val="85421E"/>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623C1B"/>
    </a:dk2>
    <a:lt2>
      <a:srgbClr val="D47600"/>
    </a:lt2>
    <a:accent1>
      <a:srgbClr val="EAAB00"/>
    </a:accent1>
    <a:accent2>
      <a:srgbClr val="A5ACAF"/>
    </a:accent2>
    <a:accent3>
      <a:srgbClr val="7D9AAA"/>
    </a:accent3>
    <a:accent4>
      <a:srgbClr val="A3A86B"/>
    </a:accent4>
    <a:accent5>
      <a:srgbClr val="B26F16"/>
    </a:accent5>
    <a:accent6>
      <a:srgbClr val="85421E"/>
    </a:accent6>
    <a:hlink>
      <a:srgbClr val="000000"/>
    </a:hlink>
    <a:folHlink>
      <a:srgbClr val="00000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623C1B"/>
    </a:dk2>
    <a:lt2>
      <a:srgbClr val="D47600"/>
    </a:lt2>
    <a:accent1>
      <a:srgbClr val="EAAB00"/>
    </a:accent1>
    <a:accent2>
      <a:srgbClr val="A5ACAF"/>
    </a:accent2>
    <a:accent3>
      <a:srgbClr val="7D9AAA"/>
    </a:accent3>
    <a:accent4>
      <a:srgbClr val="A3A86B"/>
    </a:accent4>
    <a:accent5>
      <a:srgbClr val="B26F16"/>
    </a:accent5>
    <a:accent6>
      <a:srgbClr val="85421E"/>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
  <TotalTime>14983</TotalTime>
  <Words>1505</Words>
  <Application>Microsoft Office PowerPoint</Application>
  <PresentationFormat>On-screen Show (4:3)</PresentationFormat>
  <Paragraphs>536</Paragraphs>
  <Slides>87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微軟正黑體</vt:lpstr>
      <vt:lpstr>ＭＳ Ｐゴシック</vt:lpstr>
      <vt:lpstr>SimSun</vt:lpstr>
      <vt:lpstr>Agenda-Medium</vt:lpstr>
      <vt:lpstr>Arial</vt:lpstr>
      <vt:lpstr>Calibri</vt:lpstr>
      <vt:lpstr>Trebuchet MS</vt:lpstr>
      <vt:lpstr>Office Theme</vt:lpstr>
      <vt:lpstr>PowerPoint Presentation</vt:lpstr>
      <vt:lpstr>PowerPoint Presentation</vt:lpstr>
      <vt:lpstr>PowerPoint Presentation</vt:lpstr>
      <vt:lpstr>PowerPoint Presentation</vt:lpstr>
      <vt:lpstr>PowerPoint Presentation</vt:lpstr>
      <vt:lpstr>Cuttings</vt:lpstr>
      <vt:lpstr>PowerPoint Presentation</vt:lpstr>
      <vt:lpstr>Cutting Unit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Hardwood Lumber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Lauren Sollberger</dc:creator>
  <cp:lastModifiedBy>Kevin Edmonds</cp:lastModifiedBy>
  <cp:revision>140</cp:revision>
  <cp:lastPrinted>2009-09-28T14:19:35Z</cp:lastPrinted>
  <dcterms:created xsi:type="dcterms:W3CDTF">2011-05-12T16:13:55Z</dcterms:created>
  <dcterms:modified xsi:type="dcterms:W3CDTF">2019-09-19T14:02:32Z</dcterms:modified>
</cp:coreProperties>
</file>