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54" r:id="rId2"/>
  </p:sldMasterIdLst>
  <p:notesMasterIdLst>
    <p:notesMasterId r:id="rId15"/>
  </p:notesMasterIdLst>
  <p:handoutMasterIdLst>
    <p:handoutMasterId r:id="rId16"/>
  </p:handoutMasterIdLst>
  <p:sldIdLst>
    <p:sldId id="453" r:id="rId3"/>
    <p:sldId id="475" r:id="rId4"/>
    <p:sldId id="518" r:id="rId5"/>
    <p:sldId id="769" r:id="rId6"/>
    <p:sldId id="766" r:id="rId7"/>
    <p:sldId id="767" r:id="rId8"/>
    <p:sldId id="764" r:id="rId9"/>
    <p:sldId id="765" r:id="rId10"/>
    <p:sldId id="763" r:id="rId11"/>
    <p:sldId id="770" r:id="rId12"/>
    <p:sldId id="771" r:id="rId13"/>
    <p:sldId id="451"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76CDFFB0-6760-2D4B-877E-6C7987CBFFB5}">
          <p14:sldIdLst>
            <p14:sldId id="453"/>
            <p14:sldId id="475"/>
            <p14:sldId id="518"/>
            <p14:sldId id="769"/>
            <p14:sldId id="766"/>
            <p14:sldId id="767"/>
            <p14:sldId id="764"/>
            <p14:sldId id="765"/>
            <p14:sldId id="763"/>
            <p14:sldId id="770"/>
            <p14:sldId id="771"/>
            <p14:sldId id="451"/>
          </p14:sldIdLst>
        </p14:section>
      </p14:sectionLst>
    </p:ext>
    <p:ext uri="{EFAFB233-063F-42B5-8137-9DF3F51BA10A}">
      <p15:sldGuideLst xmlns:p15="http://schemas.microsoft.com/office/powerpoint/2012/main">
        <p15:guide id="2" pos="2880" userDrawn="1">
          <p15:clr>
            <a:srgbClr val="A4A3A4"/>
          </p15:clr>
        </p15:guide>
        <p15:guide id="4" pos="272" userDrawn="1">
          <p15:clr>
            <a:srgbClr val="A4A3A4"/>
          </p15:clr>
        </p15:guide>
        <p15:guide id="6" orient="horz" pos="327" userDrawn="1">
          <p15:clr>
            <a:srgbClr val="A4A3A4"/>
          </p15:clr>
        </p15:guide>
        <p15:guide id="9" orient="horz" pos="758" userDrawn="1">
          <p15:clr>
            <a:srgbClr val="A4A3A4"/>
          </p15:clr>
        </p15:guide>
        <p15:guide id="10" orient="horz" pos="3049" userDrawn="1">
          <p15:clr>
            <a:srgbClr val="A4A3A4"/>
          </p15:clr>
        </p15:guide>
        <p15:guide id="11" orient="horz" pos="2890" userDrawn="1">
          <p15:clr>
            <a:srgbClr val="A4A3A4"/>
          </p15:clr>
        </p15:guide>
        <p15:guide id="12" pos="4694" userDrawn="1">
          <p15:clr>
            <a:srgbClr val="A4A3A4"/>
          </p15:clr>
        </p15:guide>
        <p15:guide id="13" pos="54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FFDC00"/>
    <a:srgbClr val="DE4A66"/>
    <a:srgbClr val="C7C7C9"/>
    <a:srgbClr val="4D4D4D"/>
    <a:srgbClr val="E5E5E6"/>
    <a:srgbClr val="DDDBD9"/>
    <a:srgbClr val="36B4A7"/>
    <a:srgbClr val="56B364"/>
    <a:srgbClr val="274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16" autoAdjust="0"/>
    <p:restoredTop sz="89944" autoAdjust="0"/>
  </p:normalViewPr>
  <p:slideViewPr>
    <p:cSldViewPr snapToGrid="0" snapToObjects="1">
      <p:cViewPr>
        <p:scale>
          <a:sx n="125" d="100"/>
          <a:sy n="125" d="100"/>
        </p:scale>
        <p:origin x="90" y="480"/>
      </p:cViewPr>
      <p:guideLst>
        <p:guide pos="2880"/>
        <p:guide pos="272"/>
        <p:guide orient="horz" pos="327"/>
        <p:guide orient="horz" pos="758"/>
        <p:guide orient="horz" pos="3049"/>
        <p:guide orient="horz" pos="2890"/>
        <p:guide pos="4694"/>
        <p:guide pos="5488"/>
      </p:guideLst>
    </p:cSldViewPr>
  </p:slideViewPr>
  <p:notesTextViewPr>
    <p:cViewPr>
      <p:scale>
        <a:sx n="1" d="1"/>
        <a:sy n="1" d="1"/>
      </p:scale>
      <p:origin x="0" y="0"/>
    </p:cViewPr>
  </p:notesTextViewPr>
  <p:notesViewPr>
    <p:cSldViewPr snapToGrid="0" snapToObjects="1" showGuides="1">
      <p:cViewPr varScale="1">
        <p:scale>
          <a:sx n="160" d="100"/>
          <a:sy n="160" d="100"/>
        </p:scale>
        <p:origin x="661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15655\Desktop\FX%20Barometer.%20H1%202019.%20Char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04651\Box\Excel%20Analysis\Updated%20UK%20Data%20and%20GBP%20Trend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304651\Box\Excel%20Analysis\UK%20Data%20and%20GBP%20Trend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304651\AppData\Local\Microsoft\Windows\INetCache\Content.Outlook\13D18GAK\Copy%20of%20UK%20Data%20and%20GBP%20Tren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304651\Box\REUTERS%20POLLS\FX%20polls-%20June%202019%20-%20Fan%20charts%20(George)%20V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304651\Box\Excel%20Analysis\UK%20Data%20and%20GBP%20Trend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304651\Box\REUTERS%20POLLS\FX%20polls-%20June%202019%20-%20Fan%20charts%20(George)%20V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304651\Box\Excel%20Analysis\UK%20Data%20and%20GBP%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a:effectLst>
              <a:glow>
                <a:schemeClr val="accent1">
                  <a:alpha val="13000"/>
                </a:schemeClr>
              </a:glow>
            </a:effectLst>
          </c:spPr>
          <c:dPt>
            <c:idx val="0"/>
            <c:bubble3D val="0"/>
            <c:explosion val="22"/>
            <c:spPr>
              <a:solidFill>
                <a:srgbClr val="FFDC00"/>
              </a:solidFill>
              <a:ln w="9525">
                <a:solidFill>
                  <a:schemeClr val="tx1"/>
                </a:solidFill>
              </a:ln>
              <a:effectLst>
                <a:glow>
                  <a:schemeClr val="accent1">
                    <a:alpha val="13000"/>
                  </a:schemeClr>
                </a:glow>
              </a:effectLst>
            </c:spPr>
            <c:extLst>
              <c:ext xmlns:c16="http://schemas.microsoft.com/office/drawing/2014/chart" uri="{C3380CC4-5D6E-409C-BE32-E72D297353CC}">
                <c16:uniqueId val="{00000001-70DD-4B92-8156-47BFD34040D3}"/>
              </c:ext>
            </c:extLst>
          </c:dPt>
          <c:dPt>
            <c:idx val="1"/>
            <c:bubble3D val="0"/>
            <c:spPr>
              <a:solidFill>
                <a:srgbClr val="000000"/>
              </a:solidFill>
              <a:ln w="19050">
                <a:noFill/>
              </a:ln>
              <a:effectLst>
                <a:glow>
                  <a:schemeClr val="accent1">
                    <a:alpha val="13000"/>
                  </a:schemeClr>
                </a:glow>
              </a:effectLst>
            </c:spPr>
            <c:extLst>
              <c:ext xmlns:c16="http://schemas.microsoft.com/office/drawing/2014/chart" uri="{C3380CC4-5D6E-409C-BE32-E72D297353CC}">
                <c16:uniqueId val="{00000003-70DD-4B92-8156-47BFD34040D3}"/>
              </c:ext>
            </c:extLst>
          </c:dPt>
          <c:dPt>
            <c:idx val="2"/>
            <c:bubble3D val="0"/>
            <c:spPr>
              <a:solidFill>
                <a:srgbClr val="FFE699"/>
              </a:solidFill>
              <a:ln w="19050">
                <a:noFill/>
              </a:ln>
              <a:effectLst>
                <a:glow>
                  <a:schemeClr val="accent1">
                    <a:alpha val="13000"/>
                  </a:schemeClr>
                </a:glow>
              </a:effectLst>
            </c:spPr>
            <c:extLst>
              <c:ext xmlns:c16="http://schemas.microsoft.com/office/drawing/2014/chart" uri="{C3380CC4-5D6E-409C-BE32-E72D297353CC}">
                <c16:uniqueId val="{00000005-70DD-4B92-8156-47BFD34040D3}"/>
              </c:ext>
            </c:extLst>
          </c:dPt>
          <c:dPt>
            <c:idx val="3"/>
            <c:bubble3D val="0"/>
            <c:spPr>
              <a:solidFill>
                <a:srgbClr val="7F7F7F"/>
              </a:solidFill>
              <a:ln w="19050">
                <a:noFill/>
              </a:ln>
              <a:effectLst>
                <a:glow>
                  <a:schemeClr val="accent1">
                    <a:alpha val="13000"/>
                  </a:schemeClr>
                </a:glow>
              </a:effectLst>
            </c:spPr>
            <c:extLst>
              <c:ext xmlns:c16="http://schemas.microsoft.com/office/drawing/2014/chart" uri="{C3380CC4-5D6E-409C-BE32-E72D297353CC}">
                <c16:uniqueId val="{00000007-70DD-4B92-8156-47BFD34040D3}"/>
              </c:ext>
            </c:extLst>
          </c:dPt>
          <c:dPt>
            <c:idx val="4"/>
            <c:bubble3D val="0"/>
            <c:spPr>
              <a:solidFill>
                <a:srgbClr val="FFF2CC"/>
              </a:solidFill>
              <a:ln w="19050">
                <a:noFill/>
              </a:ln>
              <a:effectLst>
                <a:glow>
                  <a:schemeClr val="accent1">
                    <a:alpha val="13000"/>
                  </a:schemeClr>
                </a:glow>
              </a:effectLst>
            </c:spPr>
            <c:extLst>
              <c:ext xmlns:c16="http://schemas.microsoft.com/office/drawing/2014/chart" uri="{C3380CC4-5D6E-409C-BE32-E72D297353CC}">
                <c16:uniqueId val="{00000009-70DD-4B92-8156-47BFD34040D3}"/>
              </c:ext>
            </c:extLst>
          </c:dPt>
          <c:dLbls>
            <c:dLbl>
              <c:idx val="0"/>
              <c:layout>
                <c:manualLayout>
                  <c:x val="0.14211534511912838"/>
                  <c:y val="-0.15219713779012675"/>
                </c:manualLayout>
              </c:layout>
              <c:tx>
                <c:rich>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r>
                      <a:rPr lang="en-US" dirty="0"/>
                      <a:t>Market</a:t>
                    </a:r>
                    <a:r>
                      <a:rPr lang="en-US" baseline="0" dirty="0"/>
                      <a:t> volatility/timing trades </a:t>
                    </a:r>
                    <a:fld id="{6640660F-9665-47AF-AE1D-9DFD2EF21FE4}" type="PERCENTAGE">
                      <a:rPr lang="en-US" b="1" smtClean="0"/>
                      <a:pPr algn="ctr" rtl="0">
                        <a:defRPr lang="de-AT" sz="1000">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9780286574740467"/>
                      <c:h val="0.27637206840581613"/>
                    </c:manualLayout>
                  </c15:layout>
                  <c15:dlblFieldTable/>
                  <c15:showDataLabelsRange val="0"/>
                </c:ext>
                <c:ext xmlns:c16="http://schemas.microsoft.com/office/drawing/2014/chart" uri="{C3380CC4-5D6E-409C-BE32-E72D297353CC}">
                  <c16:uniqueId val="{00000001-70DD-4B92-8156-47BFD34040D3}"/>
                </c:ext>
              </c:extLst>
            </c:dLbl>
            <c:dLbl>
              <c:idx val="1"/>
              <c:layout>
                <c:manualLayout>
                  <c:x val="0.27362776150935353"/>
                  <c:y val="0.1021509550750497"/>
                </c:manualLayout>
              </c:layout>
              <c:tx>
                <c:rich>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r>
                      <a:rPr lang="en-GB" sz="1000" b="0" i="0" baseline="0" dirty="0"/>
                      <a:t>International trade/geopolitical developments </a:t>
                    </a:r>
                    <a:r>
                      <a:rPr lang="en-GB" sz="1000" b="1" i="0" baseline="0" dirty="0"/>
                      <a:t>32%</a:t>
                    </a:r>
                  </a:p>
                </c:rich>
              </c:tx>
              <c:spPr>
                <a:noFill/>
                <a:ln>
                  <a:noFill/>
                </a:ln>
                <a:effectLst/>
              </c:spPr>
              <c:txPr>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5820005288712747"/>
                      <c:h val="0.21270490614109266"/>
                    </c:manualLayout>
                  </c15:layout>
                </c:ext>
                <c:ext xmlns:c16="http://schemas.microsoft.com/office/drawing/2014/chart" uri="{C3380CC4-5D6E-409C-BE32-E72D297353CC}">
                  <c16:uniqueId val="{00000003-70DD-4B92-8156-47BFD34040D3}"/>
                </c:ext>
              </c:extLst>
            </c:dLbl>
            <c:dLbl>
              <c:idx val="2"/>
              <c:layout>
                <c:manualLayout>
                  <c:x val="-0.1229768978615709"/>
                  <c:y val="2.4558847229364481E-2"/>
                </c:manualLayout>
              </c:layout>
              <c:tx>
                <c:rich>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r>
                      <a:rPr lang="en-US" sz="1000" b="0" i="0" baseline="0" dirty="0"/>
                      <a:t>Internal processes/resources </a:t>
                    </a:r>
                    <a:r>
                      <a:rPr lang="en-US" sz="1000" b="1" i="0" baseline="0" dirty="0"/>
                      <a:t>19%</a:t>
                    </a:r>
                  </a:p>
                </c:rich>
              </c:tx>
              <c:spPr>
                <a:noFill/>
                <a:ln>
                  <a:noFill/>
                </a:ln>
                <a:effectLst/>
              </c:spPr>
              <c:txPr>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133682604181407"/>
                      <c:h val="0.24347696587714737"/>
                    </c:manualLayout>
                  </c15:layout>
                </c:ext>
                <c:ext xmlns:c16="http://schemas.microsoft.com/office/drawing/2014/chart" uri="{C3380CC4-5D6E-409C-BE32-E72D297353CC}">
                  <c16:uniqueId val="{00000005-70DD-4B92-8156-47BFD34040D3}"/>
                </c:ext>
              </c:extLst>
            </c:dLbl>
            <c:dLbl>
              <c:idx val="3"/>
              <c:layout>
                <c:manualLayout>
                  <c:x val="-0.2032871383886399"/>
                  <c:y val="-0.11812130464527916"/>
                </c:manualLayout>
              </c:layout>
              <c:tx>
                <c:rich>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r>
                      <a:rPr lang="en-US" sz="1000" b="0" i="0" baseline="0" dirty="0"/>
                      <a:t>Regulatory /reporting requirements </a:t>
                    </a:r>
                    <a:fld id="{4A383CF0-B0A0-44EA-9D46-DB02F9221D71}" type="PERCENTAGE">
                      <a:rPr lang="en-US" sz="1000" b="1" i="0" baseline="0" smtClean="0"/>
                      <a:pPr algn="ctr" rtl="0">
                        <a:defRPr lang="de-AT" sz="1000">
                          <a:solidFill>
                            <a:schemeClr val="tx1"/>
                          </a:solidFill>
                        </a:defRPr>
                      </a:pPr>
                      <a:t>[PERCENTAGE]</a:t>
                    </a:fld>
                    <a:endParaRPr lang="en-US" sz="1000" b="0" i="0" baseline="0" dirty="0"/>
                  </a:p>
                </c:rich>
              </c:tx>
              <c:spPr>
                <a:noFill/>
                <a:ln>
                  <a:noFill/>
                </a:ln>
                <a:effectLst/>
              </c:spPr>
              <c:txPr>
                <a:bodyPr rot="0" spcFirstLastPara="1" vertOverflow="ellipsis" vert="horz" wrap="square" lIns="38100" tIns="19050" rIns="38100" bIns="19050" anchor="ctr" anchorCtr="0">
                  <a:noAutofit/>
                </a:bodyPr>
                <a:lstStyle/>
                <a:p>
                  <a:pPr algn="ctr" rtl="0">
                    <a:defRPr lang="de-AT"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2250854813753999"/>
                      <c:h val="0.16108348854008436"/>
                    </c:manualLayout>
                  </c15:layout>
                  <c15:dlblFieldTable/>
                  <c15:showDataLabelsRange val="0"/>
                </c:ext>
                <c:ext xmlns:c16="http://schemas.microsoft.com/office/drawing/2014/chart" uri="{C3380CC4-5D6E-409C-BE32-E72D297353CC}">
                  <c16:uniqueId val="{00000007-70DD-4B92-8156-47BFD34040D3}"/>
                </c:ext>
              </c:extLst>
            </c:dLbl>
            <c:dLbl>
              <c:idx val="4"/>
              <c:layout>
                <c:manualLayout>
                  <c:x val="-7.5908178598197091E-3"/>
                  <c:y val="-0.14487333680075645"/>
                </c:manualLayout>
              </c:layout>
              <c:tx>
                <c:rich>
                  <a:bodyPr/>
                  <a:lstStyle/>
                  <a:p>
                    <a:r>
                      <a:rPr lang="en-US" dirty="0"/>
                      <a:t>Other </a:t>
                    </a:r>
                    <a:r>
                      <a:rPr lang="en-US" b="1" dirty="0"/>
                      <a:t>2%</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0DD-4B92-8156-47BFD34040D3}"/>
                </c:ext>
              </c:extLst>
            </c:dLbl>
            <c:spPr>
              <a:noFill/>
              <a:ln>
                <a:noFill/>
              </a:ln>
              <a:effectLst/>
            </c:spPr>
            <c:txPr>
              <a:bodyPr rot="0" spcFirstLastPara="1" vertOverflow="ellipsis" vert="horz" wrap="square" lIns="38100" tIns="19050" rIns="38100" bIns="19050" anchor="ctr" anchorCtr="0">
                <a:spAutoFit/>
              </a:bodyPr>
              <a:lstStyle/>
              <a:p>
                <a:pPr algn="ctr" rtl="0">
                  <a:defRPr lang="de-AT"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'Challenges - Chart 1'!$B$3:$B$7</c:f>
              <c:strCache>
                <c:ptCount val="5"/>
                <c:pt idx="0">
                  <c:v>Market volatility/timing trades</c:v>
                </c:pt>
                <c:pt idx="1">
                  <c:v>International trade/geopolitical developments (like Brexit, US trade wars)</c:v>
                </c:pt>
                <c:pt idx="2">
                  <c:v>Internal processes/resource</c:v>
                </c:pt>
                <c:pt idx="3">
                  <c:v>Regulatory/reporting requirements (like Hedge accounting, EMIR)</c:v>
                </c:pt>
                <c:pt idx="4">
                  <c:v>Other</c:v>
                </c:pt>
              </c:strCache>
            </c:strRef>
          </c:cat>
          <c:val>
            <c:numRef>
              <c:f>'Challenges - Chart 1'!$C$3:$C$7</c:f>
              <c:numCache>
                <c:formatCode>0%</c:formatCode>
                <c:ptCount val="5"/>
                <c:pt idx="0">
                  <c:v>0.34</c:v>
                </c:pt>
                <c:pt idx="1">
                  <c:v>0.32</c:v>
                </c:pt>
                <c:pt idx="2">
                  <c:v>0.19</c:v>
                </c:pt>
                <c:pt idx="3">
                  <c:v>0.13</c:v>
                </c:pt>
                <c:pt idx="4">
                  <c:v>0.02</c:v>
                </c:pt>
              </c:numCache>
            </c:numRef>
          </c:val>
          <c:extLst>
            <c:ext xmlns:c16="http://schemas.microsoft.com/office/drawing/2014/chart" uri="{C3380CC4-5D6E-409C-BE32-E72D297353CC}">
              <c16:uniqueId val="{0000000A-70DD-4B92-8156-47BFD34040D3}"/>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ysClr val="windowText" lastClr="000000"/>
              </a:solidFill>
              <a:round/>
            </a:ln>
            <a:effectLst>
              <a:outerShdw blurRad="50800" dist="38100" dir="5400000" algn="t" rotWithShape="0">
                <a:prstClr val="black">
                  <a:alpha val="40000"/>
                </a:prstClr>
              </a:outerShdw>
            </a:effectLst>
          </c:spPr>
          <c:marker>
            <c:symbol val="none"/>
          </c:marker>
          <c:cat>
            <c:numRef>
              <c:f>'GBP3M Vol'!$B$5:$B$1281</c:f>
              <c:numCache>
                <c:formatCode>m/d/yyyy</c:formatCode>
                <c:ptCount val="1277"/>
                <c:pt idx="0">
                  <c:v>43637</c:v>
                </c:pt>
                <c:pt idx="1">
                  <c:v>43630</c:v>
                </c:pt>
                <c:pt idx="2">
                  <c:v>43623</c:v>
                </c:pt>
                <c:pt idx="3">
                  <c:v>43616</c:v>
                </c:pt>
                <c:pt idx="4">
                  <c:v>43609</c:v>
                </c:pt>
                <c:pt idx="5">
                  <c:v>43602</c:v>
                </c:pt>
                <c:pt idx="6">
                  <c:v>43595</c:v>
                </c:pt>
                <c:pt idx="7">
                  <c:v>43588</c:v>
                </c:pt>
                <c:pt idx="8">
                  <c:v>43581</c:v>
                </c:pt>
                <c:pt idx="9">
                  <c:v>43574</c:v>
                </c:pt>
                <c:pt idx="10">
                  <c:v>43567</c:v>
                </c:pt>
                <c:pt idx="11">
                  <c:v>43560</c:v>
                </c:pt>
                <c:pt idx="12">
                  <c:v>43553</c:v>
                </c:pt>
                <c:pt idx="13">
                  <c:v>43546</c:v>
                </c:pt>
                <c:pt idx="14">
                  <c:v>43539</c:v>
                </c:pt>
                <c:pt idx="15">
                  <c:v>43532</c:v>
                </c:pt>
                <c:pt idx="16">
                  <c:v>43525</c:v>
                </c:pt>
                <c:pt idx="17">
                  <c:v>43518</c:v>
                </c:pt>
                <c:pt idx="18">
                  <c:v>43511</c:v>
                </c:pt>
                <c:pt idx="19">
                  <c:v>43504</c:v>
                </c:pt>
                <c:pt idx="20">
                  <c:v>43497</c:v>
                </c:pt>
                <c:pt idx="21">
                  <c:v>43490</c:v>
                </c:pt>
                <c:pt idx="22">
                  <c:v>43483</c:v>
                </c:pt>
                <c:pt idx="23">
                  <c:v>43476</c:v>
                </c:pt>
                <c:pt idx="24">
                  <c:v>43469</c:v>
                </c:pt>
                <c:pt idx="25">
                  <c:v>43462</c:v>
                </c:pt>
                <c:pt idx="26">
                  <c:v>43455</c:v>
                </c:pt>
                <c:pt idx="27">
                  <c:v>43448</c:v>
                </c:pt>
                <c:pt idx="28">
                  <c:v>43441</c:v>
                </c:pt>
                <c:pt idx="29">
                  <c:v>43434</c:v>
                </c:pt>
                <c:pt idx="30">
                  <c:v>43427</c:v>
                </c:pt>
                <c:pt idx="31">
                  <c:v>43420</c:v>
                </c:pt>
                <c:pt idx="32">
                  <c:v>43413</c:v>
                </c:pt>
                <c:pt idx="33">
                  <c:v>43406</c:v>
                </c:pt>
                <c:pt idx="34">
                  <c:v>43399</c:v>
                </c:pt>
                <c:pt idx="35">
                  <c:v>43392</c:v>
                </c:pt>
                <c:pt idx="36">
                  <c:v>43385</c:v>
                </c:pt>
                <c:pt idx="37">
                  <c:v>43378</c:v>
                </c:pt>
                <c:pt idx="38">
                  <c:v>43371</c:v>
                </c:pt>
                <c:pt idx="39">
                  <c:v>43364</c:v>
                </c:pt>
                <c:pt idx="40">
                  <c:v>43357</c:v>
                </c:pt>
                <c:pt idx="41">
                  <c:v>43350</c:v>
                </c:pt>
                <c:pt idx="42">
                  <c:v>43343</c:v>
                </c:pt>
                <c:pt idx="43">
                  <c:v>43336</c:v>
                </c:pt>
                <c:pt idx="44">
                  <c:v>43329</c:v>
                </c:pt>
                <c:pt idx="45">
                  <c:v>43322</c:v>
                </c:pt>
                <c:pt idx="46">
                  <c:v>43315</c:v>
                </c:pt>
                <c:pt idx="47">
                  <c:v>43308</c:v>
                </c:pt>
                <c:pt idx="48">
                  <c:v>43301</c:v>
                </c:pt>
                <c:pt idx="49">
                  <c:v>43294</c:v>
                </c:pt>
                <c:pt idx="50">
                  <c:v>43287</c:v>
                </c:pt>
                <c:pt idx="51">
                  <c:v>43280</c:v>
                </c:pt>
                <c:pt idx="52">
                  <c:v>43273</c:v>
                </c:pt>
                <c:pt idx="53">
                  <c:v>43266</c:v>
                </c:pt>
                <c:pt idx="54">
                  <c:v>43259</c:v>
                </c:pt>
                <c:pt idx="55">
                  <c:v>43252</c:v>
                </c:pt>
                <c:pt idx="56">
                  <c:v>43245</c:v>
                </c:pt>
                <c:pt idx="57">
                  <c:v>43238</c:v>
                </c:pt>
                <c:pt idx="58">
                  <c:v>43231</c:v>
                </c:pt>
                <c:pt idx="59">
                  <c:v>43224</c:v>
                </c:pt>
                <c:pt idx="60">
                  <c:v>43217</c:v>
                </c:pt>
                <c:pt idx="61">
                  <c:v>43210</c:v>
                </c:pt>
                <c:pt idx="62">
                  <c:v>43203</c:v>
                </c:pt>
                <c:pt idx="63">
                  <c:v>43196</c:v>
                </c:pt>
                <c:pt idx="64">
                  <c:v>43189</c:v>
                </c:pt>
                <c:pt idx="65">
                  <c:v>43182</c:v>
                </c:pt>
                <c:pt idx="66">
                  <c:v>43175</c:v>
                </c:pt>
                <c:pt idx="67">
                  <c:v>43168</c:v>
                </c:pt>
                <c:pt idx="68">
                  <c:v>43161</c:v>
                </c:pt>
                <c:pt idx="69">
                  <c:v>43154</c:v>
                </c:pt>
                <c:pt idx="70">
                  <c:v>43147</c:v>
                </c:pt>
                <c:pt idx="71">
                  <c:v>43140</c:v>
                </c:pt>
                <c:pt idx="72">
                  <c:v>43133</c:v>
                </c:pt>
                <c:pt idx="73">
                  <c:v>43126</c:v>
                </c:pt>
                <c:pt idx="74">
                  <c:v>43119</c:v>
                </c:pt>
                <c:pt idx="75">
                  <c:v>43112</c:v>
                </c:pt>
                <c:pt idx="76">
                  <c:v>43105</c:v>
                </c:pt>
                <c:pt idx="77">
                  <c:v>43098</c:v>
                </c:pt>
                <c:pt idx="78">
                  <c:v>43091</c:v>
                </c:pt>
                <c:pt idx="79">
                  <c:v>43084</c:v>
                </c:pt>
                <c:pt idx="80">
                  <c:v>43077</c:v>
                </c:pt>
                <c:pt idx="81">
                  <c:v>43070</c:v>
                </c:pt>
                <c:pt idx="82">
                  <c:v>43063</c:v>
                </c:pt>
                <c:pt idx="83">
                  <c:v>43056</c:v>
                </c:pt>
                <c:pt idx="84">
                  <c:v>43049</c:v>
                </c:pt>
                <c:pt idx="85">
                  <c:v>43042</c:v>
                </c:pt>
                <c:pt idx="86">
                  <c:v>43035</c:v>
                </c:pt>
                <c:pt idx="87">
                  <c:v>43028</c:v>
                </c:pt>
                <c:pt idx="88">
                  <c:v>43021</c:v>
                </c:pt>
                <c:pt idx="89">
                  <c:v>43014</c:v>
                </c:pt>
                <c:pt idx="90">
                  <c:v>43007</c:v>
                </c:pt>
                <c:pt idx="91">
                  <c:v>43000</c:v>
                </c:pt>
                <c:pt idx="92">
                  <c:v>42993</c:v>
                </c:pt>
                <c:pt idx="93">
                  <c:v>42986</c:v>
                </c:pt>
                <c:pt idx="94">
                  <c:v>42979</c:v>
                </c:pt>
                <c:pt idx="95">
                  <c:v>42972</c:v>
                </c:pt>
                <c:pt idx="96">
                  <c:v>42965</c:v>
                </c:pt>
                <c:pt idx="97">
                  <c:v>42958</c:v>
                </c:pt>
                <c:pt idx="98">
                  <c:v>42951</c:v>
                </c:pt>
                <c:pt idx="99">
                  <c:v>42944</c:v>
                </c:pt>
                <c:pt idx="100">
                  <c:v>42937</c:v>
                </c:pt>
                <c:pt idx="101">
                  <c:v>42930</c:v>
                </c:pt>
                <c:pt idx="102">
                  <c:v>42923</c:v>
                </c:pt>
                <c:pt idx="103">
                  <c:v>42916</c:v>
                </c:pt>
                <c:pt idx="104">
                  <c:v>42909</c:v>
                </c:pt>
                <c:pt idx="105">
                  <c:v>42902</c:v>
                </c:pt>
                <c:pt idx="106">
                  <c:v>42895</c:v>
                </c:pt>
                <c:pt idx="107">
                  <c:v>42888</c:v>
                </c:pt>
                <c:pt idx="108">
                  <c:v>42881</c:v>
                </c:pt>
                <c:pt idx="109">
                  <c:v>42874</c:v>
                </c:pt>
                <c:pt idx="110">
                  <c:v>42867</c:v>
                </c:pt>
                <c:pt idx="111">
                  <c:v>42860</c:v>
                </c:pt>
                <c:pt idx="112">
                  <c:v>42853</c:v>
                </c:pt>
                <c:pt idx="113">
                  <c:v>42846</c:v>
                </c:pt>
                <c:pt idx="114">
                  <c:v>42839</c:v>
                </c:pt>
                <c:pt idx="115">
                  <c:v>42832</c:v>
                </c:pt>
                <c:pt idx="116">
                  <c:v>42825</c:v>
                </c:pt>
                <c:pt idx="117">
                  <c:v>42818</c:v>
                </c:pt>
                <c:pt idx="118">
                  <c:v>42811</c:v>
                </c:pt>
                <c:pt idx="119">
                  <c:v>42804</c:v>
                </c:pt>
                <c:pt idx="120">
                  <c:v>42797</c:v>
                </c:pt>
                <c:pt idx="121">
                  <c:v>42790</c:v>
                </c:pt>
                <c:pt idx="122">
                  <c:v>42783</c:v>
                </c:pt>
                <c:pt idx="123">
                  <c:v>42776</c:v>
                </c:pt>
                <c:pt idx="124">
                  <c:v>42769</c:v>
                </c:pt>
                <c:pt idx="125">
                  <c:v>42762</c:v>
                </c:pt>
                <c:pt idx="126">
                  <c:v>42755</c:v>
                </c:pt>
                <c:pt idx="127">
                  <c:v>42748</c:v>
                </c:pt>
                <c:pt idx="128">
                  <c:v>42741</c:v>
                </c:pt>
                <c:pt idx="129">
                  <c:v>42734</c:v>
                </c:pt>
                <c:pt idx="130">
                  <c:v>42727</c:v>
                </c:pt>
                <c:pt idx="131">
                  <c:v>42720</c:v>
                </c:pt>
                <c:pt idx="132">
                  <c:v>42713</c:v>
                </c:pt>
                <c:pt idx="133">
                  <c:v>42706</c:v>
                </c:pt>
                <c:pt idx="134">
                  <c:v>42699</c:v>
                </c:pt>
                <c:pt idx="135">
                  <c:v>42692</c:v>
                </c:pt>
                <c:pt idx="136">
                  <c:v>42685</c:v>
                </c:pt>
                <c:pt idx="137">
                  <c:v>42678</c:v>
                </c:pt>
                <c:pt idx="138">
                  <c:v>42671</c:v>
                </c:pt>
                <c:pt idx="139">
                  <c:v>42664</c:v>
                </c:pt>
                <c:pt idx="140">
                  <c:v>42657</c:v>
                </c:pt>
                <c:pt idx="141">
                  <c:v>42650</c:v>
                </c:pt>
                <c:pt idx="142">
                  <c:v>42643</c:v>
                </c:pt>
                <c:pt idx="143">
                  <c:v>42636</c:v>
                </c:pt>
                <c:pt idx="144">
                  <c:v>42629</c:v>
                </c:pt>
                <c:pt idx="145">
                  <c:v>42622</c:v>
                </c:pt>
                <c:pt idx="146">
                  <c:v>42615</c:v>
                </c:pt>
                <c:pt idx="147">
                  <c:v>42608</c:v>
                </c:pt>
                <c:pt idx="148">
                  <c:v>42601</c:v>
                </c:pt>
                <c:pt idx="149">
                  <c:v>42594</c:v>
                </c:pt>
                <c:pt idx="150">
                  <c:v>42587</c:v>
                </c:pt>
                <c:pt idx="151">
                  <c:v>42580</c:v>
                </c:pt>
                <c:pt idx="152">
                  <c:v>42573</c:v>
                </c:pt>
                <c:pt idx="153">
                  <c:v>42566</c:v>
                </c:pt>
                <c:pt idx="154">
                  <c:v>42559</c:v>
                </c:pt>
                <c:pt idx="155">
                  <c:v>42552</c:v>
                </c:pt>
                <c:pt idx="156">
                  <c:v>42545</c:v>
                </c:pt>
                <c:pt idx="157">
                  <c:v>42538</c:v>
                </c:pt>
                <c:pt idx="158">
                  <c:v>42531</c:v>
                </c:pt>
                <c:pt idx="159">
                  <c:v>42524</c:v>
                </c:pt>
                <c:pt idx="160">
                  <c:v>42517</c:v>
                </c:pt>
                <c:pt idx="161">
                  <c:v>42510</c:v>
                </c:pt>
                <c:pt idx="162">
                  <c:v>42503</c:v>
                </c:pt>
                <c:pt idx="163">
                  <c:v>42496</c:v>
                </c:pt>
                <c:pt idx="164">
                  <c:v>42489</c:v>
                </c:pt>
                <c:pt idx="165">
                  <c:v>42482</c:v>
                </c:pt>
                <c:pt idx="166">
                  <c:v>42475</c:v>
                </c:pt>
                <c:pt idx="167">
                  <c:v>42468</c:v>
                </c:pt>
                <c:pt idx="168">
                  <c:v>42461</c:v>
                </c:pt>
                <c:pt idx="169">
                  <c:v>42454</c:v>
                </c:pt>
                <c:pt idx="170">
                  <c:v>42447</c:v>
                </c:pt>
                <c:pt idx="171">
                  <c:v>42440</c:v>
                </c:pt>
                <c:pt idx="172">
                  <c:v>42433</c:v>
                </c:pt>
                <c:pt idx="173">
                  <c:v>42426</c:v>
                </c:pt>
                <c:pt idx="174">
                  <c:v>42419</c:v>
                </c:pt>
                <c:pt idx="175">
                  <c:v>42412</c:v>
                </c:pt>
                <c:pt idx="176">
                  <c:v>42405</c:v>
                </c:pt>
                <c:pt idx="177">
                  <c:v>42398</c:v>
                </c:pt>
                <c:pt idx="178">
                  <c:v>42391</c:v>
                </c:pt>
                <c:pt idx="179">
                  <c:v>42384</c:v>
                </c:pt>
                <c:pt idx="180">
                  <c:v>42377</c:v>
                </c:pt>
                <c:pt idx="181">
                  <c:v>42370</c:v>
                </c:pt>
                <c:pt idx="182">
                  <c:v>42363</c:v>
                </c:pt>
                <c:pt idx="183">
                  <c:v>42356</c:v>
                </c:pt>
                <c:pt idx="184">
                  <c:v>42349</c:v>
                </c:pt>
                <c:pt idx="185">
                  <c:v>42342</c:v>
                </c:pt>
                <c:pt idx="186">
                  <c:v>42335</c:v>
                </c:pt>
                <c:pt idx="187">
                  <c:v>42328</c:v>
                </c:pt>
                <c:pt idx="188">
                  <c:v>42321</c:v>
                </c:pt>
                <c:pt idx="189">
                  <c:v>42314</c:v>
                </c:pt>
                <c:pt idx="190">
                  <c:v>42307</c:v>
                </c:pt>
                <c:pt idx="191">
                  <c:v>42300</c:v>
                </c:pt>
                <c:pt idx="192">
                  <c:v>42293</c:v>
                </c:pt>
                <c:pt idx="193">
                  <c:v>42286</c:v>
                </c:pt>
                <c:pt idx="194">
                  <c:v>42279</c:v>
                </c:pt>
                <c:pt idx="195">
                  <c:v>42272</c:v>
                </c:pt>
                <c:pt idx="196">
                  <c:v>42265</c:v>
                </c:pt>
                <c:pt idx="197">
                  <c:v>42258</c:v>
                </c:pt>
                <c:pt idx="198">
                  <c:v>42251</c:v>
                </c:pt>
                <c:pt idx="199">
                  <c:v>42244</c:v>
                </c:pt>
                <c:pt idx="200">
                  <c:v>42237</c:v>
                </c:pt>
                <c:pt idx="201">
                  <c:v>42230</c:v>
                </c:pt>
                <c:pt idx="202">
                  <c:v>42223</c:v>
                </c:pt>
                <c:pt idx="203">
                  <c:v>42216</c:v>
                </c:pt>
                <c:pt idx="204">
                  <c:v>42209</c:v>
                </c:pt>
                <c:pt idx="205">
                  <c:v>42202</c:v>
                </c:pt>
                <c:pt idx="206">
                  <c:v>42195</c:v>
                </c:pt>
                <c:pt idx="207">
                  <c:v>42188</c:v>
                </c:pt>
                <c:pt idx="208">
                  <c:v>42181</c:v>
                </c:pt>
                <c:pt idx="209">
                  <c:v>42174</c:v>
                </c:pt>
                <c:pt idx="210">
                  <c:v>42167</c:v>
                </c:pt>
                <c:pt idx="211">
                  <c:v>42160</c:v>
                </c:pt>
                <c:pt idx="212">
                  <c:v>42153</c:v>
                </c:pt>
                <c:pt idx="213">
                  <c:v>42146</c:v>
                </c:pt>
                <c:pt idx="214">
                  <c:v>42139</c:v>
                </c:pt>
                <c:pt idx="215">
                  <c:v>42132</c:v>
                </c:pt>
                <c:pt idx="216">
                  <c:v>42125</c:v>
                </c:pt>
                <c:pt idx="217">
                  <c:v>42118</c:v>
                </c:pt>
                <c:pt idx="218">
                  <c:v>42111</c:v>
                </c:pt>
                <c:pt idx="219">
                  <c:v>42104</c:v>
                </c:pt>
                <c:pt idx="220">
                  <c:v>42097</c:v>
                </c:pt>
                <c:pt idx="221">
                  <c:v>42090</c:v>
                </c:pt>
                <c:pt idx="222">
                  <c:v>42083</c:v>
                </c:pt>
                <c:pt idx="223">
                  <c:v>42076</c:v>
                </c:pt>
                <c:pt idx="224">
                  <c:v>42069</c:v>
                </c:pt>
                <c:pt idx="225">
                  <c:v>42062</c:v>
                </c:pt>
                <c:pt idx="226">
                  <c:v>42055</c:v>
                </c:pt>
                <c:pt idx="227">
                  <c:v>42048</c:v>
                </c:pt>
                <c:pt idx="228">
                  <c:v>42041</c:v>
                </c:pt>
                <c:pt idx="229">
                  <c:v>42034</c:v>
                </c:pt>
                <c:pt idx="230">
                  <c:v>42027</c:v>
                </c:pt>
                <c:pt idx="231">
                  <c:v>42020</c:v>
                </c:pt>
                <c:pt idx="232">
                  <c:v>42013</c:v>
                </c:pt>
                <c:pt idx="233">
                  <c:v>42006</c:v>
                </c:pt>
                <c:pt idx="234">
                  <c:v>41999</c:v>
                </c:pt>
                <c:pt idx="235">
                  <c:v>41992</c:v>
                </c:pt>
                <c:pt idx="236">
                  <c:v>41985</c:v>
                </c:pt>
                <c:pt idx="237">
                  <c:v>41978</c:v>
                </c:pt>
                <c:pt idx="238">
                  <c:v>41971</c:v>
                </c:pt>
                <c:pt idx="239">
                  <c:v>41964</c:v>
                </c:pt>
                <c:pt idx="240">
                  <c:v>41957</c:v>
                </c:pt>
                <c:pt idx="241">
                  <c:v>41950</c:v>
                </c:pt>
                <c:pt idx="242">
                  <c:v>41943</c:v>
                </c:pt>
                <c:pt idx="243">
                  <c:v>41936</c:v>
                </c:pt>
                <c:pt idx="244">
                  <c:v>41929</c:v>
                </c:pt>
                <c:pt idx="245">
                  <c:v>41922</c:v>
                </c:pt>
                <c:pt idx="246">
                  <c:v>41915</c:v>
                </c:pt>
                <c:pt idx="247">
                  <c:v>41908</c:v>
                </c:pt>
                <c:pt idx="248">
                  <c:v>41901</c:v>
                </c:pt>
                <c:pt idx="249">
                  <c:v>41894</c:v>
                </c:pt>
                <c:pt idx="250">
                  <c:v>41887</c:v>
                </c:pt>
                <c:pt idx="251">
                  <c:v>41880</c:v>
                </c:pt>
                <c:pt idx="252">
                  <c:v>41873</c:v>
                </c:pt>
                <c:pt idx="253">
                  <c:v>41866</c:v>
                </c:pt>
                <c:pt idx="254">
                  <c:v>41859</c:v>
                </c:pt>
                <c:pt idx="255">
                  <c:v>41852</c:v>
                </c:pt>
                <c:pt idx="256">
                  <c:v>41845</c:v>
                </c:pt>
                <c:pt idx="257">
                  <c:v>41838</c:v>
                </c:pt>
                <c:pt idx="258">
                  <c:v>41831</c:v>
                </c:pt>
                <c:pt idx="259">
                  <c:v>41824</c:v>
                </c:pt>
                <c:pt idx="260">
                  <c:v>41817</c:v>
                </c:pt>
                <c:pt idx="261">
                  <c:v>41810</c:v>
                </c:pt>
                <c:pt idx="262">
                  <c:v>41803</c:v>
                </c:pt>
                <c:pt idx="263">
                  <c:v>41796</c:v>
                </c:pt>
                <c:pt idx="264">
                  <c:v>41789</c:v>
                </c:pt>
                <c:pt idx="265">
                  <c:v>41782</c:v>
                </c:pt>
                <c:pt idx="266">
                  <c:v>41775</c:v>
                </c:pt>
                <c:pt idx="267">
                  <c:v>41768</c:v>
                </c:pt>
                <c:pt idx="268">
                  <c:v>41761</c:v>
                </c:pt>
                <c:pt idx="269">
                  <c:v>41754</c:v>
                </c:pt>
                <c:pt idx="270">
                  <c:v>41747</c:v>
                </c:pt>
                <c:pt idx="271">
                  <c:v>41740</c:v>
                </c:pt>
                <c:pt idx="272">
                  <c:v>41733</c:v>
                </c:pt>
                <c:pt idx="273">
                  <c:v>41726</c:v>
                </c:pt>
                <c:pt idx="274">
                  <c:v>41719</c:v>
                </c:pt>
                <c:pt idx="275">
                  <c:v>41712</c:v>
                </c:pt>
                <c:pt idx="276">
                  <c:v>41705</c:v>
                </c:pt>
                <c:pt idx="277">
                  <c:v>41698</c:v>
                </c:pt>
                <c:pt idx="278">
                  <c:v>41691</c:v>
                </c:pt>
                <c:pt idx="279">
                  <c:v>41684</c:v>
                </c:pt>
                <c:pt idx="280">
                  <c:v>41677</c:v>
                </c:pt>
                <c:pt idx="281">
                  <c:v>41670</c:v>
                </c:pt>
                <c:pt idx="282">
                  <c:v>41663</c:v>
                </c:pt>
                <c:pt idx="283">
                  <c:v>41656</c:v>
                </c:pt>
                <c:pt idx="284">
                  <c:v>41649</c:v>
                </c:pt>
                <c:pt idx="285">
                  <c:v>41642</c:v>
                </c:pt>
                <c:pt idx="286">
                  <c:v>41635</c:v>
                </c:pt>
                <c:pt idx="287">
                  <c:v>41628</c:v>
                </c:pt>
                <c:pt idx="288">
                  <c:v>41621</c:v>
                </c:pt>
                <c:pt idx="289">
                  <c:v>41614</c:v>
                </c:pt>
                <c:pt idx="290">
                  <c:v>41607</c:v>
                </c:pt>
                <c:pt idx="291">
                  <c:v>41600</c:v>
                </c:pt>
                <c:pt idx="292">
                  <c:v>41593</c:v>
                </c:pt>
                <c:pt idx="293">
                  <c:v>41586</c:v>
                </c:pt>
                <c:pt idx="294">
                  <c:v>41579</c:v>
                </c:pt>
                <c:pt idx="295">
                  <c:v>41572</c:v>
                </c:pt>
                <c:pt idx="296">
                  <c:v>41565</c:v>
                </c:pt>
                <c:pt idx="297">
                  <c:v>41558</c:v>
                </c:pt>
                <c:pt idx="298">
                  <c:v>41551</c:v>
                </c:pt>
                <c:pt idx="299">
                  <c:v>41544</c:v>
                </c:pt>
                <c:pt idx="300">
                  <c:v>41537</c:v>
                </c:pt>
                <c:pt idx="301">
                  <c:v>41530</c:v>
                </c:pt>
                <c:pt idx="302">
                  <c:v>41523</c:v>
                </c:pt>
                <c:pt idx="303">
                  <c:v>41516</c:v>
                </c:pt>
                <c:pt idx="304">
                  <c:v>41509</c:v>
                </c:pt>
                <c:pt idx="305">
                  <c:v>41502</c:v>
                </c:pt>
                <c:pt idx="306">
                  <c:v>41495</c:v>
                </c:pt>
                <c:pt idx="307">
                  <c:v>41488</c:v>
                </c:pt>
                <c:pt idx="308">
                  <c:v>41481</c:v>
                </c:pt>
                <c:pt idx="309">
                  <c:v>41474</c:v>
                </c:pt>
                <c:pt idx="310">
                  <c:v>41467</c:v>
                </c:pt>
                <c:pt idx="311">
                  <c:v>41460</c:v>
                </c:pt>
                <c:pt idx="312">
                  <c:v>41453</c:v>
                </c:pt>
                <c:pt idx="313">
                  <c:v>41446</c:v>
                </c:pt>
                <c:pt idx="314">
                  <c:v>41439</c:v>
                </c:pt>
                <c:pt idx="315">
                  <c:v>41432</c:v>
                </c:pt>
                <c:pt idx="316">
                  <c:v>41425</c:v>
                </c:pt>
                <c:pt idx="317">
                  <c:v>41418</c:v>
                </c:pt>
                <c:pt idx="318">
                  <c:v>41411</c:v>
                </c:pt>
                <c:pt idx="319">
                  <c:v>41404</c:v>
                </c:pt>
                <c:pt idx="320">
                  <c:v>41397</c:v>
                </c:pt>
                <c:pt idx="321">
                  <c:v>41390</c:v>
                </c:pt>
                <c:pt idx="322">
                  <c:v>41383</c:v>
                </c:pt>
                <c:pt idx="323">
                  <c:v>41376</c:v>
                </c:pt>
                <c:pt idx="324">
                  <c:v>41369</c:v>
                </c:pt>
                <c:pt idx="325">
                  <c:v>41362</c:v>
                </c:pt>
                <c:pt idx="326">
                  <c:v>41355</c:v>
                </c:pt>
                <c:pt idx="327">
                  <c:v>41348</c:v>
                </c:pt>
                <c:pt idx="328">
                  <c:v>41341</c:v>
                </c:pt>
                <c:pt idx="329">
                  <c:v>41334</c:v>
                </c:pt>
                <c:pt idx="330">
                  <c:v>41327</c:v>
                </c:pt>
                <c:pt idx="331">
                  <c:v>41320</c:v>
                </c:pt>
                <c:pt idx="332">
                  <c:v>41313</c:v>
                </c:pt>
                <c:pt idx="333">
                  <c:v>41306</c:v>
                </c:pt>
                <c:pt idx="334">
                  <c:v>41299</c:v>
                </c:pt>
                <c:pt idx="335">
                  <c:v>41292</c:v>
                </c:pt>
                <c:pt idx="336">
                  <c:v>41285</c:v>
                </c:pt>
                <c:pt idx="337">
                  <c:v>41278</c:v>
                </c:pt>
                <c:pt idx="338">
                  <c:v>41271</c:v>
                </c:pt>
                <c:pt idx="339">
                  <c:v>41264</c:v>
                </c:pt>
                <c:pt idx="340">
                  <c:v>41257</c:v>
                </c:pt>
                <c:pt idx="341">
                  <c:v>41250</c:v>
                </c:pt>
                <c:pt idx="342">
                  <c:v>41243</c:v>
                </c:pt>
                <c:pt idx="343">
                  <c:v>41236</c:v>
                </c:pt>
                <c:pt idx="344">
                  <c:v>41229</c:v>
                </c:pt>
                <c:pt idx="345">
                  <c:v>41222</c:v>
                </c:pt>
                <c:pt idx="346">
                  <c:v>41215</c:v>
                </c:pt>
                <c:pt idx="347">
                  <c:v>41208</c:v>
                </c:pt>
                <c:pt idx="348">
                  <c:v>41201</c:v>
                </c:pt>
                <c:pt idx="349">
                  <c:v>41194</c:v>
                </c:pt>
                <c:pt idx="350">
                  <c:v>41187</c:v>
                </c:pt>
                <c:pt idx="351">
                  <c:v>41180</c:v>
                </c:pt>
                <c:pt idx="352">
                  <c:v>41173</c:v>
                </c:pt>
                <c:pt idx="353">
                  <c:v>41166</c:v>
                </c:pt>
                <c:pt idx="354">
                  <c:v>41159</c:v>
                </c:pt>
                <c:pt idx="355">
                  <c:v>41152</c:v>
                </c:pt>
                <c:pt idx="356">
                  <c:v>41145</c:v>
                </c:pt>
                <c:pt idx="357">
                  <c:v>41138</c:v>
                </c:pt>
                <c:pt idx="358">
                  <c:v>41131</c:v>
                </c:pt>
                <c:pt idx="359">
                  <c:v>41124</c:v>
                </c:pt>
                <c:pt idx="360">
                  <c:v>41117</c:v>
                </c:pt>
                <c:pt idx="361">
                  <c:v>41110</c:v>
                </c:pt>
                <c:pt idx="362">
                  <c:v>41103</c:v>
                </c:pt>
                <c:pt idx="363">
                  <c:v>41096</c:v>
                </c:pt>
                <c:pt idx="364">
                  <c:v>41089</c:v>
                </c:pt>
                <c:pt idx="365">
                  <c:v>41082</c:v>
                </c:pt>
                <c:pt idx="366">
                  <c:v>41075</c:v>
                </c:pt>
                <c:pt idx="367">
                  <c:v>41068</c:v>
                </c:pt>
                <c:pt idx="368">
                  <c:v>41061</c:v>
                </c:pt>
                <c:pt idx="369">
                  <c:v>41054</c:v>
                </c:pt>
                <c:pt idx="370">
                  <c:v>41047</c:v>
                </c:pt>
                <c:pt idx="371">
                  <c:v>41040</c:v>
                </c:pt>
                <c:pt idx="372">
                  <c:v>41033</c:v>
                </c:pt>
                <c:pt idx="373">
                  <c:v>41026</c:v>
                </c:pt>
                <c:pt idx="374">
                  <c:v>41019</c:v>
                </c:pt>
                <c:pt idx="375">
                  <c:v>41012</c:v>
                </c:pt>
                <c:pt idx="376">
                  <c:v>41005</c:v>
                </c:pt>
                <c:pt idx="377">
                  <c:v>40998</c:v>
                </c:pt>
                <c:pt idx="378">
                  <c:v>40991</c:v>
                </c:pt>
                <c:pt idx="379">
                  <c:v>40984</c:v>
                </c:pt>
                <c:pt idx="380">
                  <c:v>40977</c:v>
                </c:pt>
                <c:pt idx="381">
                  <c:v>40970</c:v>
                </c:pt>
                <c:pt idx="382">
                  <c:v>40963</c:v>
                </c:pt>
                <c:pt idx="383">
                  <c:v>40956</c:v>
                </c:pt>
                <c:pt idx="384">
                  <c:v>40949</c:v>
                </c:pt>
                <c:pt idx="385">
                  <c:v>40942</c:v>
                </c:pt>
                <c:pt idx="386">
                  <c:v>40935</c:v>
                </c:pt>
                <c:pt idx="387">
                  <c:v>40928</c:v>
                </c:pt>
                <c:pt idx="388">
                  <c:v>40921</c:v>
                </c:pt>
                <c:pt idx="389">
                  <c:v>40914</c:v>
                </c:pt>
                <c:pt idx="390">
                  <c:v>40907</c:v>
                </c:pt>
                <c:pt idx="391">
                  <c:v>40900</c:v>
                </c:pt>
                <c:pt idx="392">
                  <c:v>40893</c:v>
                </c:pt>
                <c:pt idx="393">
                  <c:v>40886</c:v>
                </c:pt>
                <c:pt idx="394">
                  <c:v>40879</c:v>
                </c:pt>
                <c:pt idx="395">
                  <c:v>40872</c:v>
                </c:pt>
                <c:pt idx="396">
                  <c:v>40865</c:v>
                </c:pt>
                <c:pt idx="397">
                  <c:v>40858</c:v>
                </c:pt>
                <c:pt idx="398">
                  <c:v>40851</c:v>
                </c:pt>
                <c:pt idx="399">
                  <c:v>40844</c:v>
                </c:pt>
                <c:pt idx="400">
                  <c:v>40837</c:v>
                </c:pt>
                <c:pt idx="401">
                  <c:v>40830</c:v>
                </c:pt>
                <c:pt idx="402">
                  <c:v>40823</c:v>
                </c:pt>
                <c:pt idx="403">
                  <c:v>40816</c:v>
                </c:pt>
                <c:pt idx="404">
                  <c:v>40809</c:v>
                </c:pt>
                <c:pt idx="405">
                  <c:v>40802</c:v>
                </c:pt>
                <c:pt idx="406">
                  <c:v>40795</c:v>
                </c:pt>
                <c:pt idx="407">
                  <c:v>40788</c:v>
                </c:pt>
                <c:pt idx="408">
                  <c:v>40781</c:v>
                </c:pt>
                <c:pt idx="409">
                  <c:v>40774</c:v>
                </c:pt>
                <c:pt idx="410">
                  <c:v>40767</c:v>
                </c:pt>
                <c:pt idx="411">
                  <c:v>40760</c:v>
                </c:pt>
                <c:pt idx="412">
                  <c:v>40753</c:v>
                </c:pt>
                <c:pt idx="413">
                  <c:v>40746</c:v>
                </c:pt>
                <c:pt idx="414">
                  <c:v>40739</c:v>
                </c:pt>
                <c:pt idx="415">
                  <c:v>40732</c:v>
                </c:pt>
                <c:pt idx="416">
                  <c:v>40725</c:v>
                </c:pt>
                <c:pt idx="417">
                  <c:v>40718</c:v>
                </c:pt>
                <c:pt idx="418">
                  <c:v>40711</c:v>
                </c:pt>
                <c:pt idx="419">
                  <c:v>40704</c:v>
                </c:pt>
                <c:pt idx="420">
                  <c:v>40697</c:v>
                </c:pt>
                <c:pt idx="421">
                  <c:v>40690</c:v>
                </c:pt>
                <c:pt idx="422">
                  <c:v>40683</c:v>
                </c:pt>
                <c:pt idx="423">
                  <c:v>40676</c:v>
                </c:pt>
                <c:pt idx="424">
                  <c:v>40669</c:v>
                </c:pt>
                <c:pt idx="425">
                  <c:v>40662</c:v>
                </c:pt>
                <c:pt idx="426">
                  <c:v>40655</c:v>
                </c:pt>
                <c:pt idx="427">
                  <c:v>40648</c:v>
                </c:pt>
                <c:pt idx="428">
                  <c:v>40641</c:v>
                </c:pt>
                <c:pt idx="429">
                  <c:v>40634</c:v>
                </c:pt>
                <c:pt idx="430">
                  <c:v>40627</c:v>
                </c:pt>
                <c:pt idx="431">
                  <c:v>40620</c:v>
                </c:pt>
                <c:pt idx="432">
                  <c:v>40613</c:v>
                </c:pt>
                <c:pt idx="433">
                  <c:v>40606</c:v>
                </c:pt>
                <c:pt idx="434">
                  <c:v>40599</c:v>
                </c:pt>
                <c:pt idx="435">
                  <c:v>40592</c:v>
                </c:pt>
                <c:pt idx="436">
                  <c:v>40585</c:v>
                </c:pt>
                <c:pt idx="437">
                  <c:v>40578</c:v>
                </c:pt>
                <c:pt idx="438">
                  <c:v>40571</c:v>
                </c:pt>
                <c:pt idx="439">
                  <c:v>40564</c:v>
                </c:pt>
                <c:pt idx="440">
                  <c:v>40557</c:v>
                </c:pt>
                <c:pt idx="441">
                  <c:v>40550</c:v>
                </c:pt>
                <c:pt idx="442">
                  <c:v>40543</c:v>
                </c:pt>
                <c:pt idx="443">
                  <c:v>40536</c:v>
                </c:pt>
                <c:pt idx="444">
                  <c:v>40529</c:v>
                </c:pt>
                <c:pt idx="445">
                  <c:v>40522</c:v>
                </c:pt>
                <c:pt idx="446">
                  <c:v>40515</c:v>
                </c:pt>
                <c:pt idx="447">
                  <c:v>40508</c:v>
                </c:pt>
                <c:pt idx="448">
                  <c:v>40501</c:v>
                </c:pt>
                <c:pt idx="449">
                  <c:v>40494</c:v>
                </c:pt>
                <c:pt idx="450">
                  <c:v>40487</c:v>
                </c:pt>
                <c:pt idx="451">
                  <c:v>40480</c:v>
                </c:pt>
                <c:pt idx="452">
                  <c:v>40473</c:v>
                </c:pt>
                <c:pt idx="453">
                  <c:v>40466</c:v>
                </c:pt>
                <c:pt idx="454">
                  <c:v>40459</c:v>
                </c:pt>
                <c:pt idx="455">
                  <c:v>40452</c:v>
                </c:pt>
                <c:pt idx="456">
                  <c:v>40445</c:v>
                </c:pt>
                <c:pt idx="457">
                  <c:v>40438</c:v>
                </c:pt>
                <c:pt idx="458">
                  <c:v>40431</c:v>
                </c:pt>
                <c:pt idx="459">
                  <c:v>40424</c:v>
                </c:pt>
                <c:pt idx="460">
                  <c:v>40417</c:v>
                </c:pt>
                <c:pt idx="461">
                  <c:v>40410</c:v>
                </c:pt>
                <c:pt idx="462">
                  <c:v>40403</c:v>
                </c:pt>
                <c:pt idx="463">
                  <c:v>40396</c:v>
                </c:pt>
                <c:pt idx="464">
                  <c:v>40389</c:v>
                </c:pt>
                <c:pt idx="465">
                  <c:v>40382</c:v>
                </c:pt>
                <c:pt idx="466">
                  <c:v>40375</c:v>
                </c:pt>
                <c:pt idx="467">
                  <c:v>40368</c:v>
                </c:pt>
                <c:pt idx="468">
                  <c:v>40361</c:v>
                </c:pt>
                <c:pt idx="469">
                  <c:v>40354</c:v>
                </c:pt>
                <c:pt idx="470">
                  <c:v>40347</c:v>
                </c:pt>
                <c:pt idx="471">
                  <c:v>40340</c:v>
                </c:pt>
                <c:pt idx="472">
                  <c:v>40333</c:v>
                </c:pt>
                <c:pt idx="473">
                  <c:v>40326</c:v>
                </c:pt>
                <c:pt idx="474">
                  <c:v>40319</c:v>
                </c:pt>
                <c:pt idx="475">
                  <c:v>40312</c:v>
                </c:pt>
                <c:pt idx="476">
                  <c:v>40305</c:v>
                </c:pt>
                <c:pt idx="477">
                  <c:v>40298</c:v>
                </c:pt>
                <c:pt idx="478">
                  <c:v>40291</c:v>
                </c:pt>
                <c:pt idx="479">
                  <c:v>40284</c:v>
                </c:pt>
                <c:pt idx="480">
                  <c:v>40277</c:v>
                </c:pt>
                <c:pt idx="481">
                  <c:v>40270</c:v>
                </c:pt>
                <c:pt idx="482">
                  <c:v>40263</c:v>
                </c:pt>
                <c:pt idx="483">
                  <c:v>40256</c:v>
                </c:pt>
                <c:pt idx="484">
                  <c:v>40249</c:v>
                </c:pt>
                <c:pt idx="485">
                  <c:v>40242</c:v>
                </c:pt>
                <c:pt idx="486">
                  <c:v>40235</c:v>
                </c:pt>
                <c:pt idx="487">
                  <c:v>40228</c:v>
                </c:pt>
                <c:pt idx="488">
                  <c:v>40221</c:v>
                </c:pt>
                <c:pt idx="489">
                  <c:v>40214</c:v>
                </c:pt>
                <c:pt idx="490">
                  <c:v>40207</c:v>
                </c:pt>
                <c:pt idx="491">
                  <c:v>40200</c:v>
                </c:pt>
                <c:pt idx="492">
                  <c:v>40193</c:v>
                </c:pt>
                <c:pt idx="493">
                  <c:v>40186</c:v>
                </c:pt>
                <c:pt idx="494">
                  <c:v>40179</c:v>
                </c:pt>
                <c:pt idx="495">
                  <c:v>40172</c:v>
                </c:pt>
                <c:pt idx="496">
                  <c:v>40165</c:v>
                </c:pt>
                <c:pt idx="497">
                  <c:v>40158</c:v>
                </c:pt>
                <c:pt idx="498">
                  <c:v>40151</c:v>
                </c:pt>
                <c:pt idx="499">
                  <c:v>40144</c:v>
                </c:pt>
                <c:pt idx="500">
                  <c:v>40137</c:v>
                </c:pt>
                <c:pt idx="501">
                  <c:v>40130</c:v>
                </c:pt>
                <c:pt idx="502">
                  <c:v>40123</c:v>
                </c:pt>
                <c:pt idx="503">
                  <c:v>40116</c:v>
                </c:pt>
                <c:pt idx="504">
                  <c:v>40109</c:v>
                </c:pt>
                <c:pt idx="505">
                  <c:v>40102</c:v>
                </c:pt>
                <c:pt idx="506">
                  <c:v>40095</c:v>
                </c:pt>
                <c:pt idx="507">
                  <c:v>40088</c:v>
                </c:pt>
                <c:pt idx="508">
                  <c:v>40081</c:v>
                </c:pt>
                <c:pt idx="509">
                  <c:v>40074</c:v>
                </c:pt>
                <c:pt idx="510">
                  <c:v>40067</c:v>
                </c:pt>
                <c:pt idx="511">
                  <c:v>40060</c:v>
                </c:pt>
                <c:pt idx="512">
                  <c:v>40053</c:v>
                </c:pt>
                <c:pt idx="513">
                  <c:v>40046</c:v>
                </c:pt>
                <c:pt idx="514">
                  <c:v>40039</c:v>
                </c:pt>
                <c:pt idx="515">
                  <c:v>40032</c:v>
                </c:pt>
                <c:pt idx="516">
                  <c:v>40025</c:v>
                </c:pt>
                <c:pt idx="517">
                  <c:v>40018</c:v>
                </c:pt>
                <c:pt idx="518">
                  <c:v>40011</c:v>
                </c:pt>
                <c:pt idx="519">
                  <c:v>40004</c:v>
                </c:pt>
                <c:pt idx="520">
                  <c:v>39997</c:v>
                </c:pt>
                <c:pt idx="521">
                  <c:v>39990</c:v>
                </c:pt>
                <c:pt idx="522">
                  <c:v>39983</c:v>
                </c:pt>
                <c:pt idx="523">
                  <c:v>39976</c:v>
                </c:pt>
                <c:pt idx="524">
                  <c:v>39969</c:v>
                </c:pt>
                <c:pt idx="525">
                  <c:v>39962</c:v>
                </c:pt>
                <c:pt idx="526">
                  <c:v>39955</c:v>
                </c:pt>
                <c:pt idx="527">
                  <c:v>39948</c:v>
                </c:pt>
                <c:pt idx="528">
                  <c:v>39941</c:v>
                </c:pt>
                <c:pt idx="529">
                  <c:v>39934</c:v>
                </c:pt>
                <c:pt idx="530">
                  <c:v>39927</c:v>
                </c:pt>
                <c:pt idx="531">
                  <c:v>39920</c:v>
                </c:pt>
                <c:pt idx="532">
                  <c:v>39913</c:v>
                </c:pt>
                <c:pt idx="533">
                  <c:v>39906</c:v>
                </c:pt>
                <c:pt idx="534">
                  <c:v>39899</c:v>
                </c:pt>
                <c:pt idx="535">
                  <c:v>39892</c:v>
                </c:pt>
                <c:pt idx="536">
                  <c:v>39885</c:v>
                </c:pt>
                <c:pt idx="537">
                  <c:v>39878</c:v>
                </c:pt>
                <c:pt idx="538">
                  <c:v>39871</c:v>
                </c:pt>
                <c:pt idx="539">
                  <c:v>39864</c:v>
                </c:pt>
                <c:pt idx="540">
                  <c:v>39857</c:v>
                </c:pt>
                <c:pt idx="541">
                  <c:v>39850</c:v>
                </c:pt>
                <c:pt idx="542">
                  <c:v>39843</c:v>
                </c:pt>
                <c:pt idx="543">
                  <c:v>39836</c:v>
                </c:pt>
                <c:pt idx="544">
                  <c:v>39829</c:v>
                </c:pt>
                <c:pt idx="545">
                  <c:v>39822</c:v>
                </c:pt>
                <c:pt idx="546">
                  <c:v>39815</c:v>
                </c:pt>
                <c:pt idx="547">
                  <c:v>39808</c:v>
                </c:pt>
                <c:pt idx="548">
                  <c:v>39801</c:v>
                </c:pt>
                <c:pt idx="549">
                  <c:v>39794</c:v>
                </c:pt>
                <c:pt idx="550">
                  <c:v>39787</c:v>
                </c:pt>
                <c:pt idx="551">
                  <c:v>39780</c:v>
                </c:pt>
                <c:pt idx="552">
                  <c:v>39773</c:v>
                </c:pt>
                <c:pt idx="553">
                  <c:v>39766</c:v>
                </c:pt>
                <c:pt idx="554">
                  <c:v>39759</c:v>
                </c:pt>
                <c:pt idx="555">
                  <c:v>39752</c:v>
                </c:pt>
                <c:pt idx="556">
                  <c:v>39745</c:v>
                </c:pt>
                <c:pt idx="557">
                  <c:v>39738</c:v>
                </c:pt>
                <c:pt idx="558">
                  <c:v>39731</c:v>
                </c:pt>
                <c:pt idx="559">
                  <c:v>39724</c:v>
                </c:pt>
                <c:pt idx="560">
                  <c:v>39717</c:v>
                </c:pt>
                <c:pt idx="561">
                  <c:v>39710</c:v>
                </c:pt>
                <c:pt idx="562">
                  <c:v>39703</c:v>
                </c:pt>
                <c:pt idx="563">
                  <c:v>39696</c:v>
                </c:pt>
                <c:pt idx="564">
                  <c:v>39689</c:v>
                </c:pt>
                <c:pt idx="565">
                  <c:v>39682</c:v>
                </c:pt>
                <c:pt idx="566">
                  <c:v>39675</c:v>
                </c:pt>
                <c:pt idx="567">
                  <c:v>39668</c:v>
                </c:pt>
                <c:pt idx="568">
                  <c:v>39661</c:v>
                </c:pt>
                <c:pt idx="569">
                  <c:v>39654</c:v>
                </c:pt>
                <c:pt idx="570">
                  <c:v>39647</c:v>
                </c:pt>
                <c:pt idx="571">
                  <c:v>39640</c:v>
                </c:pt>
                <c:pt idx="572">
                  <c:v>39633</c:v>
                </c:pt>
                <c:pt idx="573">
                  <c:v>39626</c:v>
                </c:pt>
                <c:pt idx="574">
                  <c:v>39619</c:v>
                </c:pt>
                <c:pt idx="575">
                  <c:v>39612</c:v>
                </c:pt>
                <c:pt idx="576">
                  <c:v>39605</c:v>
                </c:pt>
                <c:pt idx="577">
                  <c:v>39598</c:v>
                </c:pt>
                <c:pt idx="578">
                  <c:v>39591</c:v>
                </c:pt>
                <c:pt idx="579">
                  <c:v>39584</c:v>
                </c:pt>
                <c:pt idx="580">
                  <c:v>39577</c:v>
                </c:pt>
                <c:pt idx="581">
                  <c:v>39570</c:v>
                </c:pt>
                <c:pt idx="582">
                  <c:v>39563</c:v>
                </c:pt>
                <c:pt idx="583">
                  <c:v>39556</c:v>
                </c:pt>
                <c:pt idx="584">
                  <c:v>39549</c:v>
                </c:pt>
                <c:pt idx="585">
                  <c:v>39542</c:v>
                </c:pt>
                <c:pt idx="586">
                  <c:v>39535</c:v>
                </c:pt>
                <c:pt idx="587">
                  <c:v>39528</c:v>
                </c:pt>
                <c:pt idx="588">
                  <c:v>39521</c:v>
                </c:pt>
                <c:pt idx="589">
                  <c:v>39514</c:v>
                </c:pt>
                <c:pt idx="590">
                  <c:v>39507</c:v>
                </c:pt>
                <c:pt idx="591">
                  <c:v>39500</c:v>
                </c:pt>
                <c:pt idx="592">
                  <c:v>39493</c:v>
                </c:pt>
                <c:pt idx="593">
                  <c:v>39486</c:v>
                </c:pt>
                <c:pt idx="594">
                  <c:v>39479</c:v>
                </c:pt>
                <c:pt idx="595">
                  <c:v>39472</c:v>
                </c:pt>
                <c:pt idx="596">
                  <c:v>39465</c:v>
                </c:pt>
                <c:pt idx="597">
                  <c:v>39458</c:v>
                </c:pt>
                <c:pt idx="598">
                  <c:v>39451</c:v>
                </c:pt>
                <c:pt idx="599">
                  <c:v>39444</c:v>
                </c:pt>
                <c:pt idx="600">
                  <c:v>39437</c:v>
                </c:pt>
                <c:pt idx="601">
                  <c:v>39430</c:v>
                </c:pt>
                <c:pt idx="602">
                  <c:v>39423</c:v>
                </c:pt>
                <c:pt idx="603">
                  <c:v>39416</c:v>
                </c:pt>
                <c:pt idx="604">
                  <c:v>39409</c:v>
                </c:pt>
                <c:pt idx="605">
                  <c:v>39402</c:v>
                </c:pt>
                <c:pt idx="606">
                  <c:v>39395</c:v>
                </c:pt>
                <c:pt idx="607">
                  <c:v>39388</c:v>
                </c:pt>
                <c:pt idx="608">
                  <c:v>39381</c:v>
                </c:pt>
                <c:pt idx="609">
                  <c:v>39374</c:v>
                </c:pt>
                <c:pt idx="610">
                  <c:v>39367</c:v>
                </c:pt>
                <c:pt idx="611">
                  <c:v>39360</c:v>
                </c:pt>
                <c:pt idx="612">
                  <c:v>39353</c:v>
                </c:pt>
                <c:pt idx="613">
                  <c:v>39346</c:v>
                </c:pt>
                <c:pt idx="614">
                  <c:v>39339</c:v>
                </c:pt>
                <c:pt idx="615">
                  <c:v>39332</c:v>
                </c:pt>
                <c:pt idx="616">
                  <c:v>39325</c:v>
                </c:pt>
                <c:pt idx="617">
                  <c:v>39318</c:v>
                </c:pt>
                <c:pt idx="618">
                  <c:v>39311</c:v>
                </c:pt>
                <c:pt idx="619">
                  <c:v>39304</c:v>
                </c:pt>
                <c:pt idx="620">
                  <c:v>39297</c:v>
                </c:pt>
                <c:pt idx="621">
                  <c:v>39290</c:v>
                </c:pt>
                <c:pt idx="622">
                  <c:v>39283</c:v>
                </c:pt>
                <c:pt idx="623">
                  <c:v>39276</c:v>
                </c:pt>
                <c:pt idx="624">
                  <c:v>39269</c:v>
                </c:pt>
                <c:pt idx="625">
                  <c:v>39262</c:v>
                </c:pt>
                <c:pt idx="626">
                  <c:v>39255</c:v>
                </c:pt>
                <c:pt idx="627">
                  <c:v>39248</c:v>
                </c:pt>
                <c:pt idx="628">
                  <c:v>39241</c:v>
                </c:pt>
                <c:pt idx="629">
                  <c:v>39234</c:v>
                </c:pt>
                <c:pt idx="630">
                  <c:v>39227</c:v>
                </c:pt>
                <c:pt idx="631">
                  <c:v>39220</c:v>
                </c:pt>
                <c:pt idx="632">
                  <c:v>39213</c:v>
                </c:pt>
                <c:pt idx="633">
                  <c:v>39206</c:v>
                </c:pt>
                <c:pt idx="634">
                  <c:v>39199</c:v>
                </c:pt>
                <c:pt idx="635">
                  <c:v>39192</c:v>
                </c:pt>
                <c:pt idx="636">
                  <c:v>39185</c:v>
                </c:pt>
                <c:pt idx="637">
                  <c:v>39178</c:v>
                </c:pt>
                <c:pt idx="638">
                  <c:v>39171</c:v>
                </c:pt>
                <c:pt idx="639">
                  <c:v>39164</c:v>
                </c:pt>
                <c:pt idx="640">
                  <c:v>39157</c:v>
                </c:pt>
                <c:pt idx="641">
                  <c:v>39150</c:v>
                </c:pt>
                <c:pt idx="642">
                  <c:v>39143</c:v>
                </c:pt>
                <c:pt idx="643">
                  <c:v>39136</c:v>
                </c:pt>
                <c:pt idx="644">
                  <c:v>39129</c:v>
                </c:pt>
                <c:pt idx="645">
                  <c:v>39122</c:v>
                </c:pt>
                <c:pt idx="646">
                  <c:v>39115</c:v>
                </c:pt>
                <c:pt idx="647">
                  <c:v>39108</c:v>
                </c:pt>
                <c:pt idx="648">
                  <c:v>39101</c:v>
                </c:pt>
                <c:pt idx="649">
                  <c:v>39094</c:v>
                </c:pt>
                <c:pt idx="650">
                  <c:v>39087</c:v>
                </c:pt>
                <c:pt idx="651">
                  <c:v>39080</c:v>
                </c:pt>
                <c:pt idx="652">
                  <c:v>39073</c:v>
                </c:pt>
                <c:pt idx="653">
                  <c:v>39066</c:v>
                </c:pt>
                <c:pt idx="654">
                  <c:v>39059</c:v>
                </c:pt>
                <c:pt idx="655">
                  <c:v>39052</c:v>
                </c:pt>
                <c:pt idx="656">
                  <c:v>39045</c:v>
                </c:pt>
                <c:pt idx="657">
                  <c:v>39038</c:v>
                </c:pt>
                <c:pt idx="658">
                  <c:v>39031</c:v>
                </c:pt>
                <c:pt idx="659">
                  <c:v>39024</c:v>
                </c:pt>
                <c:pt idx="660">
                  <c:v>39017</c:v>
                </c:pt>
                <c:pt idx="661">
                  <c:v>39010</c:v>
                </c:pt>
                <c:pt idx="662">
                  <c:v>39003</c:v>
                </c:pt>
                <c:pt idx="663">
                  <c:v>38996</c:v>
                </c:pt>
                <c:pt idx="664">
                  <c:v>38989</c:v>
                </c:pt>
                <c:pt idx="665">
                  <c:v>38982</c:v>
                </c:pt>
                <c:pt idx="666">
                  <c:v>38975</c:v>
                </c:pt>
                <c:pt idx="667">
                  <c:v>38968</c:v>
                </c:pt>
                <c:pt idx="668">
                  <c:v>38961</c:v>
                </c:pt>
                <c:pt idx="669">
                  <c:v>38954</c:v>
                </c:pt>
                <c:pt idx="670">
                  <c:v>38947</c:v>
                </c:pt>
                <c:pt idx="671">
                  <c:v>38940</c:v>
                </c:pt>
                <c:pt idx="672">
                  <c:v>38933</c:v>
                </c:pt>
                <c:pt idx="673">
                  <c:v>38926</c:v>
                </c:pt>
                <c:pt idx="674">
                  <c:v>38919</c:v>
                </c:pt>
                <c:pt idx="675">
                  <c:v>38912</c:v>
                </c:pt>
                <c:pt idx="676">
                  <c:v>38905</c:v>
                </c:pt>
                <c:pt idx="677">
                  <c:v>38898</c:v>
                </c:pt>
                <c:pt idx="678">
                  <c:v>38891</c:v>
                </c:pt>
                <c:pt idx="679">
                  <c:v>38884</c:v>
                </c:pt>
                <c:pt idx="680">
                  <c:v>38877</c:v>
                </c:pt>
                <c:pt idx="681">
                  <c:v>38870</c:v>
                </c:pt>
                <c:pt idx="682">
                  <c:v>38863</c:v>
                </c:pt>
                <c:pt idx="683">
                  <c:v>38856</c:v>
                </c:pt>
                <c:pt idx="684">
                  <c:v>38849</c:v>
                </c:pt>
                <c:pt idx="685">
                  <c:v>38842</c:v>
                </c:pt>
                <c:pt idx="686">
                  <c:v>38835</c:v>
                </c:pt>
                <c:pt idx="687">
                  <c:v>38828</c:v>
                </c:pt>
                <c:pt idx="688">
                  <c:v>38821</c:v>
                </c:pt>
                <c:pt idx="689">
                  <c:v>38814</c:v>
                </c:pt>
                <c:pt idx="690">
                  <c:v>38807</c:v>
                </c:pt>
                <c:pt idx="691">
                  <c:v>38800</c:v>
                </c:pt>
                <c:pt idx="692">
                  <c:v>38793</c:v>
                </c:pt>
                <c:pt idx="693">
                  <c:v>38786</c:v>
                </c:pt>
                <c:pt idx="694">
                  <c:v>38779</c:v>
                </c:pt>
                <c:pt idx="695">
                  <c:v>38772</c:v>
                </c:pt>
                <c:pt idx="696">
                  <c:v>38765</c:v>
                </c:pt>
                <c:pt idx="697">
                  <c:v>38758</c:v>
                </c:pt>
                <c:pt idx="698">
                  <c:v>38751</c:v>
                </c:pt>
                <c:pt idx="699">
                  <c:v>38744</c:v>
                </c:pt>
                <c:pt idx="700">
                  <c:v>38737</c:v>
                </c:pt>
                <c:pt idx="701">
                  <c:v>38730</c:v>
                </c:pt>
                <c:pt idx="702">
                  <c:v>38723</c:v>
                </c:pt>
                <c:pt idx="703">
                  <c:v>38716</c:v>
                </c:pt>
                <c:pt idx="704">
                  <c:v>38709</c:v>
                </c:pt>
                <c:pt idx="705">
                  <c:v>38702</c:v>
                </c:pt>
                <c:pt idx="706">
                  <c:v>38695</c:v>
                </c:pt>
                <c:pt idx="707">
                  <c:v>38688</c:v>
                </c:pt>
                <c:pt idx="708">
                  <c:v>38681</c:v>
                </c:pt>
                <c:pt idx="709">
                  <c:v>38674</c:v>
                </c:pt>
                <c:pt idx="710">
                  <c:v>38667</c:v>
                </c:pt>
                <c:pt idx="711">
                  <c:v>38660</c:v>
                </c:pt>
                <c:pt idx="712">
                  <c:v>38653</c:v>
                </c:pt>
                <c:pt idx="713">
                  <c:v>38646</c:v>
                </c:pt>
                <c:pt idx="714">
                  <c:v>38639</c:v>
                </c:pt>
                <c:pt idx="715">
                  <c:v>38632</c:v>
                </c:pt>
                <c:pt idx="716">
                  <c:v>38625</c:v>
                </c:pt>
                <c:pt idx="717">
                  <c:v>38618</c:v>
                </c:pt>
                <c:pt idx="718">
                  <c:v>38611</c:v>
                </c:pt>
                <c:pt idx="719">
                  <c:v>38604</c:v>
                </c:pt>
                <c:pt idx="720">
                  <c:v>38597</c:v>
                </c:pt>
                <c:pt idx="721">
                  <c:v>38590</c:v>
                </c:pt>
                <c:pt idx="722">
                  <c:v>38583</c:v>
                </c:pt>
                <c:pt idx="723">
                  <c:v>38576</c:v>
                </c:pt>
                <c:pt idx="724">
                  <c:v>38569</c:v>
                </c:pt>
                <c:pt idx="725">
                  <c:v>38562</c:v>
                </c:pt>
                <c:pt idx="726">
                  <c:v>38555</c:v>
                </c:pt>
                <c:pt idx="727">
                  <c:v>38548</c:v>
                </c:pt>
                <c:pt idx="728">
                  <c:v>38541</c:v>
                </c:pt>
                <c:pt idx="729">
                  <c:v>38534</c:v>
                </c:pt>
                <c:pt idx="730">
                  <c:v>38527</c:v>
                </c:pt>
                <c:pt idx="731">
                  <c:v>38520</c:v>
                </c:pt>
                <c:pt idx="732">
                  <c:v>38513</c:v>
                </c:pt>
                <c:pt idx="733">
                  <c:v>38506</c:v>
                </c:pt>
                <c:pt idx="734">
                  <c:v>38499</c:v>
                </c:pt>
                <c:pt idx="735">
                  <c:v>38492</c:v>
                </c:pt>
                <c:pt idx="736">
                  <c:v>38485</c:v>
                </c:pt>
                <c:pt idx="737">
                  <c:v>38478</c:v>
                </c:pt>
                <c:pt idx="738">
                  <c:v>38471</c:v>
                </c:pt>
                <c:pt idx="739">
                  <c:v>38464</c:v>
                </c:pt>
                <c:pt idx="740">
                  <c:v>38457</c:v>
                </c:pt>
                <c:pt idx="741">
                  <c:v>38450</c:v>
                </c:pt>
                <c:pt idx="742">
                  <c:v>38443</c:v>
                </c:pt>
                <c:pt idx="743">
                  <c:v>38436</c:v>
                </c:pt>
                <c:pt idx="744">
                  <c:v>38429</c:v>
                </c:pt>
                <c:pt idx="745">
                  <c:v>38422</c:v>
                </c:pt>
                <c:pt idx="746">
                  <c:v>38415</c:v>
                </c:pt>
                <c:pt idx="747">
                  <c:v>38408</c:v>
                </c:pt>
                <c:pt idx="748">
                  <c:v>38401</c:v>
                </c:pt>
                <c:pt idx="749">
                  <c:v>38394</c:v>
                </c:pt>
                <c:pt idx="750">
                  <c:v>38387</c:v>
                </c:pt>
                <c:pt idx="751">
                  <c:v>38380</c:v>
                </c:pt>
                <c:pt idx="752">
                  <c:v>38373</c:v>
                </c:pt>
                <c:pt idx="753">
                  <c:v>38366</c:v>
                </c:pt>
                <c:pt idx="754">
                  <c:v>38359</c:v>
                </c:pt>
                <c:pt idx="755">
                  <c:v>38352</c:v>
                </c:pt>
                <c:pt idx="756">
                  <c:v>38345</c:v>
                </c:pt>
                <c:pt idx="757">
                  <c:v>38338</c:v>
                </c:pt>
                <c:pt idx="758">
                  <c:v>38331</c:v>
                </c:pt>
                <c:pt idx="759">
                  <c:v>38324</c:v>
                </c:pt>
                <c:pt idx="760">
                  <c:v>38317</c:v>
                </c:pt>
                <c:pt idx="761">
                  <c:v>38310</c:v>
                </c:pt>
                <c:pt idx="762">
                  <c:v>38303</c:v>
                </c:pt>
                <c:pt idx="763">
                  <c:v>38296</c:v>
                </c:pt>
                <c:pt idx="764">
                  <c:v>38289</c:v>
                </c:pt>
                <c:pt idx="765">
                  <c:v>38282</c:v>
                </c:pt>
                <c:pt idx="766">
                  <c:v>38275</c:v>
                </c:pt>
                <c:pt idx="767">
                  <c:v>38268</c:v>
                </c:pt>
                <c:pt idx="768">
                  <c:v>38261</c:v>
                </c:pt>
                <c:pt idx="769">
                  <c:v>38254</c:v>
                </c:pt>
                <c:pt idx="770">
                  <c:v>38247</c:v>
                </c:pt>
                <c:pt idx="771">
                  <c:v>38240</c:v>
                </c:pt>
                <c:pt idx="772">
                  <c:v>38233</c:v>
                </c:pt>
                <c:pt idx="773">
                  <c:v>38226</c:v>
                </c:pt>
                <c:pt idx="774">
                  <c:v>38219</c:v>
                </c:pt>
                <c:pt idx="775">
                  <c:v>38212</c:v>
                </c:pt>
                <c:pt idx="776">
                  <c:v>38205</c:v>
                </c:pt>
                <c:pt idx="777">
                  <c:v>38198</c:v>
                </c:pt>
                <c:pt idx="778">
                  <c:v>38191</c:v>
                </c:pt>
                <c:pt idx="779">
                  <c:v>38184</c:v>
                </c:pt>
                <c:pt idx="780">
                  <c:v>38177</c:v>
                </c:pt>
                <c:pt idx="781">
                  <c:v>38170</c:v>
                </c:pt>
                <c:pt idx="782">
                  <c:v>38163</c:v>
                </c:pt>
                <c:pt idx="783">
                  <c:v>38156</c:v>
                </c:pt>
                <c:pt idx="784">
                  <c:v>38149</c:v>
                </c:pt>
                <c:pt idx="785">
                  <c:v>38142</c:v>
                </c:pt>
                <c:pt idx="786">
                  <c:v>38135</c:v>
                </c:pt>
                <c:pt idx="787">
                  <c:v>38128</c:v>
                </c:pt>
                <c:pt idx="788">
                  <c:v>38121</c:v>
                </c:pt>
                <c:pt idx="789">
                  <c:v>38114</c:v>
                </c:pt>
                <c:pt idx="790">
                  <c:v>38107</c:v>
                </c:pt>
                <c:pt idx="791">
                  <c:v>38100</c:v>
                </c:pt>
                <c:pt idx="792">
                  <c:v>38093</c:v>
                </c:pt>
                <c:pt idx="793">
                  <c:v>38086</c:v>
                </c:pt>
                <c:pt idx="794">
                  <c:v>38079</c:v>
                </c:pt>
                <c:pt idx="795">
                  <c:v>38072</c:v>
                </c:pt>
                <c:pt idx="796">
                  <c:v>38065</c:v>
                </c:pt>
                <c:pt idx="797">
                  <c:v>38058</c:v>
                </c:pt>
                <c:pt idx="798">
                  <c:v>38051</c:v>
                </c:pt>
                <c:pt idx="799">
                  <c:v>38044</c:v>
                </c:pt>
                <c:pt idx="800">
                  <c:v>38037</c:v>
                </c:pt>
                <c:pt idx="801">
                  <c:v>38030</c:v>
                </c:pt>
                <c:pt idx="802">
                  <c:v>38023</c:v>
                </c:pt>
                <c:pt idx="803">
                  <c:v>38016</c:v>
                </c:pt>
                <c:pt idx="804">
                  <c:v>38009</c:v>
                </c:pt>
                <c:pt idx="805">
                  <c:v>38002</c:v>
                </c:pt>
                <c:pt idx="806">
                  <c:v>37995</c:v>
                </c:pt>
                <c:pt idx="807">
                  <c:v>37988</c:v>
                </c:pt>
                <c:pt idx="808">
                  <c:v>37981</c:v>
                </c:pt>
                <c:pt idx="809">
                  <c:v>37974</c:v>
                </c:pt>
                <c:pt idx="810">
                  <c:v>37967</c:v>
                </c:pt>
                <c:pt idx="811">
                  <c:v>37960</c:v>
                </c:pt>
                <c:pt idx="812">
                  <c:v>37953</c:v>
                </c:pt>
                <c:pt idx="813">
                  <c:v>37946</c:v>
                </c:pt>
                <c:pt idx="814">
                  <c:v>37939</c:v>
                </c:pt>
                <c:pt idx="815">
                  <c:v>37932</c:v>
                </c:pt>
                <c:pt idx="816">
                  <c:v>37925</c:v>
                </c:pt>
                <c:pt idx="817">
                  <c:v>37918</c:v>
                </c:pt>
                <c:pt idx="818">
                  <c:v>37911</c:v>
                </c:pt>
                <c:pt idx="819">
                  <c:v>37904</c:v>
                </c:pt>
                <c:pt idx="820">
                  <c:v>37897</c:v>
                </c:pt>
                <c:pt idx="821">
                  <c:v>37890</c:v>
                </c:pt>
                <c:pt idx="822">
                  <c:v>37883</c:v>
                </c:pt>
                <c:pt idx="823">
                  <c:v>37876</c:v>
                </c:pt>
                <c:pt idx="824">
                  <c:v>37869</c:v>
                </c:pt>
                <c:pt idx="825">
                  <c:v>37862</c:v>
                </c:pt>
                <c:pt idx="826">
                  <c:v>37855</c:v>
                </c:pt>
                <c:pt idx="827">
                  <c:v>37848</c:v>
                </c:pt>
                <c:pt idx="828">
                  <c:v>37841</c:v>
                </c:pt>
                <c:pt idx="829">
                  <c:v>37834</c:v>
                </c:pt>
                <c:pt idx="830">
                  <c:v>37827</c:v>
                </c:pt>
                <c:pt idx="831">
                  <c:v>37820</c:v>
                </c:pt>
                <c:pt idx="832">
                  <c:v>37813</c:v>
                </c:pt>
                <c:pt idx="833">
                  <c:v>37806</c:v>
                </c:pt>
                <c:pt idx="834">
                  <c:v>37799</c:v>
                </c:pt>
                <c:pt idx="835">
                  <c:v>37792</c:v>
                </c:pt>
                <c:pt idx="836">
                  <c:v>37785</c:v>
                </c:pt>
                <c:pt idx="837">
                  <c:v>37778</c:v>
                </c:pt>
                <c:pt idx="838">
                  <c:v>37771</c:v>
                </c:pt>
                <c:pt idx="839">
                  <c:v>37764</c:v>
                </c:pt>
                <c:pt idx="840">
                  <c:v>37757</c:v>
                </c:pt>
                <c:pt idx="841">
                  <c:v>37750</c:v>
                </c:pt>
                <c:pt idx="842">
                  <c:v>37743</c:v>
                </c:pt>
                <c:pt idx="843">
                  <c:v>37736</c:v>
                </c:pt>
                <c:pt idx="844">
                  <c:v>37729</c:v>
                </c:pt>
                <c:pt idx="845">
                  <c:v>37722</c:v>
                </c:pt>
                <c:pt idx="846">
                  <c:v>37715</c:v>
                </c:pt>
                <c:pt idx="847">
                  <c:v>37708</c:v>
                </c:pt>
                <c:pt idx="848">
                  <c:v>37701</c:v>
                </c:pt>
                <c:pt idx="849">
                  <c:v>37694</c:v>
                </c:pt>
                <c:pt idx="850">
                  <c:v>37687</c:v>
                </c:pt>
                <c:pt idx="851">
                  <c:v>37680</c:v>
                </c:pt>
                <c:pt idx="852">
                  <c:v>37673</c:v>
                </c:pt>
                <c:pt idx="853">
                  <c:v>37666</c:v>
                </c:pt>
                <c:pt idx="854">
                  <c:v>37659</c:v>
                </c:pt>
                <c:pt idx="855">
                  <c:v>37652</c:v>
                </c:pt>
                <c:pt idx="856">
                  <c:v>37645</c:v>
                </c:pt>
                <c:pt idx="857">
                  <c:v>37638</c:v>
                </c:pt>
                <c:pt idx="858">
                  <c:v>37631</c:v>
                </c:pt>
                <c:pt idx="859">
                  <c:v>37624</c:v>
                </c:pt>
                <c:pt idx="860">
                  <c:v>37617</c:v>
                </c:pt>
                <c:pt idx="861">
                  <c:v>37610</c:v>
                </c:pt>
                <c:pt idx="862">
                  <c:v>37603</c:v>
                </c:pt>
                <c:pt idx="863">
                  <c:v>37596</c:v>
                </c:pt>
                <c:pt idx="864">
                  <c:v>37589</c:v>
                </c:pt>
                <c:pt idx="865">
                  <c:v>37582</c:v>
                </c:pt>
                <c:pt idx="866">
                  <c:v>37575</c:v>
                </c:pt>
                <c:pt idx="867">
                  <c:v>37568</c:v>
                </c:pt>
                <c:pt idx="868">
                  <c:v>37561</c:v>
                </c:pt>
                <c:pt idx="869">
                  <c:v>37554</c:v>
                </c:pt>
                <c:pt idx="870">
                  <c:v>37547</c:v>
                </c:pt>
                <c:pt idx="871">
                  <c:v>37540</c:v>
                </c:pt>
                <c:pt idx="872">
                  <c:v>37533</c:v>
                </c:pt>
                <c:pt idx="873">
                  <c:v>37526</c:v>
                </c:pt>
                <c:pt idx="874">
                  <c:v>37519</c:v>
                </c:pt>
                <c:pt idx="875">
                  <c:v>37512</c:v>
                </c:pt>
                <c:pt idx="876">
                  <c:v>37505</c:v>
                </c:pt>
                <c:pt idx="877">
                  <c:v>37498</c:v>
                </c:pt>
                <c:pt idx="878">
                  <c:v>37491</c:v>
                </c:pt>
                <c:pt idx="879">
                  <c:v>37484</c:v>
                </c:pt>
                <c:pt idx="880">
                  <c:v>37477</c:v>
                </c:pt>
                <c:pt idx="881">
                  <c:v>37470</c:v>
                </c:pt>
                <c:pt idx="882">
                  <c:v>37463</c:v>
                </c:pt>
                <c:pt idx="883">
                  <c:v>37456</c:v>
                </c:pt>
                <c:pt idx="884">
                  <c:v>37449</c:v>
                </c:pt>
                <c:pt idx="885">
                  <c:v>37442</c:v>
                </c:pt>
                <c:pt idx="886">
                  <c:v>37435</c:v>
                </c:pt>
                <c:pt idx="887">
                  <c:v>37428</c:v>
                </c:pt>
                <c:pt idx="888">
                  <c:v>37421</c:v>
                </c:pt>
                <c:pt idx="889">
                  <c:v>37414</c:v>
                </c:pt>
                <c:pt idx="890">
                  <c:v>37407</c:v>
                </c:pt>
                <c:pt idx="891">
                  <c:v>37400</c:v>
                </c:pt>
                <c:pt idx="892">
                  <c:v>37393</c:v>
                </c:pt>
                <c:pt idx="893">
                  <c:v>37386</c:v>
                </c:pt>
                <c:pt idx="894">
                  <c:v>37379</c:v>
                </c:pt>
                <c:pt idx="895">
                  <c:v>37372</c:v>
                </c:pt>
                <c:pt idx="896">
                  <c:v>37365</c:v>
                </c:pt>
                <c:pt idx="897">
                  <c:v>37358</c:v>
                </c:pt>
                <c:pt idx="898">
                  <c:v>37351</c:v>
                </c:pt>
                <c:pt idx="899">
                  <c:v>37344</c:v>
                </c:pt>
                <c:pt idx="900">
                  <c:v>37337</c:v>
                </c:pt>
                <c:pt idx="901">
                  <c:v>37330</c:v>
                </c:pt>
                <c:pt idx="902">
                  <c:v>37323</c:v>
                </c:pt>
                <c:pt idx="903">
                  <c:v>37316</c:v>
                </c:pt>
                <c:pt idx="904">
                  <c:v>37309</c:v>
                </c:pt>
                <c:pt idx="905">
                  <c:v>37302</c:v>
                </c:pt>
                <c:pt idx="906">
                  <c:v>37295</c:v>
                </c:pt>
                <c:pt idx="907">
                  <c:v>37288</c:v>
                </c:pt>
                <c:pt idx="908">
                  <c:v>37281</c:v>
                </c:pt>
                <c:pt idx="909">
                  <c:v>37274</c:v>
                </c:pt>
                <c:pt idx="910">
                  <c:v>37267</c:v>
                </c:pt>
                <c:pt idx="911">
                  <c:v>37260</c:v>
                </c:pt>
                <c:pt idx="912">
                  <c:v>37253</c:v>
                </c:pt>
                <c:pt idx="913">
                  <c:v>37246</c:v>
                </c:pt>
                <c:pt idx="914">
                  <c:v>37239</c:v>
                </c:pt>
                <c:pt idx="915">
                  <c:v>37232</c:v>
                </c:pt>
                <c:pt idx="916">
                  <c:v>37225</c:v>
                </c:pt>
                <c:pt idx="917">
                  <c:v>37218</c:v>
                </c:pt>
                <c:pt idx="918">
                  <c:v>37211</c:v>
                </c:pt>
                <c:pt idx="919">
                  <c:v>37204</c:v>
                </c:pt>
                <c:pt idx="920">
                  <c:v>37197</c:v>
                </c:pt>
                <c:pt idx="921">
                  <c:v>37190</c:v>
                </c:pt>
                <c:pt idx="922">
                  <c:v>37183</c:v>
                </c:pt>
                <c:pt idx="923">
                  <c:v>37176</c:v>
                </c:pt>
                <c:pt idx="924">
                  <c:v>37169</c:v>
                </c:pt>
                <c:pt idx="925">
                  <c:v>37162</c:v>
                </c:pt>
                <c:pt idx="926">
                  <c:v>37155</c:v>
                </c:pt>
                <c:pt idx="927">
                  <c:v>37148</c:v>
                </c:pt>
                <c:pt idx="928">
                  <c:v>37141</c:v>
                </c:pt>
                <c:pt idx="929">
                  <c:v>37134</c:v>
                </c:pt>
                <c:pt idx="930">
                  <c:v>37127</c:v>
                </c:pt>
                <c:pt idx="931">
                  <c:v>37120</c:v>
                </c:pt>
                <c:pt idx="932">
                  <c:v>37113</c:v>
                </c:pt>
                <c:pt idx="933">
                  <c:v>37106</c:v>
                </c:pt>
                <c:pt idx="934">
                  <c:v>37099</c:v>
                </c:pt>
                <c:pt idx="935">
                  <c:v>37092</c:v>
                </c:pt>
                <c:pt idx="936">
                  <c:v>37085</c:v>
                </c:pt>
                <c:pt idx="937">
                  <c:v>37078</c:v>
                </c:pt>
                <c:pt idx="938">
                  <c:v>37071</c:v>
                </c:pt>
                <c:pt idx="939">
                  <c:v>37064</c:v>
                </c:pt>
                <c:pt idx="940">
                  <c:v>37057</c:v>
                </c:pt>
                <c:pt idx="941">
                  <c:v>37050</c:v>
                </c:pt>
                <c:pt idx="942">
                  <c:v>37043</c:v>
                </c:pt>
                <c:pt idx="943">
                  <c:v>37036</c:v>
                </c:pt>
                <c:pt idx="944">
                  <c:v>37029</c:v>
                </c:pt>
                <c:pt idx="945">
                  <c:v>37022</c:v>
                </c:pt>
                <c:pt idx="946">
                  <c:v>37015</c:v>
                </c:pt>
                <c:pt idx="947">
                  <c:v>37008</c:v>
                </c:pt>
                <c:pt idx="948">
                  <c:v>37001</c:v>
                </c:pt>
                <c:pt idx="949">
                  <c:v>36994</c:v>
                </c:pt>
                <c:pt idx="950">
                  <c:v>36987</c:v>
                </c:pt>
                <c:pt idx="951">
                  <c:v>36980</c:v>
                </c:pt>
                <c:pt idx="952">
                  <c:v>36973</c:v>
                </c:pt>
                <c:pt idx="953">
                  <c:v>36966</c:v>
                </c:pt>
                <c:pt idx="954">
                  <c:v>36959</c:v>
                </c:pt>
                <c:pt idx="955">
                  <c:v>36952</c:v>
                </c:pt>
                <c:pt idx="956">
                  <c:v>36945</c:v>
                </c:pt>
                <c:pt idx="957">
                  <c:v>36938</c:v>
                </c:pt>
                <c:pt idx="958">
                  <c:v>36931</c:v>
                </c:pt>
                <c:pt idx="959">
                  <c:v>36924</c:v>
                </c:pt>
                <c:pt idx="960">
                  <c:v>36917</c:v>
                </c:pt>
                <c:pt idx="961">
                  <c:v>36910</c:v>
                </c:pt>
                <c:pt idx="962">
                  <c:v>36903</c:v>
                </c:pt>
                <c:pt idx="963">
                  <c:v>36896</c:v>
                </c:pt>
                <c:pt idx="964">
                  <c:v>36889</c:v>
                </c:pt>
                <c:pt idx="965">
                  <c:v>36882</c:v>
                </c:pt>
                <c:pt idx="966">
                  <c:v>36875</c:v>
                </c:pt>
                <c:pt idx="967">
                  <c:v>36868</c:v>
                </c:pt>
                <c:pt idx="968">
                  <c:v>36861</c:v>
                </c:pt>
                <c:pt idx="969">
                  <c:v>36854</c:v>
                </c:pt>
                <c:pt idx="970">
                  <c:v>36847</c:v>
                </c:pt>
                <c:pt idx="971">
                  <c:v>36840</c:v>
                </c:pt>
                <c:pt idx="972">
                  <c:v>36833</c:v>
                </c:pt>
                <c:pt idx="973">
                  <c:v>36826</c:v>
                </c:pt>
                <c:pt idx="974">
                  <c:v>36819</c:v>
                </c:pt>
                <c:pt idx="975">
                  <c:v>36812</c:v>
                </c:pt>
                <c:pt idx="976">
                  <c:v>36805</c:v>
                </c:pt>
                <c:pt idx="977">
                  <c:v>36798</c:v>
                </c:pt>
                <c:pt idx="978">
                  <c:v>36791</c:v>
                </c:pt>
                <c:pt idx="979">
                  <c:v>36784</c:v>
                </c:pt>
                <c:pt idx="980">
                  <c:v>36777</c:v>
                </c:pt>
                <c:pt idx="981">
                  <c:v>36770</c:v>
                </c:pt>
                <c:pt idx="982">
                  <c:v>36763</c:v>
                </c:pt>
                <c:pt idx="983">
                  <c:v>36756</c:v>
                </c:pt>
                <c:pt idx="984">
                  <c:v>36749</c:v>
                </c:pt>
                <c:pt idx="985">
                  <c:v>36742</c:v>
                </c:pt>
                <c:pt idx="986">
                  <c:v>36735</c:v>
                </c:pt>
                <c:pt idx="987">
                  <c:v>36728</c:v>
                </c:pt>
                <c:pt idx="988">
                  <c:v>36721</c:v>
                </c:pt>
                <c:pt idx="989">
                  <c:v>36714</c:v>
                </c:pt>
                <c:pt idx="990">
                  <c:v>36707</c:v>
                </c:pt>
                <c:pt idx="991">
                  <c:v>36700</c:v>
                </c:pt>
                <c:pt idx="992">
                  <c:v>36693</c:v>
                </c:pt>
                <c:pt idx="993">
                  <c:v>36686</c:v>
                </c:pt>
                <c:pt idx="994">
                  <c:v>36679</c:v>
                </c:pt>
                <c:pt idx="995">
                  <c:v>36672</c:v>
                </c:pt>
                <c:pt idx="996">
                  <c:v>36665</c:v>
                </c:pt>
                <c:pt idx="997">
                  <c:v>36658</c:v>
                </c:pt>
                <c:pt idx="998">
                  <c:v>36651</c:v>
                </c:pt>
                <c:pt idx="999">
                  <c:v>36644</c:v>
                </c:pt>
                <c:pt idx="1000">
                  <c:v>36637</c:v>
                </c:pt>
                <c:pt idx="1001">
                  <c:v>36630</c:v>
                </c:pt>
                <c:pt idx="1002">
                  <c:v>36623</c:v>
                </c:pt>
                <c:pt idx="1003">
                  <c:v>36616</c:v>
                </c:pt>
                <c:pt idx="1004">
                  <c:v>36609</c:v>
                </c:pt>
                <c:pt idx="1005">
                  <c:v>36602</c:v>
                </c:pt>
                <c:pt idx="1006">
                  <c:v>36595</c:v>
                </c:pt>
                <c:pt idx="1007">
                  <c:v>36588</c:v>
                </c:pt>
                <c:pt idx="1008">
                  <c:v>36581</c:v>
                </c:pt>
                <c:pt idx="1009">
                  <c:v>36574</c:v>
                </c:pt>
                <c:pt idx="1010">
                  <c:v>36567</c:v>
                </c:pt>
                <c:pt idx="1011">
                  <c:v>36560</c:v>
                </c:pt>
                <c:pt idx="1012">
                  <c:v>36553</c:v>
                </c:pt>
                <c:pt idx="1013">
                  <c:v>36546</c:v>
                </c:pt>
                <c:pt idx="1014">
                  <c:v>36539</c:v>
                </c:pt>
                <c:pt idx="1015">
                  <c:v>36532</c:v>
                </c:pt>
                <c:pt idx="1016">
                  <c:v>36525</c:v>
                </c:pt>
                <c:pt idx="1017">
                  <c:v>36518</c:v>
                </c:pt>
                <c:pt idx="1018">
                  <c:v>36511</c:v>
                </c:pt>
                <c:pt idx="1019">
                  <c:v>36504</c:v>
                </c:pt>
                <c:pt idx="1020">
                  <c:v>36497</c:v>
                </c:pt>
                <c:pt idx="1021">
                  <c:v>36490</c:v>
                </c:pt>
                <c:pt idx="1022">
                  <c:v>36483</c:v>
                </c:pt>
                <c:pt idx="1023">
                  <c:v>36476</c:v>
                </c:pt>
                <c:pt idx="1024">
                  <c:v>36469</c:v>
                </c:pt>
                <c:pt idx="1025">
                  <c:v>36462</c:v>
                </c:pt>
                <c:pt idx="1026">
                  <c:v>36455</c:v>
                </c:pt>
                <c:pt idx="1027">
                  <c:v>36448</c:v>
                </c:pt>
                <c:pt idx="1028">
                  <c:v>36441</c:v>
                </c:pt>
                <c:pt idx="1029">
                  <c:v>36434</c:v>
                </c:pt>
                <c:pt idx="1030">
                  <c:v>36427</c:v>
                </c:pt>
                <c:pt idx="1031">
                  <c:v>36420</c:v>
                </c:pt>
                <c:pt idx="1032">
                  <c:v>36413</c:v>
                </c:pt>
                <c:pt idx="1033">
                  <c:v>36406</c:v>
                </c:pt>
                <c:pt idx="1034">
                  <c:v>36399</c:v>
                </c:pt>
                <c:pt idx="1035">
                  <c:v>36392</c:v>
                </c:pt>
                <c:pt idx="1036">
                  <c:v>36385</c:v>
                </c:pt>
                <c:pt idx="1037">
                  <c:v>36378</c:v>
                </c:pt>
                <c:pt idx="1038">
                  <c:v>36371</c:v>
                </c:pt>
                <c:pt idx="1039">
                  <c:v>36364</c:v>
                </c:pt>
                <c:pt idx="1040">
                  <c:v>36357</c:v>
                </c:pt>
                <c:pt idx="1041">
                  <c:v>36350</c:v>
                </c:pt>
                <c:pt idx="1042">
                  <c:v>36343</c:v>
                </c:pt>
                <c:pt idx="1043">
                  <c:v>36336</c:v>
                </c:pt>
                <c:pt idx="1044">
                  <c:v>36329</c:v>
                </c:pt>
                <c:pt idx="1045">
                  <c:v>36322</c:v>
                </c:pt>
                <c:pt idx="1046">
                  <c:v>36315</c:v>
                </c:pt>
                <c:pt idx="1047">
                  <c:v>36308</c:v>
                </c:pt>
                <c:pt idx="1048">
                  <c:v>36301</c:v>
                </c:pt>
                <c:pt idx="1049">
                  <c:v>36294</c:v>
                </c:pt>
                <c:pt idx="1050">
                  <c:v>36287</c:v>
                </c:pt>
                <c:pt idx="1051">
                  <c:v>36280</c:v>
                </c:pt>
                <c:pt idx="1052">
                  <c:v>36273</c:v>
                </c:pt>
                <c:pt idx="1053">
                  <c:v>36266</c:v>
                </c:pt>
                <c:pt idx="1054">
                  <c:v>36259</c:v>
                </c:pt>
                <c:pt idx="1055">
                  <c:v>36252</c:v>
                </c:pt>
                <c:pt idx="1056">
                  <c:v>36245</c:v>
                </c:pt>
                <c:pt idx="1057">
                  <c:v>36238</c:v>
                </c:pt>
                <c:pt idx="1058">
                  <c:v>36231</c:v>
                </c:pt>
                <c:pt idx="1059">
                  <c:v>36224</c:v>
                </c:pt>
                <c:pt idx="1060">
                  <c:v>36217</c:v>
                </c:pt>
                <c:pt idx="1061">
                  <c:v>36210</c:v>
                </c:pt>
                <c:pt idx="1062">
                  <c:v>36203</c:v>
                </c:pt>
                <c:pt idx="1063">
                  <c:v>36196</c:v>
                </c:pt>
                <c:pt idx="1064">
                  <c:v>36189</c:v>
                </c:pt>
                <c:pt idx="1065">
                  <c:v>36182</c:v>
                </c:pt>
                <c:pt idx="1066">
                  <c:v>36175</c:v>
                </c:pt>
                <c:pt idx="1067">
                  <c:v>36168</c:v>
                </c:pt>
                <c:pt idx="1068">
                  <c:v>36161</c:v>
                </c:pt>
                <c:pt idx="1069">
                  <c:v>36154</c:v>
                </c:pt>
                <c:pt idx="1070">
                  <c:v>36147</c:v>
                </c:pt>
                <c:pt idx="1071">
                  <c:v>36140</c:v>
                </c:pt>
                <c:pt idx="1072">
                  <c:v>36133</c:v>
                </c:pt>
                <c:pt idx="1073">
                  <c:v>36126</c:v>
                </c:pt>
                <c:pt idx="1074">
                  <c:v>36119</c:v>
                </c:pt>
                <c:pt idx="1075">
                  <c:v>36112</c:v>
                </c:pt>
                <c:pt idx="1076">
                  <c:v>36105</c:v>
                </c:pt>
                <c:pt idx="1077">
                  <c:v>36098</c:v>
                </c:pt>
                <c:pt idx="1078">
                  <c:v>36091</c:v>
                </c:pt>
                <c:pt idx="1079">
                  <c:v>36084</c:v>
                </c:pt>
                <c:pt idx="1080">
                  <c:v>36077</c:v>
                </c:pt>
                <c:pt idx="1081">
                  <c:v>36070</c:v>
                </c:pt>
                <c:pt idx="1082">
                  <c:v>36063</c:v>
                </c:pt>
                <c:pt idx="1083">
                  <c:v>36056</c:v>
                </c:pt>
                <c:pt idx="1084">
                  <c:v>36049</c:v>
                </c:pt>
                <c:pt idx="1085">
                  <c:v>36042</c:v>
                </c:pt>
                <c:pt idx="1086">
                  <c:v>36035</c:v>
                </c:pt>
                <c:pt idx="1087">
                  <c:v>36028</c:v>
                </c:pt>
                <c:pt idx="1088">
                  <c:v>36021</c:v>
                </c:pt>
                <c:pt idx="1089">
                  <c:v>36014</c:v>
                </c:pt>
                <c:pt idx="1090">
                  <c:v>36007</c:v>
                </c:pt>
                <c:pt idx="1091">
                  <c:v>36000</c:v>
                </c:pt>
                <c:pt idx="1092">
                  <c:v>35993</c:v>
                </c:pt>
                <c:pt idx="1093">
                  <c:v>35986</c:v>
                </c:pt>
                <c:pt idx="1094">
                  <c:v>35979</c:v>
                </c:pt>
                <c:pt idx="1095">
                  <c:v>35972</c:v>
                </c:pt>
                <c:pt idx="1096">
                  <c:v>35965</c:v>
                </c:pt>
                <c:pt idx="1097">
                  <c:v>35958</c:v>
                </c:pt>
                <c:pt idx="1098">
                  <c:v>35951</c:v>
                </c:pt>
                <c:pt idx="1099">
                  <c:v>35944</c:v>
                </c:pt>
                <c:pt idx="1100">
                  <c:v>35937</c:v>
                </c:pt>
                <c:pt idx="1101">
                  <c:v>35930</c:v>
                </c:pt>
                <c:pt idx="1102">
                  <c:v>35923</c:v>
                </c:pt>
                <c:pt idx="1103">
                  <c:v>35916</c:v>
                </c:pt>
                <c:pt idx="1104">
                  <c:v>35909</c:v>
                </c:pt>
                <c:pt idx="1105">
                  <c:v>35902</c:v>
                </c:pt>
                <c:pt idx="1106">
                  <c:v>35895</c:v>
                </c:pt>
                <c:pt idx="1107">
                  <c:v>35888</c:v>
                </c:pt>
                <c:pt idx="1108">
                  <c:v>35881</c:v>
                </c:pt>
                <c:pt idx="1109">
                  <c:v>35874</c:v>
                </c:pt>
                <c:pt idx="1110">
                  <c:v>35867</c:v>
                </c:pt>
                <c:pt idx="1111">
                  <c:v>35860</c:v>
                </c:pt>
                <c:pt idx="1112">
                  <c:v>35853</c:v>
                </c:pt>
                <c:pt idx="1113">
                  <c:v>35846</c:v>
                </c:pt>
                <c:pt idx="1114">
                  <c:v>35839</c:v>
                </c:pt>
                <c:pt idx="1115">
                  <c:v>35832</c:v>
                </c:pt>
                <c:pt idx="1116">
                  <c:v>35825</c:v>
                </c:pt>
                <c:pt idx="1117">
                  <c:v>35818</c:v>
                </c:pt>
                <c:pt idx="1118">
                  <c:v>35811</c:v>
                </c:pt>
                <c:pt idx="1119">
                  <c:v>35804</c:v>
                </c:pt>
                <c:pt idx="1120">
                  <c:v>35797</c:v>
                </c:pt>
                <c:pt idx="1121">
                  <c:v>35790</c:v>
                </c:pt>
                <c:pt idx="1122">
                  <c:v>35783</c:v>
                </c:pt>
                <c:pt idx="1123">
                  <c:v>35776</c:v>
                </c:pt>
                <c:pt idx="1124">
                  <c:v>35769</c:v>
                </c:pt>
                <c:pt idx="1125">
                  <c:v>35762</c:v>
                </c:pt>
                <c:pt idx="1126">
                  <c:v>35755</c:v>
                </c:pt>
                <c:pt idx="1127">
                  <c:v>35748</c:v>
                </c:pt>
                <c:pt idx="1128">
                  <c:v>35741</c:v>
                </c:pt>
                <c:pt idx="1129">
                  <c:v>35734</c:v>
                </c:pt>
                <c:pt idx="1130">
                  <c:v>35727</c:v>
                </c:pt>
                <c:pt idx="1131">
                  <c:v>35720</c:v>
                </c:pt>
                <c:pt idx="1132">
                  <c:v>35713</c:v>
                </c:pt>
                <c:pt idx="1133">
                  <c:v>35706</c:v>
                </c:pt>
                <c:pt idx="1134">
                  <c:v>35699</c:v>
                </c:pt>
                <c:pt idx="1135">
                  <c:v>35692</c:v>
                </c:pt>
                <c:pt idx="1136">
                  <c:v>35685</c:v>
                </c:pt>
                <c:pt idx="1137">
                  <c:v>35678</c:v>
                </c:pt>
                <c:pt idx="1138">
                  <c:v>35671</c:v>
                </c:pt>
                <c:pt idx="1139">
                  <c:v>35664</c:v>
                </c:pt>
                <c:pt idx="1140">
                  <c:v>35657</c:v>
                </c:pt>
                <c:pt idx="1141">
                  <c:v>35650</c:v>
                </c:pt>
                <c:pt idx="1142">
                  <c:v>35643</c:v>
                </c:pt>
                <c:pt idx="1143">
                  <c:v>35636</c:v>
                </c:pt>
                <c:pt idx="1144">
                  <c:v>35629</c:v>
                </c:pt>
                <c:pt idx="1145">
                  <c:v>35622</c:v>
                </c:pt>
                <c:pt idx="1146">
                  <c:v>35615</c:v>
                </c:pt>
                <c:pt idx="1147">
                  <c:v>35608</c:v>
                </c:pt>
                <c:pt idx="1148">
                  <c:v>35601</c:v>
                </c:pt>
                <c:pt idx="1149">
                  <c:v>35594</c:v>
                </c:pt>
                <c:pt idx="1150">
                  <c:v>35587</c:v>
                </c:pt>
                <c:pt idx="1151">
                  <c:v>35580</c:v>
                </c:pt>
                <c:pt idx="1152">
                  <c:v>35573</c:v>
                </c:pt>
                <c:pt idx="1153">
                  <c:v>35566</c:v>
                </c:pt>
                <c:pt idx="1154">
                  <c:v>35559</c:v>
                </c:pt>
                <c:pt idx="1155">
                  <c:v>35552</c:v>
                </c:pt>
                <c:pt idx="1156">
                  <c:v>35545</c:v>
                </c:pt>
                <c:pt idx="1157">
                  <c:v>35538</c:v>
                </c:pt>
                <c:pt idx="1158">
                  <c:v>35531</c:v>
                </c:pt>
                <c:pt idx="1159">
                  <c:v>35524</c:v>
                </c:pt>
                <c:pt idx="1160">
                  <c:v>35517</c:v>
                </c:pt>
                <c:pt idx="1161">
                  <c:v>35510</c:v>
                </c:pt>
                <c:pt idx="1162">
                  <c:v>35503</c:v>
                </c:pt>
                <c:pt idx="1163">
                  <c:v>35496</c:v>
                </c:pt>
                <c:pt idx="1164">
                  <c:v>35489</c:v>
                </c:pt>
                <c:pt idx="1165">
                  <c:v>35482</c:v>
                </c:pt>
                <c:pt idx="1166">
                  <c:v>35475</c:v>
                </c:pt>
                <c:pt idx="1167">
                  <c:v>35468</c:v>
                </c:pt>
                <c:pt idx="1168">
                  <c:v>35461</c:v>
                </c:pt>
                <c:pt idx="1169">
                  <c:v>35454</c:v>
                </c:pt>
                <c:pt idx="1170">
                  <c:v>35447</c:v>
                </c:pt>
                <c:pt idx="1171">
                  <c:v>35440</c:v>
                </c:pt>
                <c:pt idx="1172">
                  <c:v>35433</c:v>
                </c:pt>
                <c:pt idx="1173">
                  <c:v>35426</c:v>
                </c:pt>
                <c:pt idx="1174">
                  <c:v>35419</c:v>
                </c:pt>
                <c:pt idx="1175">
                  <c:v>35412</c:v>
                </c:pt>
                <c:pt idx="1176">
                  <c:v>35405</c:v>
                </c:pt>
                <c:pt idx="1177">
                  <c:v>35398</c:v>
                </c:pt>
                <c:pt idx="1178">
                  <c:v>35391</c:v>
                </c:pt>
                <c:pt idx="1179">
                  <c:v>35384</c:v>
                </c:pt>
                <c:pt idx="1180">
                  <c:v>35377</c:v>
                </c:pt>
                <c:pt idx="1181">
                  <c:v>35370</c:v>
                </c:pt>
                <c:pt idx="1182">
                  <c:v>35363</c:v>
                </c:pt>
                <c:pt idx="1183">
                  <c:v>35356</c:v>
                </c:pt>
                <c:pt idx="1184">
                  <c:v>35349</c:v>
                </c:pt>
                <c:pt idx="1185">
                  <c:v>35342</c:v>
                </c:pt>
                <c:pt idx="1186">
                  <c:v>35335</c:v>
                </c:pt>
                <c:pt idx="1187">
                  <c:v>35328</c:v>
                </c:pt>
                <c:pt idx="1188">
                  <c:v>35321</c:v>
                </c:pt>
                <c:pt idx="1189">
                  <c:v>35314</c:v>
                </c:pt>
                <c:pt idx="1190">
                  <c:v>35307</c:v>
                </c:pt>
                <c:pt idx="1191">
                  <c:v>35300</c:v>
                </c:pt>
                <c:pt idx="1192">
                  <c:v>35293</c:v>
                </c:pt>
                <c:pt idx="1193">
                  <c:v>35286</c:v>
                </c:pt>
                <c:pt idx="1194">
                  <c:v>35279</c:v>
                </c:pt>
                <c:pt idx="1195">
                  <c:v>35272</c:v>
                </c:pt>
                <c:pt idx="1196">
                  <c:v>35265</c:v>
                </c:pt>
                <c:pt idx="1197">
                  <c:v>35258</c:v>
                </c:pt>
                <c:pt idx="1198">
                  <c:v>35251</c:v>
                </c:pt>
                <c:pt idx="1199">
                  <c:v>35244</c:v>
                </c:pt>
                <c:pt idx="1200">
                  <c:v>35237</c:v>
                </c:pt>
                <c:pt idx="1201">
                  <c:v>35230</c:v>
                </c:pt>
                <c:pt idx="1202">
                  <c:v>35223</c:v>
                </c:pt>
                <c:pt idx="1203">
                  <c:v>35216</c:v>
                </c:pt>
                <c:pt idx="1204">
                  <c:v>35209</c:v>
                </c:pt>
                <c:pt idx="1205">
                  <c:v>35202</c:v>
                </c:pt>
                <c:pt idx="1206">
                  <c:v>35195</c:v>
                </c:pt>
                <c:pt idx="1207">
                  <c:v>35188</c:v>
                </c:pt>
                <c:pt idx="1208">
                  <c:v>35181</c:v>
                </c:pt>
                <c:pt idx="1209">
                  <c:v>35174</c:v>
                </c:pt>
                <c:pt idx="1210">
                  <c:v>35167</c:v>
                </c:pt>
                <c:pt idx="1211">
                  <c:v>35160</c:v>
                </c:pt>
                <c:pt idx="1212">
                  <c:v>35153</c:v>
                </c:pt>
                <c:pt idx="1213">
                  <c:v>35146</c:v>
                </c:pt>
                <c:pt idx="1214">
                  <c:v>35139</c:v>
                </c:pt>
                <c:pt idx="1215">
                  <c:v>35132</c:v>
                </c:pt>
                <c:pt idx="1216">
                  <c:v>35125</c:v>
                </c:pt>
                <c:pt idx="1217">
                  <c:v>35118</c:v>
                </c:pt>
                <c:pt idx="1218">
                  <c:v>35111</c:v>
                </c:pt>
                <c:pt idx="1219">
                  <c:v>35104</c:v>
                </c:pt>
                <c:pt idx="1220">
                  <c:v>35097</c:v>
                </c:pt>
                <c:pt idx="1221">
                  <c:v>35090</c:v>
                </c:pt>
                <c:pt idx="1222">
                  <c:v>35083</c:v>
                </c:pt>
                <c:pt idx="1223">
                  <c:v>35076</c:v>
                </c:pt>
                <c:pt idx="1224">
                  <c:v>35069</c:v>
                </c:pt>
                <c:pt idx="1225">
                  <c:v>35062</c:v>
                </c:pt>
                <c:pt idx="1226">
                  <c:v>35055</c:v>
                </c:pt>
                <c:pt idx="1227">
                  <c:v>35048</c:v>
                </c:pt>
                <c:pt idx="1228">
                  <c:v>35041</c:v>
                </c:pt>
                <c:pt idx="1229">
                  <c:v>35034</c:v>
                </c:pt>
                <c:pt idx="1230">
                  <c:v>35027</c:v>
                </c:pt>
                <c:pt idx="1231">
                  <c:v>35020</c:v>
                </c:pt>
                <c:pt idx="1232">
                  <c:v>35013</c:v>
                </c:pt>
                <c:pt idx="1233">
                  <c:v>35006</c:v>
                </c:pt>
                <c:pt idx="1234">
                  <c:v>34999</c:v>
                </c:pt>
                <c:pt idx="1235">
                  <c:v>34992</c:v>
                </c:pt>
                <c:pt idx="1236">
                  <c:v>34985</c:v>
                </c:pt>
                <c:pt idx="1237">
                  <c:v>34978</c:v>
                </c:pt>
                <c:pt idx="1238">
                  <c:v>34971</c:v>
                </c:pt>
                <c:pt idx="1239">
                  <c:v>34964</c:v>
                </c:pt>
                <c:pt idx="1240">
                  <c:v>34957</c:v>
                </c:pt>
                <c:pt idx="1241">
                  <c:v>34950</c:v>
                </c:pt>
                <c:pt idx="1242">
                  <c:v>34943</c:v>
                </c:pt>
                <c:pt idx="1243">
                  <c:v>34936</c:v>
                </c:pt>
                <c:pt idx="1244">
                  <c:v>34929</c:v>
                </c:pt>
                <c:pt idx="1245">
                  <c:v>34922</c:v>
                </c:pt>
                <c:pt idx="1246">
                  <c:v>34915</c:v>
                </c:pt>
                <c:pt idx="1247">
                  <c:v>34908</c:v>
                </c:pt>
                <c:pt idx="1248">
                  <c:v>34901</c:v>
                </c:pt>
                <c:pt idx="1249">
                  <c:v>34894</c:v>
                </c:pt>
                <c:pt idx="1250">
                  <c:v>34887</c:v>
                </c:pt>
                <c:pt idx="1251">
                  <c:v>34880</c:v>
                </c:pt>
                <c:pt idx="1252">
                  <c:v>34873</c:v>
                </c:pt>
                <c:pt idx="1253">
                  <c:v>34866</c:v>
                </c:pt>
                <c:pt idx="1254">
                  <c:v>34859</c:v>
                </c:pt>
                <c:pt idx="1255">
                  <c:v>34852</c:v>
                </c:pt>
                <c:pt idx="1256">
                  <c:v>34845</c:v>
                </c:pt>
                <c:pt idx="1257">
                  <c:v>34838</c:v>
                </c:pt>
                <c:pt idx="1258">
                  <c:v>34831</c:v>
                </c:pt>
                <c:pt idx="1259">
                  <c:v>34824</c:v>
                </c:pt>
                <c:pt idx="1260">
                  <c:v>34817</c:v>
                </c:pt>
                <c:pt idx="1261">
                  <c:v>34810</c:v>
                </c:pt>
                <c:pt idx="1262">
                  <c:v>34803</c:v>
                </c:pt>
                <c:pt idx="1263">
                  <c:v>34796</c:v>
                </c:pt>
                <c:pt idx="1264">
                  <c:v>34789</c:v>
                </c:pt>
                <c:pt idx="1265">
                  <c:v>34782</c:v>
                </c:pt>
                <c:pt idx="1266">
                  <c:v>34775</c:v>
                </c:pt>
                <c:pt idx="1267">
                  <c:v>34768</c:v>
                </c:pt>
                <c:pt idx="1268">
                  <c:v>34761</c:v>
                </c:pt>
                <c:pt idx="1269">
                  <c:v>34754</c:v>
                </c:pt>
                <c:pt idx="1270">
                  <c:v>34747</c:v>
                </c:pt>
                <c:pt idx="1271">
                  <c:v>34740</c:v>
                </c:pt>
                <c:pt idx="1272">
                  <c:v>34733</c:v>
                </c:pt>
                <c:pt idx="1273">
                  <c:v>34726</c:v>
                </c:pt>
                <c:pt idx="1274">
                  <c:v>34719</c:v>
                </c:pt>
                <c:pt idx="1275">
                  <c:v>34712</c:v>
                </c:pt>
                <c:pt idx="1276">
                  <c:v>34705</c:v>
                </c:pt>
              </c:numCache>
            </c:numRef>
          </c:cat>
          <c:val>
            <c:numRef>
              <c:f>'GBP3M Vol'!$C$5:$C$1281</c:f>
              <c:numCache>
                <c:formatCode>General</c:formatCode>
                <c:ptCount val="1277"/>
                <c:pt idx="0">
                  <c:v>6.7750000000000004</c:v>
                </c:pt>
                <c:pt idx="1">
                  <c:v>6.75</c:v>
                </c:pt>
                <c:pt idx="2">
                  <c:v>6.95</c:v>
                </c:pt>
                <c:pt idx="3">
                  <c:v>7.4249999999999998</c:v>
                </c:pt>
                <c:pt idx="4">
                  <c:v>7.55</c:v>
                </c:pt>
                <c:pt idx="5">
                  <c:v>7.45</c:v>
                </c:pt>
                <c:pt idx="6">
                  <c:v>6.9249999999999998</c:v>
                </c:pt>
                <c:pt idx="7">
                  <c:v>7.2750000000000004</c:v>
                </c:pt>
                <c:pt idx="8">
                  <c:v>6.7469999999999999</c:v>
                </c:pt>
                <c:pt idx="9">
                  <c:v>6.45</c:v>
                </c:pt>
                <c:pt idx="10">
                  <c:v>6.85</c:v>
                </c:pt>
                <c:pt idx="11">
                  <c:v>9.6</c:v>
                </c:pt>
                <c:pt idx="12">
                  <c:v>10.443</c:v>
                </c:pt>
                <c:pt idx="13">
                  <c:v>10.425000000000001</c:v>
                </c:pt>
                <c:pt idx="14">
                  <c:v>9.9</c:v>
                </c:pt>
                <c:pt idx="15">
                  <c:v>10.324999999999999</c:v>
                </c:pt>
                <c:pt idx="16">
                  <c:v>9.2249999999999996</c:v>
                </c:pt>
                <c:pt idx="17">
                  <c:v>10.75</c:v>
                </c:pt>
                <c:pt idx="18">
                  <c:v>11.574999999999999</c:v>
                </c:pt>
                <c:pt idx="19">
                  <c:v>11.208</c:v>
                </c:pt>
                <c:pt idx="20">
                  <c:v>10.4</c:v>
                </c:pt>
                <c:pt idx="21">
                  <c:v>10.050000000000001</c:v>
                </c:pt>
                <c:pt idx="22">
                  <c:v>10.743</c:v>
                </c:pt>
                <c:pt idx="23">
                  <c:v>11.765000000000001</c:v>
                </c:pt>
                <c:pt idx="24">
                  <c:v>12.65</c:v>
                </c:pt>
                <c:pt idx="25">
                  <c:v>12.7</c:v>
                </c:pt>
                <c:pt idx="26">
                  <c:v>12.65</c:v>
                </c:pt>
                <c:pt idx="27">
                  <c:v>12.9</c:v>
                </c:pt>
                <c:pt idx="28">
                  <c:v>14.1</c:v>
                </c:pt>
                <c:pt idx="29">
                  <c:v>12.65</c:v>
                </c:pt>
                <c:pt idx="30">
                  <c:v>11.96</c:v>
                </c:pt>
                <c:pt idx="31">
                  <c:v>12.3</c:v>
                </c:pt>
                <c:pt idx="32">
                  <c:v>10.43</c:v>
                </c:pt>
                <c:pt idx="33">
                  <c:v>9.8230000000000004</c:v>
                </c:pt>
                <c:pt idx="34">
                  <c:v>9.8770000000000007</c:v>
                </c:pt>
                <c:pt idx="35">
                  <c:v>9.5190000000000001</c:v>
                </c:pt>
                <c:pt idx="36">
                  <c:v>9.4320000000000004</c:v>
                </c:pt>
                <c:pt idx="37">
                  <c:v>9.35</c:v>
                </c:pt>
                <c:pt idx="38">
                  <c:v>9.4250000000000007</c:v>
                </c:pt>
                <c:pt idx="39">
                  <c:v>9.7249999999999996</c:v>
                </c:pt>
                <c:pt idx="40">
                  <c:v>9.1999999999999993</c:v>
                </c:pt>
                <c:pt idx="41">
                  <c:v>9.0250000000000004</c:v>
                </c:pt>
                <c:pt idx="42">
                  <c:v>8.4380000000000006</c:v>
                </c:pt>
                <c:pt idx="43">
                  <c:v>8.42</c:v>
                </c:pt>
                <c:pt idx="44">
                  <c:v>8.5500000000000007</c:v>
                </c:pt>
                <c:pt idx="45">
                  <c:v>8.9</c:v>
                </c:pt>
                <c:pt idx="46">
                  <c:v>7.625</c:v>
                </c:pt>
                <c:pt idx="47">
                  <c:v>7.6879999999999997</c:v>
                </c:pt>
                <c:pt idx="48">
                  <c:v>7.89</c:v>
                </c:pt>
                <c:pt idx="49">
                  <c:v>7.75</c:v>
                </c:pt>
                <c:pt idx="50">
                  <c:v>7.3380000000000001</c:v>
                </c:pt>
                <c:pt idx="51">
                  <c:v>7.5750000000000002</c:v>
                </c:pt>
                <c:pt idx="52">
                  <c:v>7.4</c:v>
                </c:pt>
                <c:pt idx="53">
                  <c:v>7.6</c:v>
                </c:pt>
                <c:pt idx="54">
                  <c:v>7.55</c:v>
                </c:pt>
                <c:pt idx="55">
                  <c:v>7.13</c:v>
                </c:pt>
                <c:pt idx="56">
                  <c:v>7.3</c:v>
                </c:pt>
                <c:pt idx="57">
                  <c:v>7.2249999999999996</c:v>
                </c:pt>
                <c:pt idx="58">
                  <c:v>7.4450000000000003</c:v>
                </c:pt>
                <c:pt idx="59">
                  <c:v>7.8250000000000002</c:v>
                </c:pt>
                <c:pt idx="60">
                  <c:v>7.625</c:v>
                </c:pt>
                <c:pt idx="61">
                  <c:v>7.7</c:v>
                </c:pt>
                <c:pt idx="62">
                  <c:v>7.4249999999999998</c:v>
                </c:pt>
                <c:pt idx="63">
                  <c:v>7.4249999999999998</c:v>
                </c:pt>
                <c:pt idx="64">
                  <c:v>8.0500000000000007</c:v>
                </c:pt>
                <c:pt idx="65">
                  <c:v>7.8</c:v>
                </c:pt>
                <c:pt idx="66">
                  <c:v>8.1370000000000005</c:v>
                </c:pt>
                <c:pt idx="67">
                  <c:v>8.1999999999999993</c:v>
                </c:pt>
                <c:pt idx="68">
                  <c:v>8.75</c:v>
                </c:pt>
                <c:pt idx="69">
                  <c:v>8.75</c:v>
                </c:pt>
                <c:pt idx="70">
                  <c:v>9.5329999999999995</c:v>
                </c:pt>
                <c:pt idx="71">
                  <c:v>9.5250000000000004</c:v>
                </c:pt>
                <c:pt idx="72">
                  <c:v>8.4</c:v>
                </c:pt>
                <c:pt idx="73">
                  <c:v>8.4250000000000007</c:v>
                </c:pt>
                <c:pt idx="74">
                  <c:v>7.625</c:v>
                </c:pt>
                <c:pt idx="75">
                  <c:v>6.6929999999999996</c:v>
                </c:pt>
                <c:pt idx="76">
                  <c:v>6.3869999999999996</c:v>
                </c:pt>
                <c:pt idx="77">
                  <c:v>6.7750000000000004</c:v>
                </c:pt>
                <c:pt idx="78">
                  <c:v>6.8380000000000001</c:v>
                </c:pt>
                <c:pt idx="79">
                  <c:v>7.05</c:v>
                </c:pt>
                <c:pt idx="80">
                  <c:v>7.85</c:v>
                </c:pt>
                <c:pt idx="81">
                  <c:v>7.5629999999999997</c:v>
                </c:pt>
                <c:pt idx="82">
                  <c:v>7.15</c:v>
                </c:pt>
                <c:pt idx="83">
                  <c:v>7.625</c:v>
                </c:pt>
                <c:pt idx="84">
                  <c:v>7.327</c:v>
                </c:pt>
                <c:pt idx="85">
                  <c:v>7.3630000000000004</c:v>
                </c:pt>
                <c:pt idx="86">
                  <c:v>7.827</c:v>
                </c:pt>
                <c:pt idx="87">
                  <c:v>8.0749999999999993</c:v>
                </c:pt>
                <c:pt idx="88">
                  <c:v>8.14</c:v>
                </c:pt>
                <c:pt idx="89">
                  <c:v>8.1999999999999993</c:v>
                </c:pt>
                <c:pt idx="90">
                  <c:v>7.9249999999999998</c:v>
                </c:pt>
                <c:pt idx="91">
                  <c:v>8.5250000000000004</c:v>
                </c:pt>
                <c:pt idx="92">
                  <c:v>8.7620000000000005</c:v>
                </c:pt>
                <c:pt idx="93">
                  <c:v>7.5750000000000002</c:v>
                </c:pt>
                <c:pt idx="94">
                  <c:v>7.4</c:v>
                </c:pt>
                <c:pt idx="95">
                  <c:v>7.625</c:v>
                </c:pt>
                <c:pt idx="96">
                  <c:v>7.5750000000000002</c:v>
                </c:pt>
                <c:pt idx="97">
                  <c:v>7.4630000000000001</c:v>
                </c:pt>
                <c:pt idx="98">
                  <c:v>7.45</c:v>
                </c:pt>
                <c:pt idx="99">
                  <c:v>7.25</c:v>
                </c:pt>
                <c:pt idx="100">
                  <c:v>7.25</c:v>
                </c:pt>
                <c:pt idx="101">
                  <c:v>7.3250000000000002</c:v>
                </c:pt>
                <c:pt idx="102">
                  <c:v>7.5</c:v>
                </c:pt>
                <c:pt idx="103">
                  <c:v>7.6</c:v>
                </c:pt>
                <c:pt idx="104">
                  <c:v>7.9249999999999998</c:v>
                </c:pt>
                <c:pt idx="105">
                  <c:v>7.7249999999999996</c:v>
                </c:pt>
                <c:pt idx="106">
                  <c:v>7.4249999999999998</c:v>
                </c:pt>
                <c:pt idx="107">
                  <c:v>8.0630000000000006</c:v>
                </c:pt>
                <c:pt idx="108">
                  <c:v>7.8250000000000002</c:v>
                </c:pt>
                <c:pt idx="109">
                  <c:v>7.5250000000000004</c:v>
                </c:pt>
                <c:pt idx="110">
                  <c:v>6.625</c:v>
                </c:pt>
                <c:pt idx="111">
                  <c:v>7.375</c:v>
                </c:pt>
                <c:pt idx="112">
                  <c:v>7.7130000000000001</c:v>
                </c:pt>
                <c:pt idx="113">
                  <c:v>8.9250000000000007</c:v>
                </c:pt>
                <c:pt idx="114">
                  <c:v>8.0500000000000007</c:v>
                </c:pt>
                <c:pt idx="115">
                  <c:v>8.3249999999999993</c:v>
                </c:pt>
                <c:pt idx="116">
                  <c:v>8.5250000000000004</c:v>
                </c:pt>
                <c:pt idx="117">
                  <c:v>8.84</c:v>
                </c:pt>
                <c:pt idx="118">
                  <c:v>8.6750000000000007</c:v>
                </c:pt>
                <c:pt idx="119">
                  <c:v>9.4879999999999995</c:v>
                </c:pt>
                <c:pt idx="120">
                  <c:v>8.9649999999999999</c:v>
                </c:pt>
                <c:pt idx="121">
                  <c:v>9.6750000000000007</c:v>
                </c:pt>
                <c:pt idx="122">
                  <c:v>9.9</c:v>
                </c:pt>
                <c:pt idx="123">
                  <c:v>10.525</c:v>
                </c:pt>
                <c:pt idx="124">
                  <c:v>10.25</c:v>
                </c:pt>
                <c:pt idx="125">
                  <c:v>10.313000000000001</c:v>
                </c:pt>
                <c:pt idx="126">
                  <c:v>10.462</c:v>
                </c:pt>
                <c:pt idx="127">
                  <c:v>11.4</c:v>
                </c:pt>
                <c:pt idx="128">
                  <c:v>10.45</c:v>
                </c:pt>
                <c:pt idx="129">
                  <c:v>10.675000000000001</c:v>
                </c:pt>
                <c:pt idx="130">
                  <c:v>10.25</c:v>
                </c:pt>
                <c:pt idx="131">
                  <c:v>10.15</c:v>
                </c:pt>
                <c:pt idx="132">
                  <c:v>9.9250000000000007</c:v>
                </c:pt>
                <c:pt idx="133">
                  <c:v>9.8550000000000004</c:v>
                </c:pt>
                <c:pt idx="134">
                  <c:v>9.9</c:v>
                </c:pt>
                <c:pt idx="135">
                  <c:v>10.175000000000001</c:v>
                </c:pt>
                <c:pt idx="136">
                  <c:v>10.324999999999999</c:v>
                </c:pt>
                <c:pt idx="137">
                  <c:v>10.863</c:v>
                </c:pt>
                <c:pt idx="138">
                  <c:v>10.6</c:v>
                </c:pt>
                <c:pt idx="139">
                  <c:v>10.875</c:v>
                </c:pt>
                <c:pt idx="140">
                  <c:v>11.775</c:v>
                </c:pt>
                <c:pt idx="141">
                  <c:v>11.025</c:v>
                </c:pt>
                <c:pt idx="142">
                  <c:v>9.7249999999999996</c:v>
                </c:pt>
                <c:pt idx="143">
                  <c:v>10.127000000000001</c:v>
                </c:pt>
                <c:pt idx="144">
                  <c:v>9.85</c:v>
                </c:pt>
                <c:pt idx="145">
                  <c:v>8.8249999999999993</c:v>
                </c:pt>
                <c:pt idx="146">
                  <c:v>9.5500000000000007</c:v>
                </c:pt>
                <c:pt idx="147">
                  <c:v>9.9499999999999993</c:v>
                </c:pt>
                <c:pt idx="148">
                  <c:v>10.074999999999999</c:v>
                </c:pt>
                <c:pt idx="149">
                  <c:v>10.050000000000001</c:v>
                </c:pt>
                <c:pt idx="150">
                  <c:v>9.4</c:v>
                </c:pt>
                <c:pt idx="151">
                  <c:v>10.025</c:v>
                </c:pt>
                <c:pt idx="152">
                  <c:v>12.125</c:v>
                </c:pt>
                <c:pt idx="153">
                  <c:v>12.125</c:v>
                </c:pt>
                <c:pt idx="154">
                  <c:v>12.65</c:v>
                </c:pt>
                <c:pt idx="155">
                  <c:v>13.45</c:v>
                </c:pt>
                <c:pt idx="156">
                  <c:v>15.2</c:v>
                </c:pt>
                <c:pt idx="157">
                  <c:v>15.7</c:v>
                </c:pt>
                <c:pt idx="158">
                  <c:v>17.149999999999999</c:v>
                </c:pt>
                <c:pt idx="159">
                  <c:v>13.925000000000001</c:v>
                </c:pt>
                <c:pt idx="160">
                  <c:v>12.05</c:v>
                </c:pt>
                <c:pt idx="161">
                  <c:v>13.45</c:v>
                </c:pt>
                <c:pt idx="162">
                  <c:v>15.05</c:v>
                </c:pt>
                <c:pt idx="163">
                  <c:v>13.387</c:v>
                </c:pt>
                <c:pt idx="164">
                  <c:v>12.4</c:v>
                </c:pt>
                <c:pt idx="165">
                  <c:v>14.425000000000001</c:v>
                </c:pt>
                <c:pt idx="166">
                  <c:v>15.65</c:v>
                </c:pt>
                <c:pt idx="167">
                  <c:v>15.75</c:v>
                </c:pt>
                <c:pt idx="168">
                  <c:v>14.9</c:v>
                </c:pt>
                <c:pt idx="169">
                  <c:v>14.65</c:v>
                </c:pt>
                <c:pt idx="170">
                  <c:v>10.824999999999999</c:v>
                </c:pt>
                <c:pt idx="171">
                  <c:v>9.7249999999999996</c:v>
                </c:pt>
                <c:pt idx="172">
                  <c:v>10.3</c:v>
                </c:pt>
                <c:pt idx="173">
                  <c:v>11.3</c:v>
                </c:pt>
                <c:pt idx="174">
                  <c:v>10.324999999999999</c:v>
                </c:pt>
                <c:pt idx="175">
                  <c:v>10.175000000000001</c:v>
                </c:pt>
                <c:pt idx="176">
                  <c:v>9.0299999999999994</c:v>
                </c:pt>
                <c:pt idx="177">
                  <c:v>8.8000000000000007</c:v>
                </c:pt>
                <c:pt idx="178">
                  <c:v>8.4250000000000007</c:v>
                </c:pt>
                <c:pt idx="179">
                  <c:v>8.4250000000000007</c:v>
                </c:pt>
                <c:pt idx="180">
                  <c:v>7.875</c:v>
                </c:pt>
                <c:pt idx="181">
                  <c:v>8.5</c:v>
                </c:pt>
                <c:pt idx="182">
                  <c:v>8.3000000000000007</c:v>
                </c:pt>
                <c:pt idx="183">
                  <c:v>7.85</c:v>
                </c:pt>
                <c:pt idx="184">
                  <c:v>7.4</c:v>
                </c:pt>
                <c:pt idx="185">
                  <c:v>7.3380000000000001</c:v>
                </c:pt>
                <c:pt idx="186">
                  <c:v>7.7619999999999996</c:v>
                </c:pt>
                <c:pt idx="187">
                  <c:v>7.4249999999999998</c:v>
                </c:pt>
                <c:pt idx="188">
                  <c:v>7.4249999999999998</c:v>
                </c:pt>
                <c:pt idx="189">
                  <c:v>7.8150000000000004</c:v>
                </c:pt>
                <c:pt idx="190">
                  <c:v>6.7750000000000004</c:v>
                </c:pt>
                <c:pt idx="191">
                  <c:v>7.3250000000000002</c:v>
                </c:pt>
                <c:pt idx="192">
                  <c:v>6.9749999999999996</c:v>
                </c:pt>
                <c:pt idx="193">
                  <c:v>6.8</c:v>
                </c:pt>
                <c:pt idx="194">
                  <c:v>7.1</c:v>
                </c:pt>
                <c:pt idx="195">
                  <c:v>8.0250000000000004</c:v>
                </c:pt>
                <c:pt idx="196">
                  <c:v>7.4749999999999996</c:v>
                </c:pt>
                <c:pt idx="197">
                  <c:v>7.8</c:v>
                </c:pt>
                <c:pt idx="198">
                  <c:v>7.5250000000000004</c:v>
                </c:pt>
                <c:pt idx="199">
                  <c:v>7.6</c:v>
                </c:pt>
                <c:pt idx="200">
                  <c:v>7.65</c:v>
                </c:pt>
                <c:pt idx="201">
                  <c:v>7.05</c:v>
                </c:pt>
                <c:pt idx="202">
                  <c:v>7.2</c:v>
                </c:pt>
                <c:pt idx="203">
                  <c:v>7.15</c:v>
                </c:pt>
                <c:pt idx="204">
                  <c:v>7.5369999999999999</c:v>
                </c:pt>
                <c:pt idx="205">
                  <c:v>7.45</c:v>
                </c:pt>
                <c:pt idx="206">
                  <c:v>7.625</c:v>
                </c:pt>
                <c:pt idx="207">
                  <c:v>7.5750000000000002</c:v>
                </c:pt>
                <c:pt idx="208">
                  <c:v>7.625</c:v>
                </c:pt>
                <c:pt idx="209">
                  <c:v>7.8</c:v>
                </c:pt>
                <c:pt idx="210">
                  <c:v>8.35</c:v>
                </c:pt>
                <c:pt idx="211">
                  <c:v>8.25</c:v>
                </c:pt>
                <c:pt idx="212">
                  <c:v>8.0500000000000007</c:v>
                </c:pt>
                <c:pt idx="213">
                  <c:v>8.3000000000000007</c:v>
                </c:pt>
                <c:pt idx="214">
                  <c:v>7.7</c:v>
                </c:pt>
                <c:pt idx="215">
                  <c:v>8.4749999999999996</c:v>
                </c:pt>
                <c:pt idx="216">
                  <c:v>10.163</c:v>
                </c:pt>
                <c:pt idx="217">
                  <c:v>10.15</c:v>
                </c:pt>
                <c:pt idx="218">
                  <c:v>10.225</c:v>
                </c:pt>
                <c:pt idx="219">
                  <c:v>10.95</c:v>
                </c:pt>
                <c:pt idx="220">
                  <c:v>11.5</c:v>
                </c:pt>
                <c:pt idx="221">
                  <c:v>11.528</c:v>
                </c:pt>
                <c:pt idx="222">
                  <c:v>11.4</c:v>
                </c:pt>
                <c:pt idx="223">
                  <c:v>11.824999999999999</c:v>
                </c:pt>
                <c:pt idx="224">
                  <c:v>9.5749999999999993</c:v>
                </c:pt>
                <c:pt idx="225">
                  <c:v>8.6750000000000007</c:v>
                </c:pt>
                <c:pt idx="226">
                  <c:v>9.9499999999999993</c:v>
                </c:pt>
                <c:pt idx="227">
                  <c:v>10.137</c:v>
                </c:pt>
                <c:pt idx="228">
                  <c:v>9.0749999999999993</c:v>
                </c:pt>
                <c:pt idx="229">
                  <c:v>8.875</c:v>
                </c:pt>
                <c:pt idx="230">
                  <c:v>9.2249999999999996</c:v>
                </c:pt>
                <c:pt idx="231">
                  <c:v>8.6750000000000007</c:v>
                </c:pt>
                <c:pt idx="232">
                  <c:v>7.9770000000000003</c:v>
                </c:pt>
                <c:pt idx="233">
                  <c:v>7.38</c:v>
                </c:pt>
                <c:pt idx="234">
                  <c:v>7.0750000000000002</c:v>
                </c:pt>
                <c:pt idx="235">
                  <c:v>6.85</c:v>
                </c:pt>
                <c:pt idx="236">
                  <c:v>6.75</c:v>
                </c:pt>
                <c:pt idx="237">
                  <c:v>6.7619999999999996</c:v>
                </c:pt>
                <c:pt idx="238">
                  <c:v>6.55</c:v>
                </c:pt>
                <c:pt idx="239">
                  <c:v>6.55</c:v>
                </c:pt>
                <c:pt idx="240">
                  <c:v>6.7</c:v>
                </c:pt>
                <c:pt idx="241">
                  <c:v>6.35</c:v>
                </c:pt>
                <c:pt idx="242">
                  <c:v>5.875</c:v>
                </c:pt>
                <c:pt idx="243">
                  <c:v>6.125</c:v>
                </c:pt>
                <c:pt idx="244">
                  <c:v>6.55</c:v>
                </c:pt>
                <c:pt idx="245">
                  <c:v>6.2750000000000004</c:v>
                </c:pt>
                <c:pt idx="246">
                  <c:v>6.3250000000000002</c:v>
                </c:pt>
                <c:pt idx="247">
                  <c:v>6.0750000000000002</c:v>
                </c:pt>
                <c:pt idx="248">
                  <c:v>6.2779999999999996</c:v>
                </c:pt>
                <c:pt idx="249">
                  <c:v>7.625</c:v>
                </c:pt>
                <c:pt idx="250">
                  <c:v>6.4749999999999996</c:v>
                </c:pt>
                <c:pt idx="251">
                  <c:v>4.9749999999999996</c:v>
                </c:pt>
                <c:pt idx="252">
                  <c:v>5.15</c:v>
                </c:pt>
                <c:pt idx="253">
                  <c:v>5.3129999999999997</c:v>
                </c:pt>
                <c:pt idx="254">
                  <c:v>5.6</c:v>
                </c:pt>
                <c:pt idx="255">
                  <c:v>5.3250000000000002</c:v>
                </c:pt>
                <c:pt idx="256">
                  <c:v>5.25</c:v>
                </c:pt>
                <c:pt idx="257">
                  <c:v>5.2</c:v>
                </c:pt>
                <c:pt idx="258">
                  <c:v>5.2750000000000004</c:v>
                </c:pt>
                <c:pt idx="259">
                  <c:v>5.0250000000000004</c:v>
                </c:pt>
                <c:pt idx="260">
                  <c:v>5.0999999999999996</c:v>
                </c:pt>
                <c:pt idx="261">
                  <c:v>5.1749999999999998</c:v>
                </c:pt>
                <c:pt idx="262">
                  <c:v>5.0629999999999997</c:v>
                </c:pt>
                <c:pt idx="263">
                  <c:v>4.8499999999999996</c:v>
                </c:pt>
                <c:pt idx="264">
                  <c:v>5.0750000000000002</c:v>
                </c:pt>
                <c:pt idx="265">
                  <c:v>5.15</c:v>
                </c:pt>
                <c:pt idx="266">
                  <c:v>5.0999999999999996</c:v>
                </c:pt>
                <c:pt idx="267">
                  <c:v>5.1749999999999998</c:v>
                </c:pt>
                <c:pt idx="268">
                  <c:v>5.0999999999999996</c:v>
                </c:pt>
                <c:pt idx="269">
                  <c:v>5.1749999999999998</c:v>
                </c:pt>
                <c:pt idx="270">
                  <c:v>5.3250000000000002</c:v>
                </c:pt>
                <c:pt idx="271">
                  <c:v>5.4749999999999996</c:v>
                </c:pt>
                <c:pt idx="272">
                  <c:v>5.5750000000000002</c:v>
                </c:pt>
                <c:pt idx="273">
                  <c:v>5.9880000000000004</c:v>
                </c:pt>
                <c:pt idx="274">
                  <c:v>5.8250000000000002</c:v>
                </c:pt>
                <c:pt idx="275">
                  <c:v>6.2</c:v>
                </c:pt>
                <c:pt idx="276">
                  <c:v>6.1</c:v>
                </c:pt>
                <c:pt idx="277">
                  <c:v>6.3</c:v>
                </c:pt>
                <c:pt idx="278">
                  <c:v>6.4630000000000001</c:v>
                </c:pt>
                <c:pt idx="279">
                  <c:v>7.1</c:v>
                </c:pt>
                <c:pt idx="280">
                  <c:v>6.45</c:v>
                </c:pt>
                <c:pt idx="281">
                  <c:v>7.05</c:v>
                </c:pt>
                <c:pt idx="282">
                  <c:v>6.95</c:v>
                </c:pt>
                <c:pt idx="283">
                  <c:v>6.55</c:v>
                </c:pt>
                <c:pt idx="284">
                  <c:v>6.15</c:v>
                </c:pt>
                <c:pt idx="285">
                  <c:v>7.2</c:v>
                </c:pt>
                <c:pt idx="286">
                  <c:v>7.0629999999999997</c:v>
                </c:pt>
                <c:pt idx="287">
                  <c:v>6.75</c:v>
                </c:pt>
                <c:pt idx="288">
                  <c:v>6.95</c:v>
                </c:pt>
                <c:pt idx="289">
                  <c:v>6.73</c:v>
                </c:pt>
                <c:pt idx="290">
                  <c:v>6.65</c:v>
                </c:pt>
                <c:pt idx="291">
                  <c:v>6.35</c:v>
                </c:pt>
                <c:pt idx="292">
                  <c:v>6.45</c:v>
                </c:pt>
                <c:pt idx="293">
                  <c:v>6.8</c:v>
                </c:pt>
                <c:pt idx="294">
                  <c:v>7.0750000000000002</c:v>
                </c:pt>
                <c:pt idx="295">
                  <c:v>6.625</c:v>
                </c:pt>
                <c:pt idx="296">
                  <c:v>6.65</c:v>
                </c:pt>
                <c:pt idx="297">
                  <c:v>6.8</c:v>
                </c:pt>
                <c:pt idx="298">
                  <c:v>7.2</c:v>
                </c:pt>
                <c:pt idx="299">
                  <c:v>6.75</c:v>
                </c:pt>
                <c:pt idx="300">
                  <c:v>6.7249999999999996</c:v>
                </c:pt>
                <c:pt idx="301">
                  <c:v>6.875</c:v>
                </c:pt>
                <c:pt idx="302">
                  <c:v>7.25</c:v>
                </c:pt>
                <c:pt idx="303">
                  <c:v>7.9</c:v>
                </c:pt>
                <c:pt idx="304">
                  <c:v>7.7</c:v>
                </c:pt>
                <c:pt idx="305">
                  <c:v>7.25</c:v>
                </c:pt>
                <c:pt idx="306">
                  <c:v>7.375</c:v>
                </c:pt>
                <c:pt idx="307">
                  <c:v>8.3369999999999997</c:v>
                </c:pt>
                <c:pt idx="308">
                  <c:v>8.1</c:v>
                </c:pt>
                <c:pt idx="309">
                  <c:v>8.15</c:v>
                </c:pt>
                <c:pt idx="310">
                  <c:v>8.9250000000000007</c:v>
                </c:pt>
                <c:pt idx="311">
                  <c:v>9.1</c:v>
                </c:pt>
                <c:pt idx="312">
                  <c:v>8.8249999999999993</c:v>
                </c:pt>
                <c:pt idx="313">
                  <c:v>8.65</c:v>
                </c:pt>
                <c:pt idx="314">
                  <c:v>7.6749999999999998</c:v>
                </c:pt>
                <c:pt idx="315">
                  <c:v>7.5250000000000004</c:v>
                </c:pt>
                <c:pt idx="316">
                  <c:v>8</c:v>
                </c:pt>
                <c:pt idx="317">
                  <c:v>8</c:v>
                </c:pt>
                <c:pt idx="318">
                  <c:v>7.8</c:v>
                </c:pt>
                <c:pt idx="319">
                  <c:v>7.25</c:v>
                </c:pt>
                <c:pt idx="320">
                  <c:v>6.55</c:v>
                </c:pt>
                <c:pt idx="321">
                  <c:v>6.8</c:v>
                </c:pt>
                <c:pt idx="322">
                  <c:v>7</c:v>
                </c:pt>
                <c:pt idx="323">
                  <c:v>6.75</c:v>
                </c:pt>
                <c:pt idx="324">
                  <c:v>6.75</c:v>
                </c:pt>
                <c:pt idx="325">
                  <c:v>6.8250000000000002</c:v>
                </c:pt>
                <c:pt idx="326">
                  <c:v>7.2130000000000001</c:v>
                </c:pt>
                <c:pt idx="327">
                  <c:v>7.9630000000000001</c:v>
                </c:pt>
                <c:pt idx="328">
                  <c:v>8.1999999999999993</c:v>
                </c:pt>
                <c:pt idx="329">
                  <c:v>8.5500000000000007</c:v>
                </c:pt>
                <c:pt idx="330">
                  <c:v>8.4879999999999995</c:v>
                </c:pt>
                <c:pt idx="331">
                  <c:v>8.1</c:v>
                </c:pt>
                <c:pt idx="332">
                  <c:v>6.85</c:v>
                </c:pt>
                <c:pt idx="333">
                  <c:v>7</c:v>
                </c:pt>
                <c:pt idx="334">
                  <c:v>6.63</c:v>
                </c:pt>
                <c:pt idx="335">
                  <c:v>6.9119999999999999</c:v>
                </c:pt>
                <c:pt idx="336">
                  <c:v>5.9249999999999998</c:v>
                </c:pt>
                <c:pt idx="337">
                  <c:v>5.95</c:v>
                </c:pt>
                <c:pt idx="338">
                  <c:v>6.2750000000000004</c:v>
                </c:pt>
                <c:pt idx="339">
                  <c:v>5.8</c:v>
                </c:pt>
                <c:pt idx="340">
                  <c:v>5.2</c:v>
                </c:pt>
                <c:pt idx="341">
                  <c:v>5.2</c:v>
                </c:pt>
                <c:pt idx="342">
                  <c:v>5.35</c:v>
                </c:pt>
                <c:pt idx="343">
                  <c:v>5.55</c:v>
                </c:pt>
                <c:pt idx="344">
                  <c:v>5.75</c:v>
                </c:pt>
                <c:pt idx="345">
                  <c:v>6.05</c:v>
                </c:pt>
                <c:pt idx="346">
                  <c:v>5.95</c:v>
                </c:pt>
                <c:pt idx="347">
                  <c:v>6</c:v>
                </c:pt>
                <c:pt idx="348">
                  <c:v>5.8</c:v>
                </c:pt>
                <c:pt idx="349">
                  <c:v>5.95</c:v>
                </c:pt>
                <c:pt idx="350">
                  <c:v>6.05</c:v>
                </c:pt>
                <c:pt idx="351">
                  <c:v>6.45</c:v>
                </c:pt>
                <c:pt idx="352">
                  <c:v>6.15</c:v>
                </c:pt>
                <c:pt idx="353">
                  <c:v>6.35</c:v>
                </c:pt>
                <c:pt idx="354">
                  <c:v>6.5</c:v>
                </c:pt>
                <c:pt idx="355">
                  <c:v>7.4</c:v>
                </c:pt>
                <c:pt idx="356">
                  <c:v>7.05</c:v>
                </c:pt>
                <c:pt idx="357">
                  <c:v>7.3</c:v>
                </c:pt>
                <c:pt idx="358">
                  <c:v>7.4</c:v>
                </c:pt>
                <c:pt idx="359">
                  <c:v>7.4</c:v>
                </c:pt>
                <c:pt idx="360">
                  <c:v>7.9</c:v>
                </c:pt>
                <c:pt idx="361">
                  <c:v>7.15</c:v>
                </c:pt>
                <c:pt idx="362">
                  <c:v>7.65</c:v>
                </c:pt>
                <c:pt idx="363">
                  <c:v>8.4</c:v>
                </c:pt>
                <c:pt idx="364">
                  <c:v>7.95</c:v>
                </c:pt>
                <c:pt idx="365">
                  <c:v>8.6</c:v>
                </c:pt>
                <c:pt idx="366">
                  <c:v>9.1999999999999993</c:v>
                </c:pt>
                <c:pt idx="367">
                  <c:v>9.5</c:v>
                </c:pt>
                <c:pt idx="368">
                  <c:v>9.75</c:v>
                </c:pt>
                <c:pt idx="369">
                  <c:v>8.8000000000000007</c:v>
                </c:pt>
                <c:pt idx="370">
                  <c:v>9.4</c:v>
                </c:pt>
                <c:pt idx="371">
                  <c:v>7.8</c:v>
                </c:pt>
                <c:pt idx="372">
                  <c:v>7.35</c:v>
                </c:pt>
                <c:pt idx="373">
                  <c:v>7.1</c:v>
                </c:pt>
                <c:pt idx="374">
                  <c:v>7.6</c:v>
                </c:pt>
                <c:pt idx="375">
                  <c:v>7.85</c:v>
                </c:pt>
                <c:pt idx="376">
                  <c:v>7.8</c:v>
                </c:pt>
                <c:pt idx="377">
                  <c:v>8.1</c:v>
                </c:pt>
                <c:pt idx="378">
                  <c:v>8.25</c:v>
                </c:pt>
                <c:pt idx="379">
                  <c:v>8.1999999999999993</c:v>
                </c:pt>
                <c:pt idx="380">
                  <c:v>7.75</c:v>
                </c:pt>
                <c:pt idx="381">
                  <c:v>7.85</c:v>
                </c:pt>
                <c:pt idx="382">
                  <c:v>7.4</c:v>
                </c:pt>
                <c:pt idx="383">
                  <c:v>7.7</c:v>
                </c:pt>
                <c:pt idx="384">
                  <c:v>7.95</c:v>
                </c:pt>
                <c:pt idx="385">
                  <c:v>7.95</c:v>
                </c:pt>
                <c:pt idx="386">
                  <c:v>8.65</c:v>
                </c:pt>
                <c:pt idx="387">
                  <c:v>9.0500000000000007</c:v>
                </c:pt>
                <c:pt idx="388">
                  <c:v>9.75</c:v>
                </c:pt>
                <c:pt idx="389">
                  <c:v>9.85</c:v>
                </c:pt>
                <c:pt idx="390">
                  <c:v>10.85</c:v>
                </c:pt>
                <c:pt idx="391">
                  <c:v>10.7</c:v>
                </c:pt>
                <c:pt idx="392">
                  <c:v>10.55</c:v>
                </c:pt>
                <c:pt idx="393">
                  <c:v>10.8</c:v>
                </c:pt>
                <c:pt idx="394">
                  <c:v>11.15</c:v>
                </c:pt>
                <c:pt idx="395">
                  <c:v>11.95</c:v>
                </c:pt>
                <c:pt idx="396">
                  <c:v>10.35</c:v>
                </c:pt>
                <c:pt idx="397">
                  <c:v>10.199999999999999</c:v>
                </c:pt>
                <c:pt idx="398">
                  <c:v>9.6999999999999993</c:v>
                </c:pt>
                <c:pt idx="399">
                  <c:v>9.3000000000000007</c:v>
                </c:pt>
                <c:pt idx="400">
                  <c:v>10.95</c:v>
                </c:pt>
                <c:pt idx="401">
                  <c:v>10.75</c:v>
                </c:pt>
                <c:pt idx="402">
                  <c:v>11.35</c:v>
                </c:pt>
                <c:pt idx="403">
                  <c:v>11.3</c:v>
                </c:pt>
                <c:pt idx="404">
                  <c:v>13.35</c:v>
                </c:pt>
                <c:pt idx="405">
                  <c:v>11.5</c:v>
                </c:pt>
                <c:pt idx="406">
                  <c:v>12.05</c:v>
                </c:pt>
                <c:pt idx="407">
                  <c:v>10.4</c:v>
                </c:pt>
                <c:pt idx="408">
                  <c:v>10.45</c:v>
                </c:pt>
                <c:pt idx="409">
                  <c:v>10.7</c:v>
                </c:pt>
                <c:pt idx="410">
                  <c:v>10.5</c:v>
                </c:pt>
                <c:pt idx="411">
                  <c:v>9.4</c:v>
                </c:pt>
                <c:pt idx="412">
                  <c:v>9</c:v>
                </c:pt>
                <c:pt idx="413">
                  <c:v>9</c:v>
                </c:pt>
                <c:pt idx="414">
                  <c:v>9.1</c:v>
                </c:pt>
                <c:pt idx="415">
                  <c:v>8.9</c:v>
                </c:pt>
                <c:pt idx="416">
                  <c:v>9.35</c:v>
                </c:pt>
                <c:pt idx="417">
                  <c:v>9.75</c:v>
                </c:pt>
                <c:pt idx="418">
                  <c:v>9.3000000000000007</c:v>
                </c:pt>
                <c:pt idx="419">
                  <c:v>9.0500000000000007</c:v>
                </c:pt>
                <c:pt idx="420">
                  <c:v>9.1</c:v>
                </c:pt>
                <c:pt idx="421">
                  <c:v>9.5</c:v>
                </c:pt>
                <c:pt idx="422">
                  <c:v>9.25</c:v>
                </c:pt>
                <c:pt idx="423">
                  <c:v>9.5500000000000007</c:v>
                </c:pt>
                <c:pt idx="424">
                  <c:v>9.5500000000000007</c:v>
                </c:pt>
                <c:pt idx="425">
                  <c:v>8.6999999999999993</c:v>
                </c:pt>
                <c:pt idx="426">
                  <c:v>8.4499999999999993</c:v>
                </c:pt>
                <c:pt idx="427">
                  <c:v>8.85</c:v>
                </c:pt>
                <c:pt idx="428">
                  <c:v>9.1</c:v>
                </c:pt>
                <c:pt idx="429">
                  <c:v>9.3000000000000007</c:v>
                </c:pt>
                <c:pt idx="430">
                  <c:v>9.4</c:v>
                </c:pt>
                <c:pt idx="431">
                  <c:v>9.25</c:v>
                </c:pt>
                <c:pt idx="432">
                  <c:v>9.1</c:v>
                </c:pt>
                <c:pt idx="433">
                  <c:v>8.9499999999999993</c:v>
                </c:pt>
                <c:pt idx="434">
                  <c:v>9.35</c:v>
                </c:pt>
                <c:pt idx="435">
                  <c:v>9.3000000000000007</c:v>
                </c:pt>
                <c:pt idx="436">
                  <c:v>9.75</c:v>
                </c:pt>
                <c:pt idx="437">
                  <c:v>9.9</c:v>
                </c:pt>
                <c:pt idx="438">
                  <c:v>10</c:v>
                </c:pt>
                <c:pt idx="439">
                  <c:v>10.1</c:v>
                </c:pt>
                <c:pt idx="440">
                  <c:v>10.25</c:v>
                </c:pt>
                <c:pt idx="441">
                  <c:v>10.7</c:v>
                </c:pt>
                <c:pt idx="442">
                  <c:v>10.65</c:v>
                </c:pt>
                <c:pt idx="443">
                  <c:v>10.3</c:v>
                </c:pt>
                <c:pt idx="444">
                  <c:v>10.85</c:v>
                </c:pt>
                <c:pt idx="445">
                  <c:v>10.45</c:v>
                </c:pt>
                <c:pt idx="446">
                  <c:v>10.7</c:v>
                </c:pt>
                <c:pt idx="447">
                  <c:v>11.35</c:v>
                </c:pt>
                <c:pt idx="448">
                  <c:v>10.4</c:v>
                </c:pt>
                <c:pt idx="449">
                  <c:v>11.05</c:v>
                </c:pt>
                <c:pt idx="450">
                  <c:v>10.9</c:v>
                </c:pt>
                <c:pt idx="451">
                  <c:v>11.55</c:v>
                </c:pt>
                <c:pt idx="452">
                  <c:v>11.2</c:v>
                </c:pt>
                <c:pt idx="453">
                  <c:v>10.9</c:v>
                </c:pt>
                <c:pt idx="454">
                  <c:v>11.05</c:v>
                </c:pt>
                <c:pt idx="455">
                  <c:v>10.6</c:v>
                </c:pt>
                <c:pt idx="456">
                  <c:v>10.75</c:v>
                </c:pt>
                <c:pt idx="457">
                  <c:v>10.55</c:v>
                </c:pt>
                <c:pt idx="458">
                  <c:v>10.57</c:v>
                </c:pt>
                <c:pt idx="459">
                  <c:v>11.05</c:v>
                </c:pt>
                <c:pt idx="460">
                  <c:v>11.55</c:v>
                </c:pt>
                <c:pt idx="461">
                  <c:v>11.2</c:v>
                </c:pt>
                <c:pt idx="462">
                  <c:v>11.45</c:v>
                </c:pt>
                <c:pt idx="463">
                  <c:v>10.7</c:v>
                </c:pt>
                <c:pt idx="464">
                  <c:v>10.25</c:v>
                </c:pt>
                <c:pt idx="465">
                  <c:v>11.3</c:v>
                </c:pt>
                <c:pt idx="466">
                  <c:v>11.3</c:v>
                </c:pt>
                <c:pt idx="467">
                  <c:v>11.15</c:v>
                </c:pt>
                <c:pt idx="468">
                  <c:v>12.2</c:v>
                </c:pt>
                <c:pt idx="469">
                  <c:v>12.3</c:v>
                </c:pt>
                <c:pt idx="470">
                  <c:v>12.05</c:v>
                </c:pt>
                <c:pt idx="471">
                  <c:v>12.3</c:v>
                </c:pt>
                <c:pt idx="472">
                  <c:v>14.2</c:v>
                </c:pt>
                <c:pt idx="473">
                  <c:v>14.06</c:v>
                </c:pt>
                <c:pt idx="474">
                  <c:v>15.4</c:v>
                </c:pt>
                <c:pt idx="475">
                  <c:v>14.6</c:v>
                </c:pt>
                <c:pt idx="476">
                  <c:v>15.7</c:v>
                </c:pt>
                <c:pt idx="477">
                  <c:v>12.15</c:v>
                </c:pt>
                <c:pt idx="478">
                  <c:v>12.3</c:v>
                </c:pt>
                <c:pt idx="479">
                  <c:v>12</c:v>
                </c:pt>
                <c:pt idx="480">
                  <c:v>12.1</c:v>
                </c:pt>
                <c:pt idx="481">
                  <c:v>12.4</c:v>
                </c:pt>
                <c:pt idx="482">
                  <c:v>13.2</c:v>
                </c:pt>
                <c:pt idx="483">
                  <c:v>12.45</c:v>
                </c:pt>
                <c:pt idx="484">
                  <c:v>12.38</c:v>
                </c:pt>
                <c:pt idx="485">
                  <c:v>12.85</c:v>
                </c:pt>
                <c:pt idx="486">
                  <c:v>12.45</c:v>
                </c:pt>
                <c:pt idx="487">
                  <c:v>12.18</c:v>
                </c:pt>
                <c:pt idx="488">
                  <c:v>11.9</c:v>
                </c:pt>
                <c:pt idx="489">
                  <c:v>12.1</c:v>
                </c:pt>
                <c:pt idx="490">
                  <c:v>11.1</c:v>
                </c:pt>
                <c:pt idx="491">
                  <c:v>10.9</c:v>
                </c:pt>
                <c:pt idx="492">
                  <c:v>10.8</c:v>
                </c:pt>
                <c:pt idx="493">
                  <c:v>12.15</c:v>
                </c:pt>
                <c:pt idx="494">
                  <c:v>13</c:v>
                </c:pt>
                <c:pt idx="495">
                  <c:v>13.05</c:v>
                </c:pt>
                <c:pt idx="496">
                  <c:v>12.85</c:v>
                </c:pt>
                <c:pt idx="497">
                  <c:v>12.5</c:v>
                </c:pt>
                <c:pt idx="498">
                  <c:v>12.6</c:v>
                </c:pt>
                <c:pt idx="499">
                  <c:v>13.9</c:v>
                </c:pt>
                <c:pt idx="500">
                  <c:v>13.55</c:v>
                </c:pt>
                <c:pt idx="501">
                  <c:v>13.28</c:v>
                </c:pt>
                <c:pt idx="502">
                  <c:v>13.37</c:v>
                </c:pt>
                <c:pt idx="503">
                  <c:v>13.13</c:v>
                </c:pt>
                <c:pt idx="504">
                  <c:v>12.72</c:v>
                </c:pt>
                <c:pt idx="505">
                  <c:v>12.92</c:v>
                </c:pt>
                <c:pt idx="506">
                  <c:v>12.02</c:v>
                </c:pt>
                <c:pt idx="507">
                  <c:v>12.2</c:v>
                </c:pt>
                <c:pt idx="508">
                  <c:v>12.02</c:v>
                </c:pt>
                <c:pt idx="509">
                  <c:v>12.08</c:v>
                </c:pt>
                <c:pt idx="510">
                  <c:v>12.14</c:v>
                </c:pt>
                <c:pt idx="511">
                  <c:v>12.42</c:v>
                </c:pt>
                <c:pt idx="512">
                  <c:v>12.3</c:v>
                </c:pt>
                <c:pt idx="513">
                  <c:v>12.3</c:v>
                </c:pt>
                <c:pt idx="514">
                  <c:v>12.4</c:v>
                </c:pt>
                <c:pt idx="515">
                  <c:v>12.8</c:v>
                </c:pt>
                <c:pt idx="516">
                  <c:v>11.4</c:v>
                </c:pt>
                <c:pt idx="517">
                  <c:v>12.55</c:v>
                </c:pt>
                <c:pt idx="518">
                  <c:v>13.05</c:v>
                </c:pt>
                <c:pt idx="519">
                  <c:v>13.35</c:v>
                </c:pt>
                <c:pt idx="520">
                  <c:v>13.1</c:v>
                </c:pt>
                <c:pt idx="521">
                  <c:v>14.49</c:v>
                </c:pt>
                <c:pt idx="522">
                  <c:v>14.84</c:v>
                </c:pt>
                <c:pt idx="523">
                  <c:v>15.05</c:v>
                </c:pt>
                <c:pt idx="524">
                  <c:v>16.100000000000001</c:v>
                </c:pt>
                <c:pt idx="525">
                  <c:v>14.9</c:v>
                </c:pt>
                <c:pt idx="526">
                  <c:v>14.5</c:v>
                </c:pt>
                <c:pt idx="527">
                  <c:v>13.1</c:v>
                </c:pt>
                <c:pt idx="528">
                  <c:v>13.07</c:v>
                </c:pt>
                <c:pt idx="529">
                  <c:v>12.78</c:v>
                </c:pt>
                <c:pt idx="530">
                  <c:v>13.47</c:v>
                </c:pt>
                <c:pt idx="531">
                  <c:v>13.1</c:v>
                </c:pt>
                <c:pt idx="532">
                  <c:v>14.6</c:v>
                </c:pt>
                <c:pt idx="533">
                  <c:v>15.8</c:v>
                </c:pt>
                <c:pt idx="534">
                  <c:v>16.8</c:v>
                </c:pt>
                <c:pt idx="535">
                  <c:v>17.100000000000001</c:v>
                </c:pt>
                <c:pt idx="536">
                  <c:v>16.75</c:v>
                </c:pt>
                <c:pt idx="537">
                  <c:v>16.95</c:v>
                </c:pt>
                <c:pt idx="538">
                  <c:v>18.850000000000001</c:v>
                </c:pt>
                <c:pt idx="539">
                  <c:v>18</c:v>
                </c:pt>
                <c:pt idx="540">
                  <c:v>18.600000000000001</c:v>
                </c:pt>
                <c:pt idx="541">
                  <c:v>18.100000000000001</c:v>
                </c:pt>
                <c:pt idx="542">
                  <c:v>19</c:v>
                </c:pt>
                <c:pt idx="543">
                  <c:v>21.35</c:v>
                </c:pt>
                <c:pt idx="544">
                  <c:v>17</c:v>
                </c:pt>
                <c:pt idx="545">
                  <c:v>17.95</c:v>
                </c:pt>
                <c:pt idx="546">
                  <c:v>20.3</c:v>
                </c:pt>
                <c:pt idx="547">
                  <c:v>20.5</c:v>
                </c:pt>
                <c:pt idx="548">
                  <c:v>21</c:v>
                </c:pt>
                <c:pt idx="549">
                  <c:v>19</c:v>
                </c:pt>
                <c:pt idx="550">
                  <c:v>19.7</c:v>
                </c:pt>
                <c:pt idx="551">
                  <c:v>20.2</c:v>
                </c:pt>
                <c:pt idx="552">
                  <c:v>20</c:v>
                </c:pt>
                <c:pt idx="553">
                  <c:v>23.25</c:v>
                </c:pt>
                <c:pt idx="554">
                  <c:v>19.5</c:v>
                </c:pt>
                <c:pt idx="555">
                  <c:v>22</c:v>
                </c:pt>
                <c:pt idx="556">
                  <c:v>20</c:v>
                </c:pt>
                <c:pt idx="557">
                  <c:v>14.75</c:v>
                </c:pt>
                <c:pt idx="558">
                  <c:v>18.25</c:v>
                </c:pt>
                <c:pt idx="559">
                  <c:v>13.9</c:v>
                </c:pt>
                <c:pt idx="560">
                  <c:v>11.1</c:v>
                </c:pt>
                <c:pt idx="561">
                  <c:v>11.6</c:v>
                </c:pt>
                <c:pt idx="562">
                  <c:v>10.3</c:v>
                </c:pt>
                <c:pt idx="563">
                  <c:v>10.75</c:v>
                </c:pt>
                <c:pt idx="564">
                  <c:v>10.119999999999999</c:v>
                </c:pt>
                <c:pt idx="565">
                  <c:v>9.6</c:v>
                </c:pt>
                <c:pt idx="566">
                  <c:v>10.050000000000001</c:v>
                </c:pt>
                <c:pt idx="567">
                  <c:v>9.35</c:v>
                </c:pt>
                <c:pt idx="568">
                  <c:v>7.8</c:v>
                </c:pt>
                <c:pt idx="569">
                  <c:v>8.15</c:v>
                </c:pt>
                <c:pt idx="570">
                  <c:v>8.1999999999999993</c:v>
                </c:pt>
                <c:pt idx="571">
                  <c:v>8.35</c:v>
                </c:pt>
                <c:pt idx="572">
                  <c:v>8.1999999999999993</c:v>
                </c:pt>
                <c:pt idx="573">
                  <c:v>8.25</c:v>
                </c:pt>
                <c:pt idx="574">
                  <c:v>8.15</c:v>
                </c:pt>
                <c:pt idx="575">
                  <c:v>8.9</c:v>
                </c:pt>
                <c:pt idx="576">
                  <c:v>8.4499999999999993</c:v>
                </c:pt>
                <c:pt idx="577">
                  <c:v>7.95</c:v>
                </c:pt>
                <c:pt idx="578">
                  <c:v>8.25</c:v>
                </c:pt>
                <c:pt idx="579">
                  <c:v>8.4499999999999993</c:v>
                </c:pt>
                <c:pt idx="580">
                  <c:v>9.15</c:v>
                </c:pt>
                <c:pt idx="581">
                  <c:v>8.85</c:v>
                </c:pt>
                <c:pt idx="582">
                  <c:v>8.9</c:v>
                </c:pt>
                <c:pt idx="583">
                  <c:v>8.65</c:v>
                </c:pt>
                <c:pt idx="584">
                  <c:v>8.75</c:v>
                </c:pt>
                <c:pt idx="585">
                  <c:v>8.9499999999999993</c:v>
                </c:pt>
                <c:pt idx="586">
                  <c:v>9.5500000000000007</c:v>
                </c:pt>
                <c:pt idx="587">
                  <c:v>10.199999999999999</c:v>
                </c:pt>
                <c:pt idx="588">
                  <c:v>9.3000000000000007</c:v>
                </c:pt>
                <c:pt idx="589">
                  <c:v>8.85</c:v>
                </c:pt>
                <c:pt idx="590">
                  <c:v>8.65</c:v>
                </c:pt>
                <c:pt idx="591">
                  <c:v>8.15</c:v>
                </c:pt>
                <c:pt idx="592">
                  <c:v>8.25</c:v>
                </c:pt>
                <c:pt idx="593">
                  <c:v>8.9499999999999993</c:v>
                </c:pt>
                <c:pt idx="594">
                  <c:v>8.5</c:v>
                </c:pt>
                <c:pt idx="595">
                  <c:v>8.6999999999999993</c:v>
                </c:pt>
                <c:pt idx="596">
                  <c:v>9.0500000000000007</c:v>
                </c:pt>
                <c:pt idx="597">
                  <c:v>8.92</c:v>
                </c:pt>
                <c:pt idx="598">
                  <c:v>9.1999999999999993</c:v>
                </c:pt>
                <c:pt idx="599">
                  <c:v>9.1</c:v>
                </c:pt>
                <c:pt idx="600">
                  <c:v>9.1</c:v>
                </c:pt>
                <c:pt idx="601">
                  <c:v>8.85</c:v>
                </c:pt>
                <c:pt idx="602">
                  <c:v>9.15</c:v>
                </c:pt>
                <c:pt idx="603">
                  <c:v>9.0500000000000007</c:v>
                </c:pt>
                <c:pt idx="604">
                  <c:v>9.1</c:v>
                </c:pt>
                <c:pt idx="605">
                  <c:v>9.4</c:v>
                </c:pt>
                <c:pt idx="606">
                  <c:v>8.15</c:v>
                </c:pt>
                <c:pt idx="607">
                  <c:v>6.85</c:v>
                </c:pt>
                <c:pt idx="608">
                  <c:v>6.85</c:v>
                </c:pt>
                <c:pt idx="609">
                  <c:v>6.55</c:v>
                </c:pt>
                <c:pt idx="610">
                  <c:v>6.8</c:v>
                </c:pt>
                <c:pt idx="611">
                  <c:v>7.05</c:v>
                </c:pt>
                <c:pt idx="612">
                  <c:v>7</c:v>
                </c:pt>
                <c:pt idx="613">
                  <c:v>7.25</c:v>
                </c:pt>
                <c:pt idx="614">
                  <c:v>7.35</c:v>
                </c:pt>
                <c:pt idx="615">
                  <c:v>6.95</c:v>
                </c:pt>
                <c:pt idx="616">
                  <c:v>7</c:v>
                </c:pt>
                <c:pt idx="617">
                  <c:v>6.55</c:v>
                </c:pt>
                <c:pt idx="618">
                  <c:v>7.5</c:v>
                </c:pt>
                <c:pt idx="619">
                  <c:v>7.3</c:v>
                </c:pt>
                <c:pt idx="620">
                  <c:v>6.25</c:v>
                </c:pt>
                <c:pt idx="621">
                  <c:v>6.15</c:v>
                </c:pt>
                <c:pt idx="622">
                  <c:v>5.6</c:v>
                </c:pt>
                <c:pt idx="623">
                  <c:v>5.8</c:v>
                </c:pt>
                <c:pt idx="624">
                  <c:v>5.25</c:v>
                </c:pt>
                <c:pt idx="625">
                  <c:v>4.9000000000000004</c:v>
                </c:pt>
                <c:pt idx="626">
                  <c:v>4.8499999999999996</c:v>
                </c:pt>
                <c:pt idx="627">
                  <c:v>5</c:v>
                </c:pt>
                <c:pt idx="628">
                  <c:v>5.42</c:v>
                </c:pt>
                <c:pt idx="629">
                  <c:v>5.17</c:v>
                </c:pt>
                <c:pt idx="630">
                  <c:v>5.5</c:v>
                </c:pt>
                <c:pt idx="631">
                  <c:v>5.65</c:v>
                </c:pt>
                <c:pt idx="632">
                  <c:v>5.7</c:v>
                </c:pt>
                <c:pt idx="633">
                  <c:v>5.85</c:v>
                </c:pt>
                <c:pt idx="634">
                  <c:v>5.95</c:v>
                </c:pt>
                <c:pt idx="635">
                  <c:v>6.28</c:v>
                </c:pt>
                <c:pt idx="636">
                  <c:v>6.21</c:v>
                </c:pt>
                <c:pt idx="637">
                  <c:v>6.24</c:v>
                </c:pt>
                <c:pt idx="638">
                  <c:v>6.14</c:v>
                </c:pt>
                <c:pt idx="639">
                  <c:v>6.31</c:v>
                </c:pt>
                <c:pt idx="640">
                  <c:v>6.65</c:v>
                </c:pt>
                <c:pt idx="641">
                  <c:v>6.19</c:v>
                </c:pt>
                <c:pt idx="642">
                  <c:v>5.9</c:v>
                </c:pt>
                <c:pt idx="643">
                  <c:v>5.8</c:v>
                </c:pt>
                <c:pt idx="644">
                  <c:v>6.28</c:v>
                </c:pt>
                <c:pt idx="645">
                  <c:v>6.43</c:v>
                </c:pt>
                <c:pt idx="646">
                  <c:v>6.48</c:v>
                </c:pt>
                <c:pt idx="647">
                  <c:v>6.4</c:v>
                </c:pt>
                <c:pt idx="648">
                  <c:v>6.2</c:v>
                </c:pt>
                <c:pt idx="649">
                  <c:v>6.4</c:v>
                </c:pt>
                <c:pt idx="650">
                  <c:v>6.6</c:v>
                </c:pt>
                <c:pt idx="651">
                  <c:v>6.65</c:v>
                </c:pt>
                <c:pt idx="652">
                  <c:v>6.65</c:v>
                </c:pt>
                <c:pt idx="653">
                  <c:v>6.78</c:v>
                </c:pt>
                <c:pt idx="654">
                  <c:v>7.53</c:v>
                </c:pt>
                <c:pt idx="655">
                  <c:v>7.48</c:v>
                </c:pt>
                <c:pt idx="656">
                  <c:v>7.08</c:v>
                </c:pt>
                <c:pt idx="657">
                  <c:v>5.8</c:v>
                </c:pt>
                <c:pt idx="658">
                  <c:v>6.4</c:v>
                </c:pt>
                <c:pt idx="659">
                  <c:v>6.07</c:v>
                </c:pt>
                <c:pt idx="660">
                  <c:v>5.75</c:v>
                </c:pt>
                <c:pt idx="661">
                  <c:v>6.37</c:v>
                </c:pt>
                <c:pt idx="662">
                  <c:v>6.75</c:v>
                </c:pt>
                <c:pt idx="663">
                  <c:v>6.65</c:v>
                </c:pt>
                <c:pt idx="664">
                  <c:v>6.65</c:v>
                </c:pt>
                <c:pt idx="665">
                  <c:v>7.22</c:v>
                </c:pt>
                <c:pt idx="666">
                  <c:v>7.42</c:v>
                </c:pt>
                <c:pt idx="667">
                  <c:v>7.65</c:v>
                </c:pt>
                <c:pt idx="668">
                  <c:v>7.87</c:v>
                </c:pt>
                <c:pt idx="669">
                  <c:v>7.72</c:v>
                </c:pt>
                <c:pt idx="670">
                  <c:v>7.67</c:v>
                </c:pt>
                <c:pt idx="671">
                  <c:v>7.72</c:v>
                </c:pt>
                <c:pt idx="672">
                  <c:v>8.1199999999999992</c:v>
                </c:pt>
                <c:pt idx="673">
                  <c:v>7.59</c:v>
                </c:pt>
                <c:pt idx="674">
                  <c:v>7.35</c:v>
                </c:pt>
                <c:pt idx="675">
                  <c:v>7.52</c:v>
                </c:pt>
                <c:pt idx="676">
                  <c:v>7.72</c:v>
                </c:pt>
                <c:pt idx="677">
                  <c:v>7.6</c:v>
                </c:pt>
                <c:pt idx="678">
                  <c:v>7.65</c:v>
                </c:pt>
                <c:pt idx="679">
                  <c:v>8.1</c:v>
                </c:pt>
                <c:pt idx="680">
                  <c:v>8.1199999999999992</c:v>
                </c:pt>
                <c:pt idx="681">
                  <c:v>8.3000000000000007</c:v>
                </c:pt>
                <c:pt idx="682">
                  <c:v>8.4</c:v>
                </c:pt>
                <c:pt idx="683">
                  <c:v>8.5500000000000007</c:v>
                </c:pt>
                <c:pt idx="684">
                  <c:v>8.5</c:v>
                </c:pt>
                <c:pt idx="685">
                  <c:v>7.9</c:v>
                </c:pt>
                <c:pt idx="686">
                  <c:v>7.3</c:v>
                </c:pt>
                <c:pt idx="687">
                  <c:v>7.45</c:v>
                </c:pt>
                <c:pt idx="688">
                  <c:v>7.2</c:v>
                </c:pt>
                <c:pt idx="689">
                  <c:v>7.55</c:v>
                </c:pt>
                <c:pt idx="690">
                  <c:v>7.25</c:v>
                </c:pt>
                <c:pt idx="691">
                  <c:v>7.2</c:v>
                </c:pt>
                <c:pt idx="692">
                  <c:v>7.28</c:v>
                </c:pt>
                <c:pt idx="693">
                  <c:v>7.6</c:v>
                </c:pt>
                <c:pt idx="694">
                  <c:v>7.7</c:v>
                </c:pt>
                <c:pt idx="695">
                  <c:v>7.72</c:v>
                </c:pt>
                <c:pt idx="696">
                  <c:v>8.1</c:v>
                </c:pt>
                <c:pt idx="697">
                  <c:v>8.2799999999999994</c:v>
                </c:pt>
                <c:pt idx="698">
                  <c:v>8.1999999999999993</c:v>
                </c:pt>
                <c:pt idx="699">
                  <c:v>8.1999999999999993</c:v>
                </c:pt>
                <c:pt idx="700">
                  <c:v>8.1</c:v>
                </c:pt>
                <c:pt idx="701">
                  <c:v>8.1</c:v>
                </c:pt>
                <c:pt idx="702">
                  <c:v>8.2799999999999994</c:v>
                </c:pt>
                <c:pt idx="703">
                  <c:v>8.4499999999999993</c:v>
                </c:pt>
                <c:pt idx="704">
                  <c:v>8.15</c:v>
                </c:pt>
                <c:pt idx="705">
                  <c:v>8.25</c:v>
                </c:pt>
                <c:pt idx="706">
                  <c:v>8.3000000000000007</c:v>
                </c:pt>
                <c:pt idx="707">
                  <c:v>8.18</c:v>
                </c:pt>
                <c:pt idx="708">
                  <c:v>8.1999999999999993</c:v>
                </c:pt>
                <c:pt idx="709">
                  <c:v>8.2200000000000006</c:v>
                </c:pt>
                <c:pt idx="710">
                  <c:v>8.1</c:v>
                </c:pt>
                <c:pt idx="711">
                  <c:v>8.08</c:v>
                </c:pt>
                <c:pt idx="712">
                  <c:v>7.8</c:v>
                </c:pt>
                <c:pt idx="713">
                  <c:v>7.92</c:v>
                </c:pt>
                <c:pt idx="714">
                  <c:v>7.9</c:v>
                </c:pt>
                <c:pt idx="715">
                  <c:v>7.7</c:v>
                </c:pt>
                <c:pt idx="716">
                  <c:v>8.02</c:v>
                </c:pt>
                <c:pt idx="717">
                  <c:v>7.95</c:v>
                </c:pt>
                <c:pt idx="718">
                  <c:v>8</c:v>
                </c:pt>
                <c:pt idx="719">
                  <c:v>7.78</c:v>
                </c:pt>
                <c:pt idx="720">
                  <c:v>8.07</c:v>
                </c:pt>
                <c:pt idx="721">
                  <c:v>7.58</c:v>
                </c:pt>
                <c:pt idx="722">
                  <c:v>7.6</c:v>
                </c:pt>
                <c:pt idx="723">
                  <c:v>7.5</c:v>
                </c:pt>
                <c:pt idx="724">
                  <c:v>7.72</c:v>
                </c:pt>
                <c:pt idx="725">
                  <c:v>7.92</c:v>
                </c:pt>
                <c:pt idx="726">
                  <c:v>8</c:v>
                </c:pt>
                <c:pt idx="727">
                  <c:v>7.78</c:v>
                </c:pt>
                <c:pt idx="728">
                  <c:v>8.15</c:v>
                </c:pt>
                <c:pt idx="729">
                  <c:v>8.02</c:v>
                </c:pt>
                <c:pt idx="730">
                  <c:v>7.72</c:v>
                </c:pt>
                <c:pt idx="731">
                  <c:v>7.72</c:v>
                </c:pt>
                <c:pt idx="732">
                  <c:v>8.0500000000000007</c:v>
                </c:pt>
                <c:pt idx="733">
                  <c:v>7.95</c:v>
                </c:pt>
                <c:pt idx="734">
                  <c:v>7.92</c:v>
                </c:pt>
                <c:pt idx="735">
                  <c:v>8</c:v>
                </c:pt>
                <c:pt idx="736">
                  <c:v>8.08</c:v>
                </c:pt>
                <c:pt idx="737">
                  <c:v>7.6</c:v>
                </c:pt>
                <c:pt idx="738">
                  <c:v>7.8</c:v>
                </c:pt>
                <c:pt idx="739">
                  <c:v>8.1</c:v>
                </c:pt>
                <c:pt idx="740">
                  <c:v>8</c:v>
                </c:pt>
                <c:pt idx="741">
                  <c:v>7.9</c:v>
                </c:pt>
                <c:pt idx="742">
                  <c:v>8.0500000000000007</c:v>
                </c:pt>
                <c:pt idx="743">
                  <c:v>8.02</c:v>
                </c:pt>
                <c:pt idx="744">
                  <c:v>8</c:v>
                </c:pt>
                <c:pt idx="745">
                  <c:v>7.98</c:v>
                </c:pt>
                <c:pt idx="746">
                  <c:v>7.95</c:v>
                </c:pt>
                <c:pt idx="747">
                  <c:v>8.02</c:v>
                </c:pt>
                <c:pt idx="748">
                  <c:v>7.9</c:v>
                </c:pt>
                <c:pt idx="749">
                  <c:v>7.9</c:v>
                </c:pt>
                <c:pt idx="750">
                  <c:v>7.85</c:v>
                </c:pt>
                <c:pt idx="751">
                  <c:v>8.4</c:v>
                </c:pt>
                <c:pt idx="752">
                  <c:v>8.5</c:v>
                </c:pt>
                <c:pt idx="753">
                  <c:v>8.6</c:v>
                </c:pt>
                <c:pt idx="754">
                  <c:v>9.3000000000000007</c:v>
                </c:pt>
                <c:pt idx="755">
                  <c:v>9.6300000000000008</c:v>
                </c:pt>
                <c:pt idx="756">
                  <c:v>9.5299999999999994</c:v>
                </c:pt>
                <c:pt idx="757">
                  <c:v>9.1999999999999993</c:v>
                </c:pt>
                <c:pt idx="758">
                  <c:v>9.5500000000000007</c:v>
                </c:pt>
                <c:pt idx="759">
                  <c:v>9.1999999999999993</c:v>
                </c:pt>
                <c:pt idx="760">
                  <c:v>9</c:v>
                </c:pt>
                <c:pt idx="761">
                  <c:v>8.5</c:v>
                </c:pt>
                <c:pt idx="762">
                  <c:v>8.4</c:v>
                </c:pt>
                <c:pt idx="763">
                  <c:v>8.6999999999999993</c:v>
                </c:pt>
                <c:pt idx="764">
                  <c:v>8.5</c:v>
                </c:pt>
                <c:pt idx="765">
                  <c:v>8.1</c:v>
                </c:pt>
                <c:pt idx="766">
                  <c:v>7.7</c:v>
                </c:pt>
                <c:pt idx="767">
                  <c:v>7.7</c:v>
                </c:pt>
                <c:pt idx="768">
                  <c:v>8.1</c:v>
                </c:pt>
                <c:pt idx="769">
                  <c:v>8.15</c:v>
                </c:pt>
                <c:pt idx="770">
                  <c:v>8.1999999999999993</c:v>
                </c:pt>
                <c:pt idx="771">
                  <c:v>8.8000000000000007</c:v>
                </c:pt>
                <c:pt idx="772">
                  <c:v>9.18</c:v>
                </c:pt>
                <c:pt idx="773">
                  <c:v>9.1</c:v>
                </c:pt>
                <c:pt idx="774">
                  <c:v>8.8000000000000007</c:v>
                </c:pt>
                <c:pt idx="775">
                  <c:v>8.8000000000000007</c:v>
                </c:pt>
                <c:pt idx="776">
                  <c:v>8.65</c:v>
                </c:pt>
                <c:pt idx="777">
                  <c:v>8.9</c:v>
                </c:pt>
                <c:pt idx="778">
                  <c:v>8.4</c:v>
                </c:pt>
                <c:pt idx="779">
                  <c:v>8.6999999999999993</c:v>
                </c:pt>
                <c:pt idx="780">
                  <c:v>9.1</c:v>
                </c:pt>
                <c:pt idx="781">
                  <c:v>8.9</c:v>
                </c:pt>
                <c:pt idx="782">
                  <c:v>9.4499999999999993</c:v>
                </c:pt>
                <c:pt idx="783">
                  <c:v>9.4</c:v>
                </c:pt>
                <c:pt idx="784">
                  <c:v>9.68</c:v>
                </c:pt>
                <c:pt idx="785">
                  <c:v>10</c:v>
                </c:pt>
                <c:pt idx="786">
                  <c:v>10.25</c:v>
                </c:pt>
                <c:pt idx="787">
                  <c:v>10</c:v>
                </c:pt>
                <c:pt idx="788">
                  <c:v>10.199999999999999</c:v>
                </c:pt>
                <c:pt idx="789">
                  <c:v>10.28</c:v>
                </c:pt>
                <c:pt idx="790">
                  <c:v>10.4</c:v>
                </c:pt>
                <c:pt idx="791">
                  <c:v>10.55</c:v>
                </c:pt>
                <c:pt idx="792">
                  <c:v>10.6</c:v>
                </c:pt>
                <c:pt idx="793">
                  <c:v>10</c:v>
                </c:pt>
                <c:pt idx="794">
                  <c:v>10.1</c:v>
                </c:pt>
                <c:pt idx="795">
                  <c:v>10.35</c:v>
                </c:pt>
                <c:pt idx="796">
                  <c:v>10.199999999999999</c:v>
                </c:pt>
                <c:pt idx="797">
                  <c:v>10.3</c:v>
                </c:pt>
                <c:pt idx="798">
                  <c:v>9.8000000000000007</c:v>
                </c:pt>
                <c:pt idx="799">
                  <c:v>9.8000000000000007</c:v>
                </c:pt>
                <c:pt idx="800">
                  <c:v>9.6999999999999993</c:v>
                </c:pt>
                <c:pt idx="801">
                  <c:v>9.85</c:v>
                </c:pt>
                <c:pt idx="802">
                  <c:v>9.6999999999999993</c:v>
                </c:pt>
                <c:pt idx="803">
                  <c:v>9.6</c:v>
                </c:pt>
                <c:pt idx="804">
                  <c:v>9.5</c:v>
                </c:pt>
                <c:pt idx="805">
                  <c:v>9.1</c:v>
                </c:pt>
                <c:pt idx="806">
                  <c:v>9.4499999999999993</c:v>
                </c:pt>
                <c:pt idx="807">
                  <c:v>8.9</c:v>
                </c:pt>
                <c:pt idx="808">
                  <c:v>8.5500000000000007</c:v>
                </c:pt>
                <c:pt idx="809">
                  <c:v>8.6</c:v>
                </c:pt>
                <c:pt idx="810">
                  <c:v>8.5</c:v>
                </c:pt>
                <c:pt idx="811">
                  <c:v>8.4</c:v>
                </c:pt>
                <c:pt idx="812">
                  <c:v>9</c:v>
                </c:pt>
                <c:pt idx="813">
                  <c:v>8.6</c:v>
                </c:pt>
                <c:pt idx="814">
                  <c:v>8.4</c:v>
                </c:pt>
                <c:pt idx="815">
                  <c:v>8.35</c:v>
                </c:pt>
                <c:pt idx="816">
                  <c:v>8.25</c:v>
                </c:pt>
                <c:pt idx="817">
                  <c:v>8.5</c:v>
                </c:pt>
                <c:pt idx="818">
                  <c:v>8.75</c:v>
                </c:pt>
                <c:pt idx="819">
                  <c:v>8.9499999999999993</c:v>
                </c:pt>
                <c:pt idx="820">
                  <c:v>8.9</c:v>
                </c:pt>
                <c:pt idx="821">
                  <c:v>8.6999999999999993</c:v>
                </c:pt>
                <c:pt idx="822">
                  <c:v>8.9</c:v>
                </c:pt>
                <c:pt idx="823">
                  <c:v>8.33</c:v>
                </c:pt>
                <c:pt idx="824">
                  <c:v>8.4</c:v>
                </c:pt>
                <c:pt idx="825">
                  <c:v>8.25</c:v>
                </c:pt>
                <c:pt idx="826">
                  <c:v>8.1</c:v>
                </c:pt>
                <c:pt idx="827">
                  <c:v>7.9</c:v>
                </c:pt>
                <c:pt idx="828">
                  <c:v>8</c:v>
                </c:pt>
                <c:pt idx="829">
                  <c:v>8.1999999999999993</c:v>
                </c:pt>
                <c:pt idx="830">
                  <c:v>8.3000000000000007</c:v>
                </c:pt>
                <c:pt idx="831">
                  <c:v>8.3000000000000007</c:v>
                </c:pt>
                <c:pt idx="832">
                  <c:v>8</c:v>
                </c:pt>
                <c:pt idx="833">
                  <c:v>7.95</c:v>
                </c:pt>
                <c:pt idx="834">
                  <c:v>8</c:v>
                </c:pt>
                <c:pt idx="835">
                  <c:v>8.1999999999999993</c:v>
                </c:pt>
                <c:pt idx="836">
                  <c:v>8.25</c:v>
                </c:pt>
                <c:pt idx="837">
                  <c:v>8.4</c:v>
                </c:pt>
                <c:pt idx="838">
                  <c:v>8.1</c:v>
                </c:pt>
                <c:pt idx="839">
                  <c:v>8.15</c:v>
                </c:pt>
                <c:pt idx="840">
                  <c:v>8</c:v>
                </c:pt>
                <c:pt idx="841">
                  <c:v>7.9</c:v>
                </c:pt>
                <c:pt idx="842">
                  <c:v>7.75</c:v>
                </c:pt>
                <c:pt idx="843">
                  <c:v>7.9</c:v>
                </c:pt>
                <c:pt idx="844">
                  <c:v>7.2</c:v>
                </c:pt>
                <c:pt idx="845">
                  <c:v>7.55</c:v>
                </c:pt>
                <c:pt idx="846">
                  <c:v>7.85</c:v>
                </c:pt>
                <c:pt idx="847">
                  <c:v>7.95</c:v>
                </c:pt>
                <c:pt idx="848">
                  <c:v>8.15</c:v>
                </c:pt>
                <c:pt idx="849">
                  <c:v>7.8</c:v>
                </c:pt>
                <c:pt idx="850">
                  <c:v>7.9</c:v>
                </c:pt>
                <c:pt idx="851">
                  <c:v>7.6</c:v>
                </c:pt>
                <c:pt idx="852">
                  <c:v>7.8</c:v>
                </c:pt>
                <c:pt idx="853">
                  <c:v>7.9</c:v>
                </c:pt>
                <c:pt idx="854">
                  <c:v>8</c:v>
                </c:pt>
                <c:pt idx="855">
                  <c:v>8.1</c:v>
                </c:pt>
                <c:pt idx="856">
                  <c:v>8</c:v>
                </c:pt>
                <c:pt idx="857">
                  <c:v>7.7</c:v>
                </c:pt>
                <c:pt idx="858">
                  <c:v>7.65</c:v>
                </c:pt>
                <c:pt idx="859">
                  <c:v>7.9</c:v>
                </c:pt>
                <c:pt idx="860">
                  <c:v>7.8</c:v>
                </c:pt>
                <c:pt idx="861">
                  <c:v>7.7</c:v>
                </c:pt>
                <c:pt idx="862">
                  <c:v>7.6</c:v>
                </c:pt>
                <c:pt idx="863">
                  <c:v>7.3</c:v>
                </c:pt>
                <c:pt idx="864">
                  <c:v>7.2</c:v>
                </c:pt>
                <c:pt idx="865">
                  <c:v>7</c:v>
                </c:pt>
                <c:pt idx="866">
                  <c:v>7.3</c:v>
                </c:pt>
                <c:pt idx="867">
                  <c:v>7.75</c:v>
                </c:pt>
                <c:pt idx="868">
                  <c:v>7.1</c:v>
                </c:pt>
                <c:pt idx="869">
                  <c:v>6.75</c:v>
                </c:pt>
                <c:pt idx="870">
                  <c:v>7.4</c:v>
                </c:pt>
                <c:pt idx="871">
                  <c:v>7.35</c:v>
                </c:pt>
                <c:pt idx="872">
                  <c:v>7.9</c:v>
                </c:pt>
                <c:pt idx="873">
                  <c:v>7.55</c:v>
                </c:pt>
                <c:pt idx="874">
                  <c:v>8.1999999999999993</c:v>
                </c:pt>
                <c:pt idx="875">
                  <c:v>8</c:v>
                </c:pt>
                <c:pt idx="876">
                  <c:v>8.5500000000000007</c:v>
                </c:pt>
                <c:pt idx="877">
                  <c:v>8.1</c:v>
                </c:pt>
                <c:pt idx="878">
                  <c:v>7.8</c:v>
                </c:pt>
                <c:pt idx="879">
                  <c:v>8.15</c:v>
                </c:pt>
                <c:pt idx="880">
                  <c:v>8.35</c:v>
                </c:pt>
                <c:pt idx="881">
                  <c:v>8.5</c:v>
                </c:pt>
                <c:pt idx="882">
                  <c:v>8.6</c:v>
                </c:pt>
                <c:pt idx="883">
                  <c:v>8.65</c:v>
                </c:pt>
                <c:pt idx="884">
                  <c:v>8.5</c:v>
                </c:pt>
                <c:pt idx="885">
                  <c:v>8.1</c:v>
                </c:pt>
                <c:pt idx="886">
                  <c:v>9</c:v>
                </c:pt>
                <c:pt idx="887">
                  <c:v>7.3</c:v>
                </c:pt>
                <c:pt idx="888">
                  <c:v>6.4</c:v>
                </c:pt>
                <c:pt idx="889">
                  <c:v>6.2</c:v>
                </c:pt>
                <c:pt idx="890">
                  <c:v>5.95</c:v>
                </c:pt>
                <c:pt idx="891">
                  <c:v>5.75</c:v>
                </c:pt>
                <c:pt idx="892">
                  <c:v>6</c:v>
                </c:pt>
                <c:pt idx="893">
                  <c:v>6.2</c:v>
                </c:pt>
                <c:pt idx="894">
                  <c:v>6.4</c:v>
                </c:pt>
                <c:pt idx="895">
                  <c:v>5.95</c:v>
                </c:pt>
                <c:pt idx="896">
                  <c:v>6</c:v>
                </c:pt>
                <c:pt idx="897">
                  <c:v>6.2</c:v>
                </c:pt>
                <c:pt idx="898">
                  <c:v>6.2</c:v>
                </c:pt>
                <c:pt idx="899">
                  <c:v>6.2</c:v>
                </c:pt>
                <c:pt idx="900">
                  <c:v>6.45</c:v>
                </c:pt>
                <c:pt idx="901">
                  <c:v>6.7</c:v>
                </c:pt>
                <c:pt idx="902">
                  <c:v>6.5</c:v>
                </c:pt>
                <c:pt idx="903">
                  <c:v>6.6</c:v>
                </c:pt>
                <c:pt idx="904">
                  <c:v>6.8</c:v>
                </c:pt>
                <c:pt idx="905">
                  <c:v>7.05</c:v>
                </c:pt>
                <c:pt idx="906">
                  <c:v>7.7</c:v>
                </c:pt>
                <c:pt idx="907">
                  <c:v>7.65</c:v>
                </c:pt>
                <c:pt idx="908">
                  <c:v>7.9</c:v>
                </c:pt>
                <c:pt idx="909">
                  <c:v>7.5</c:v>
                </c:pt>
                <c:pt idx="910">
                  <c:v>7.5</c:v>
                </c:pt>
                <c:pt idx="911">
                  <c:v>8.4</c:v>
                </c:pt>
                <c:pt idx="912">
                  <c:v>8.4</c:v>
                </c:pt>
                <c:pt idx="913">
                  <c:v>8.35</c:v>
                </c:pt>
                <c:pt idx="914">
                  <c:v>8.6999999999999993</c:v>
                </c:pt>
                <c:pt idx="915">
                  <c:v>8.65</c:v>
                </c:pt>
                <c:pt idx="916">
                  <c:v>8.8000000000000007</c:v>
                </c:pt>
                <c:pt idx="917">
                  <c:v>8.6</c:v>
                </c:pt>
                <c:pt idx="918">
                  <c:v>8.4</c:v>
                </c:pt>
                <c:pt idx="919">
                  <c:v>8.1999999999999993</c:v>
                </c:pt>
                <c:pt idx="920">
                  <c:v>8.3000000000000007</c:v>
                </c:pt>
                <c:pt idx="921">
                  <c:v>8.35</c:v>
                </c:pt>
                <c:pt idx="922">
                  <c:v>8.1999999999999993</c:v>
                </c:pt>
                <c:pt idx="923">
                  <c:v>8.3000000000000007</c:v>
                </c:pt>
                <c:pt idx="924">
                  <c:v>8.1</c:v>
                </c:pt>
                <c:pt idx="925">
                  <c:v>8.5500000000000007</c:v>
                </c:pt>
                <c:pt idx="926">
                  <c:v>9.5</c:v>
                </c:pt>
                <c:pt idx="927">
                  <c:v>10.6</c:v>
                </c:pt>
                <c:pt idx="928">
                  <c:v>9.1</c:v>
                </c:pt>
                <c:pt idx="929">
                  <c:v>8.8000000000000007</c:v>
                </c:pt>
                <c:pt idx="930">
                  <c:v>8.8000000000000007</c:v>
                </c:pt>
                <c:pt idx="931">
                  <c:v>8.6</c:v>
                </c:pt>
                <c:pt idx="932">
                  <c:v>8.1999999999999993</c:v>
                </c:pt>
                <c:pt idx="933">
                  <c:v>8.4</c:v>
                </c:pt>
                <c:pt idx="934">
                  <c:v>8.35</c:v>
                </c:pt>
                <c:pt idx="935">
                  <c:v>8.5</c:v>
                </c:pt>
                <c:pt idx="936">
                  <c:v>8.4</c:v>
                </c:pt>
                <c:pt idx="937">
                  <c:v>8.3699999999999992</c:v>
                </c:pt>
                <c:pt idx="938">
                  <c:v>8</c:v>
                </c:pt>
                <c:pt idx="939">
                  <c:v>7.95</c:v>
                </c:pt>
                <c:pt idx="940">
                  <c:v>8.07</c:v>
                </c:pt>
                <c:pt idx="941">
                  <c:v>9.3000000000000007</c:v>
                </c:pt>
                <c:pt idx="942">
                  <c:v>8</c:v>
                </c:pt>
                <c:pt idx="943">
                  <c:v>7.7</c:v>
                </c:pt>
                <c:pt idx="944">
                  <c:v>7.5</c:v>
                </c:pt>
                <c:pt idx="945">
                  <c:v>8.3000000000000007</c:v>
                </c:pt>
                <c:pt idx="946">
                  <c:v>8.1</c:v>
                </c:pt>
                <c:pt idx="947">
                  <c:v>8.5</c:v>
                </c:pt>
                <c:pt idx="948">
                  <c:v>8.9</c:v>
                </c:pt>
                <c:pt idx="949">
                  <c:v>8.5</c:v>
                </c:pt>
                <c:pt idx="950">
                  <c:v>9.15</c:v>
                </c:pt>
                <c:pt idx="951">
                  <c:v>9.3000000000000007</c:v>
                </c:pt>
                <c:pt idx="952">
                  <c:v>9.35</c:v>
                </c:pt>
                <c:pt idx="953">
                  <c:v>9.8000000000000007</c:v>
                </c:pt>
                <c:pt idx="954">
                  <c:v>9.1999999999999993</c:v>
                </c:pt>
                <c:pt idx="955">
                  <c:v>9.8000000000000007</c:v>
                </c:pt>
                <c:pt idx="956">
                  <c:v>9.8000000000000007</c:v>
                </c:pt>
                <c:pt idx="957">
                  <c:v>9.6</c:v>
                </c:pt>
                <c:pt idx="958">
                  <c:v>9.8000000000000007</c:v>
                </c:pt>
                <c:pt idx="959">
                  <c:v>9.85</c:v>
                </c:pt>
                <c:pt idx="960">
                  <c:v>9.75</c:v>
                </c:pt>
                <c:pt idx="961">
                  <c:v>9.75</c:v>
                </c:pt>
                <c:pt idx="962">
                  <c:v>10.1</c:v>
                </c:pt>
                <c:pt idx="963">
                  <c:v>10.3</c:v>
                </c:pt>
                <c:pt idx="964">
                  <c:v>10.1</c:v>
                </c:pt>
                <c:pt idx="965">
                  <c:v>9.9499999999999993</c:v>
                </c:pt>
                <c:pt idx="966">
                  <c:v>10.199999999999999</c:v>
                </c:pt>
                <c:pt idx="967">
                  <c:v>10.4</c:v>
                </c:pt>
                <c:pt idx="968">
                  <c:v>10.4</c:v>
                </c:pt>
                <c:pt idx="969">
                  <c:v>10.7</c:v>
                </c:pt>
                <c:pt idx="970">
                  <c:v>10.4</c:v>
                </c:pt>
                <c:pt idx="971">
                  <c:v>11.1</c:v>
                </c:pt>
                <c:pt idx="972">
                  <c:v>10.5</c:v>
                </c:pt>
                <c:pt idx="973">
                  <c:v>11.3</c:v>
                </c:pt>
                <c:pt idx="974">
                  <c:v>11</c:v>
                </c:pt>
                <c:pt idx="975">
                  <c:v>9.65</c:v>
                </c:pt>
                <c:pt idx="976">
                  <c:v>9.3000000000000007</c:v>
                </c:pt>
                <c:pt idx="977">
                  <c:v>9.1999999999999993</c:v>
                </c:pt>
                <c:pt idx="978">
                  <c:v>10</c:v>
                </c:pt>
                <c:pt idx="979">
                  <c:v>10.4</c:v>
                </c:pt>
                <c:pt idx="980">
                  <c:v>10.5</c:v>
                </c:pt>
                <c:pt idx="981">
                  <c:v>9.15</c:v>
                </c:pt>
                <c:pt idx="982">
                  <c:v>8.6</c:v>
                </c:pt>
                <c:pt idx="983">
                  <c:v>8.3000000000000007</c:v>
                </c:pt>
                <c:pt idx="984">
                  <c:v>8.5</c:v>
                </c:pt>
                <c:pt idx="985">
                  <c:v>8.9499999999999993</c:v>
                </c:pt>
                <c:pt idx="986">
                  <c:v>8.4</c:v>
                </c:pt>
                <c:pt idx="987">
                  <c:v>8.25</c:v>
                </c:pt>
                <c:pt idx="988">
                  <c:v>8.4</c:v>
                </c:pt>
                <c:pt idx="989">
                  <c:v>8.3000000000000007</c:v>
                </c:pt>
                <c:pt idx="990">
                  <c:v>9</c:v>
                </c:pt>
                <c:pt idx="991">
                  <c:v>9.5</c:v>
                </c:pt>
                <c:pt idx="992">
                  <c:v>9.3000000000000007</c:v>
                </c:pt>
                <c:pt idx="993">
                  <c:v>9.4</c:v>
                </c:pt>
                <c:pt idx="994">
                  <c:v>9.4</c:v>
                </c:pt>
                <c:pt idx="995">
                  <c:v>9.4499999999999993</c:v>
                </c:pt>
                <c:pt idx="996">
                  <c:v>9.6999999999999993</c:v>
                </c:pt>
                <c:pt idx="997">
                  <c:v>9.6</c:v>
                </c:pt>
                <c:pt idx="998">
                  <c:v>9.1999999999999993</c:v>
                </c:pt>
                <c:pt idx="999">
                  <c:v>8</c:v>
                </c:pt>
                <c:pt idx="1000">
                  <c:v>6.95</c:v>
                </c:pt>
                <c:pt idx="1001">
                  <c:v>7.35</c:v>
                </c:pt>
                <c:pt idx="1002">
                  <c:v>7.8</c:v>
                </c:pt>
                <c:pt idx="1003">
                  <c:v>7.9</c:v>
                </c:pt>
                <c:pt idx="1004">
                  <c:v>7.9</c:v>
                </c:pt>
                <c:pt idx="1005">
                  <c:v>7.75</c:v>
                </c:pt>
                <c:pt idx="1006">
                  <c:v>8.3000000000000007</c:v>
                </c:pt>
                <c:pt idx="1007">
                  <c:v>8.6</c:v>
                </c:pt>
                <c:pt idx="1008">
                  <c:v>8</c:v>
                </c:pt>
                <c:pt idx="1009">
                  <c:v>8.25</c:v>
                </c:pt>
                <c:pt idx="1010">
                  <c:v>8.35</c:v>
                </c:pt>
                <c:pt idx="1011">
                  <c:v>8.35</c:v>
                </c:pt>
                <c:pt idx="1012">
                  <c:v>7.6</c:v>
                </c:pt>
                <c:pt idx="1013">
                  <c:v>7.6</c:v>
                </c:pt>
                <c:pt idx="1014">
                  <c:v>7.4</c:v>
                </c:pt>
                <c:pt idx="1015">
                  <c:v>7.7</c:v>
                </c:pt>
                <c:pt idx="1016">
                  <c:v>8</c:v>
                </c:pt>
                <c:pt idx="1017">
                  <c:v>7.9</c:v>
                </c:pt>
                <c:pt idx="1018">
                  <c:v>8.6</c:v>
                </c:pt>
                <c:pt idx="1019">
                  <c:v>8.5500000000000007</c:v>
                </c:pt>
                <c:pt idx="1020">
                  <c:v>8.6</c:v>
                </c:pt>
                <c:pt idx="1021">
                  <c:v>7.95</c:v>
                </c:pt>
                <c:pt idx="1022">
                  <c:v>7.3</c:v>
                </c:pt>
                <c:pt idx="1023">
                  <c:v>7.8</c:v>
                </c:pt>
                <c:pt idx="1024">
                  <c:v>8.35</c:v>
                </c:pt>
                <c:pt idx="1025">
                  <c:v>8.3000000000000007</c:v>
                </c:pt>
                <c:pt idx="1026">
                  <c:v>8.4</c:v>
                </c:pt>
                <c:pt idx="1027">
                  <c:v>8.3000000000000007</c:v>
                </c:pt>
                <c:pt idx="1028">
                  <c:v>8.15</c:v>
                </c:pt>
                <c:pt idx="1029">
                  <c:v>8.8000000000000007</c:v>
                </c:pt>
                <c:pt idx="1030">
                  <c:v>9.25</c:v>
                </c:pt>
                <c:pt idx="1031">
                  <c:v>9.1999999999999993</c:v>
                </c:pt>
                <c:pt idx="1032">
                  <c:v>8.4</c:v>
                </c:pt>
                <c:pt idx="1033">
                  <c:v>8.75</c:v>
                </c:pt>
                <c:pt idx="1034">
                  <c:v>8.6</c:v>
                </c:pt>
                <c:pt idx="1035">
                  <c:v>8.4499999999999993</c:v>
                </c:pt>
                <c:pt idx="1036">
                  <c:v>8.4</c:v>
                </c:pt>
                <c:pt idx="1037">
                  <c:v>8.1999999999999993</c:v>
                </c:pt>
                <c:pt idx="1038">
                  <c:v>8.3000000000000007</c:v>
                </c:pt>
                <c:pt idx="1039">
                  <c:v>7.65</c:v>
                </c:pt>
                <c:pt idx="1040">
                  <c:v>7.6</c:v>
                </c:pt>
                <c:pt idx="1041">
                  <c:v>7.55</c:v>
                </c:pt>
                <c:pt idx="1042">
                  <c:v>7.3</c:v>
                </c:pt>
                <c:pt idx="1043">
                  <c:v>7.15</c:v>
                </c:pt>
                <c:pt idx="1044">
                  <c:v>7.1</c:v>
                </c:pt>
                <c:pt idx="1045">
                  <c:v>6.85</c:v>
                </c:pt>
                <c:pt idx="1046">
                  <c:v>7</c:v>
                </c:pt>
                <c:pt idx="1047">
                  <c:v>7.1</c:v>
                </c:pt>
                <c:pt idx="1048">
                  <c:v>6.95</c:v>
                </c:pt>
                <c:pt idx="1049">
                  <c:v>7.1</c:v>
                </c:pt>
                <c:pt idx="1050">
                  <c:v>7</c:v>
                </c:pt>
                <c:pt idx="1051">
                  <c:v>7</c:v>
                </c:pt>
                <c:pt idx="1052">
                  <c:v>7.3</c:v>
                </c:pt>
                <c:pt idx="1053">
                  <c:v>7.3</c:v>
                </c:pt>
                <c:pt idx="1054">
                  <c:v>7.75</c:v>
                </c:pt>
                <c:pt idx="1055">
                  <c:v>7.4</c:v>
                </c:pt>
                <c:pt idx="1056">
                  <c:v>7.4</c:v>
                </c:pt>
                <c:pt idx="1057">
                  <c:v>7.4</c:v>
                </c:pt>
                <c:pt idx="1058">
                  <c:v>8.1</c:v>
                </c:pt>
                <c:pt idx="1059">
                  <c:v>8.3000000000000007</c:v>
                </c:pt>
                <c:pt idx="1060">
                  <c:v>8.4</c:v>
                </c:pt>
                <c:pt idx="1061">
                  <c:v>7.9</c:v>
                </c:pt>
                <c:pt idx="1062">
                  <c:v>7.5</c:v>
                </c:pt>
                <c:pt idx="1063">
                  <c:v>7.4</c:v>
                </c:pt>
                <c:pt idx="1064">
                  <c:v>7.5</c:v>
                </c:pt>
                <c:pt idx="1065">
                  <c:v>7.85</c:v>
                </c:pt>
                <c:pt idx="1066">
                  <c:v>8.65</c:v>
                </c:pt>
                <c:pt idx="1067">
                  <c:v>8.6</c:v>
                </c:pt>
                <c:pt idx="1068">
                  <c:v>8.5</c:v>
                </c:pt>
                <c:pt idx="1069">
                  <c:v>8.5</c:v>
                </c:pt>
                <c:pt idx="1070">
                  <c:v>8.9499999999999993</c:v>
                </c:pt>
                <c:pt idx="1071">
                  <c:v>9.0500000000000007</c:v>
                </c:pt>
                <c:pt idx="1072">
                  <c:v>8.5</c:v>
                </c:pt>
                <c:pt idx="1073">
                  <c:v>8.0500000000000007</c:v>
                </c:pt>
                <c:pt idx="1074">
                  <c:v>8.1</c:v>
                </c:pt>
                <c:pt idx="1075">
                  <c:v>7.95</c:v>
                </c:pt>
                <c:pt idx="1076">
                  <c:v>8.8000000000000007</c:v>
                </c:pt>
                <c:pt idx="1077">
                  <c:v>9.4</c:v>
                </c:pt>
                <c:pt idx="1078">
                  <c:v>10.3</c:v>
                </c:pt>
                <c:pt idx="1079">
                  <c:v>10.3</c:v>
                </c:pt>
                <c:pt idx="1080">
                  <c:v>11.25</c:v>
                </c:pt>
                <c:pt idx="1081">
                  <c:v>9.1999999999999993</c:v>
                </c:pt>
                <c:pt idx="1082">
                  <c:v>8.9</c:v>
                </c:pt>
                <c:pt idx="1083">
                  <c:v>8.5500000000000007</c:v>
                </c:pt>
                <c:pt idx="1084">
                  <c:v>8.8000000000000007</c:v>
                </c:pt>
                <c:pt idx="1085">
                  <c:v>8.3000000000000007</c:v>
                </c:pt>
                <c:pt idx="1086">
                  <c:v>7.8</c:v>
                </c:pt>
                <c:pt idx="1087">
                  <c:v>7</c:v>
                </c:pt>
                <c:pt idx="1088">
                  <c:v>7</c:v>
                </c:pt>
                <c:pt idx="1089">
                  <c:v>7.1</c:v>
                </c:pt>
                <c:pt idx="1090">
                  <c:v>7.1</c:v>
                </c:pt>
                <c:pt idx="1091">
                  <c:v>7.2</c:v>
                </c:pt>
                <c:pt idx="1092">
                  <c:v>7.3</c:v>
                </c:pt>
                <c:pt idx="1093">
                  <c:v>7.6</c:v>
                </c:pt>
                <c:pt idx="1094">
                  <c:v>7.4</c:v>
                </c:pt>
                <c:pt idx="1095">
                  <c:v>7.4</c:v>
                </c:pt>
                <c:pt idx="1096">
                  <c:v>7.65</c:v>
                </c:pt>
                <c:pt idx="1097">
                  <c:v>7.35</c:v>
                </c:pt>
                <c:pt idx="1098">
                  <c:v>7.4</c:v>
                </c:pt>
                <c:pt idx="1099">
                  <c:v>7.5</c:v>
                </c:pt>
                <c:pt idx="1100">
                  <c:v>7.6</c:v>
                </c:pt>
                <c:pt idx="1101">
                  <c:v>7.65</c:v>
                </c:pt>
                <c:pt idx="1102">
                  <c:v>8</c:v>
                </c:pt>
                <c:pt idx="1103">
                  <c:v>7.7</c:v>
                </c:pt>
                <c:pt idx="1104">
                  <c:v>7.95</c:v>
                </c:pt>
                <c:pt idx="1105">
                  <c:v>8.5</c:v>
                </c:pt>
                <c:pt idx="1106">
                  <c:v>8.1999999999999993</c:v>
                </c:pt>
                <c:pt idx="1107">
                  <c:v>8.5500000000000007</c:v>
                </c:pt>
                <c:pt idx="1108">
                  <c:v>8.5</c:v>
                </c:pt>
                <c:pt idx="1109">
                  <c:v>8.5500000000000007</c:v>
                </c:pt>
                <c:pt idx="1110">
                  <c:v>8.6</c:v>
                </c:pt>
                <c:pt idx="1111">
                  <c:v>8.85</c:v>
                </c:pt>
                <c:pt idx="1112">
                  <c:v>8.8000000000000007</c:v>
                </c:pt>
                <c:pt idx="1113">
                  <c:v>9.3000000000000007</c:v>
                </c:pt>
                <c:pt idx="1114">
                  <c:v>9.6</c:v>
                </c:pt>
                <c:pt idx="1115">
                  <c:v>10</c:v>
                </c:pt>
                <c:pt idx="1116">
                  <c:v>9.6999999999999993</c:v>
                </c:pt>
                <c:pt idx="1117">
                  <c:v>9.35</c:v>
                </c:pt>
                <c:pt idx="1118">
                  <c:v>9.1999999999999993</c:v>
                </c:pt>
                <c:pt idx="1119">
                  <c:v>10.35</c:v>
                </c:pt>
                <c:pt idx="1120">
                  <c:v>10.199999999999999</c:v>
                </c:pt>
                <c:pt idx="1121">
                  <c:v>9.6999999999999993</c:v>
                </c:pt>
                <c:pt idx="1122">
                  <c:v>9.9499999999999993</c:v>
                </c:pt>
                <c:pt idx="1123">
                  <c:v>9.5</c:v>
                </c:pt>
                <c:pt idx="1124">
                  <c:v>9.3000000000000007</c:v>
                </c:pt>
                <c:pt idx="1125">
                  <c:v>9.1999999999999993</c:v>
                </c:pt>
                <c:pt idx="1126">
                  <c:v>9.25</c:v>
                </c:pt>
                <c:pt idx="1127">
                  <c:v>10.4</c:v>
                </c:pt>
                <c:pt idx="1128">
                  <c:v>10.199999999999999</c:v>
                </c:pt>
                <c:pt idx="1129">
                  <c:v>10.199999999999999</c:v>
                </c:pt>
                <c:pt idx="1130">
                  <c:v>8.5500000000000007</c:v>
                </c:pt>
                <c:pt idx="1131">
                  <c:v>8.6</c:v>
                </c:pt>
                <c:pt idx="1132">
                  <c:v>8.85</c:v>
                </c:pt>
                <c:pt idx="1133">
                  <c:v>8.9</c:v>
                </c:pt>
                <c:pt idx="1134">
                  <c:v>9.5500000000000007</c:v>
                </c:pt>
                <c:pt idx="1135">
                  <c:v>9.6</c:v>
                </c:pt>
                <c:pt idx="1136">
                  <c:v>10</c:v>
                </c:pt>
                <c:pt idx="1137">
                  <c:v>10.199999999999999</c:v>
                </c:pt>
                <c:pt idx="1138">
                  <c:v>9.75</c:v>
                </c:pt>
                <c:pt idx="1139">
                  <c:v>10.199999999999999</c:v>
                </c:pt>
                <c:pt idx="1140">
                  <c:v>10</c:v>
                </c:pt>
                <c:pt idx="1141">
                  <c:v>10.5</c:v>
                </c:pt>
                <c:pt idx="1142">
                  <c:v>8.9</c:v>
                </c:pt>
                <c:pt idx="1143">
                  <c:v>9.0500000000000007</c:v>
                </c:pt>
                <c:pt idx="1144">
                  <c:v>9.35</c:v>
                </c:pt>
                <c:pt idx="1145">
                  <c:v>8.5</c:v>
                </c:pt>
                <c:pt idx="1146">
                  <c:v>8.1</c:v>
                </c:pt>
                <c:pt idx="1147">
                  <c:v>7.8</c:v>
                </c:pt>
                <c:pt idx="1148">
                  <c:v>7.7</c:v>
                </c:pt>
                <c:pt idx="1149">
                  <c:v>8</c:v>
                </c:pt>
                <c:pt idx="1150">
                  <c:v>7.7</c:v>
                </c:pt>
                <c:pt idx="1151">
                  <c:v>8.1</c:v>
                </c:pt>
                <c:pt idx="1152">
                  <c:v>8.3000000000000007</c:v>
                </c:pt>
                <c:pt idx="1153">
                  <c:v>7.9</c:v>
                </c:pt>
                <c:pt idx="1154">
                  <c:v>7.8</c:v>
                </c:pt>
                <c:pt idx="1155">
                  <c:v>7.6</c:v>
                </c:pt>
                <c:pt idx="1156">
                  <c:v>7.45</c:v>
                </c:pt>
                <c:pt idx="1157">
                  <c:v>7.35</c:v>
                </c:pt>
                <c:pt idx="1158">
                  <c:v>7.85</c:v>
                </c:pt>
                <c:pt idx="1159">
                  <c:v>8.35</c:v>
                </c:pt>
                <c:pt idx="1160">
                  <c:v>8.5</c:v>
                </c:pt>
                <c:pt idx="1161">
                  <c:v>9.0500000000000007</c:v>
                </c:pt>
                <c:pt idx="1162">
                  <c:v>9.25</c:v>
                </c:pt>
                <c:pt idx="1163">
                  <c:v>9.35</c:v>
                </c:pt>
                <c:pt idx="1164">
                  <c:v>9.6</c:v>
                </c:pt>
                <c:pt idx="1165">
                  <c:v>9.8000000000000007</c:v>
                </c:pt>
                <c:pt idx="1166">
                  <c:v>9.5</c:v>
                </c:pt>
                <c:pt idx="1167">
                  <c:v>10.199999999999999</c:v>
                </c:pt>
                <c:pt idx="1168">
                  <c:v>10</c:v>
                </c:pt>
                <c:pt idx="1169">
                  <c:v>9.5</c:v>
                </c:pt>
                <c:pt idx="1170">
                  <c:v>8.8000000000000007</c:v>
                </c:pt>
                <c:pt idx="1171">
                  <c:v>9.6999999999999993</c:v>
                </c:pt>
                <c:pt idx="1172">
                  <c:v>9.9</c:v>
                </c:pt>
                <c:pt idx="1173">
                  <c:v>9.1</c:v>
                </c:pt>
                <c:pt idx="1174">
                  <c:v>8.9</c:v>
                </c:pt>
                <c:pt idx="1175">
                  <c:v>8.5</c:v>
                </c:pt>
                <c:pt idx="1176">
                  <c:v>9.1999999999999993</c:v>
                </c:pt>
                <c:pt idx="1177">
                  <c:v>7.5</c:v>
                </c:pt>
                <c:pt idx="1178">
                  <c:v>8.3000000000000007</c:v>
                </c:pt>
                <c:pt idx="1179">
                  <c:v>8.5</c:v>
                </c:pt>
                <c:pt idx="1180">
                  <c:v>7.85</c:v>
                </c:pt>
                <c:pt idx="1181">
                  <c:v>7.75</c:v>
                </c:pt>
                <c:pt idx="1182">
                  <c:v>5.9</c:v>
                </c:pt>
                <c:pt idx="1183">
                  <c:v>5.5</c:v>
                </c:pt>
                <c:pt idx="1184">
                  <c:v>4.8</c:v>
                </c:pt>
                <c:pt idx="1185">
                  <c:v>4.8</c:v>
                </c:pt>
                <c:pt idx="1186">
                  <c:v>5.0999999999999996</c:v>
                </c:pt>
                <c:pt idx="1187">
                  <c:v>5.4</c:v>
                </c:pt>
                <c:pt idx="1188">
                  <c:v>5.4</c:v>
                </c:pt>
                <c:pt idx="1189">
                  <c:v>5.55</c:v>
                </c:pt>
                <c:pt idx="1190">
                  <c:v>5.25</c:v>
                </c:pt>
                <c:pt idx="1191">
                  <c:v>5.2</c:v>
                </c:pt>
                <c:pt idx="1192">
                  <c:v>5.6</c:v>
                </c:pt>
                <c:pt idx="1193">
                  <c:v>5.55</c:v>
                </c:pt>
                <c:pt idx="1194">
                  <c:v>5.9</c:v>
                </c:pt>
                <c:pt idx="1195">
                  <c:v>5.8</c:v>
                </c:pt>
                <c:pt idx="1196">
                  <c:v>6</c:v>
                </c:pt>
                <c:pt idx="1197">
                  <c:v>5.6</c:v>
                </c:pt>
                <c:pt idx="1198">
                  <c:v>6.1</c:v>
                </c:pt>
                <c:pt idx="1199">
                  <c:v>5.9</c:v>
                </c:pt>
                <c:pt idx="1200">
                  <c:v>5.7</c:v>
                </c:pt>
                <c:pt idx="1201">
                  <c:v>5.8</c:v>
                </c:pt>
                <c:pt idx="1202">
                  <c:v>5.6</c:v>
                </c:pt>
                <c:pt idx="1203">
                  <c:v>6.5</c:v>
                </c:pt>
                <c:pt idx="1204">
                  <c:v>5.5</c:v>
                </c:pt>
                <c:pt idx="1205">
                  <c:v>5.8</c:v>
                </c:pt>
                <c:pt idx="1206">
                  <c:v>6.15</c:v>
                </c:pt>
                <c:pt idx="1207">
                  <c:v>6.9</c:v>
                </c:pt>
                <c:pt idx="1208">
                  <c:v>6.7</c:v>
                </c:pt>
                <c:pt idx="1209">
                  <c:v>7.4</c:v>
                </c:pt>
                <c:pt idx="1210">
                  <c:v>7.1</c:v>
                </c:pt>
                <c:pt idx="1211">
                  <c:v>6.8</c:v>
                </c:pt>
                <c:pt idx="1212">
                  <c:v>7.5</c:v>
                </c:pt>
                <c:pt idx="1213">
                  <c:v>7.3</c:v>
                </c:pt>
                <c:pt idx="1214">
                  <c:v>7.5</c:v>
                </c:pt>
                <c:pt idx="1215">
                  <c:v>8.1999999999999993</c:v>
                </c:pt>
                <c:pt idx="1216">
                  <c:v>7.8</c:v>
                </c:pt>
                <c:pt idx="1217">
                  <c:v>7.8</c:v>
                </c:pt>
                <c:pt idx="1218">
                  <c:v>7.8</c:v>
                </c:pt>
                <c:pt idx="1219">
                  <c:v>7.8</c:v>
                </c:pt>
                <c:pt idx="1220">
                  <c:v>8.4</c:v>
                </c:pt>
                <c:pt idx="1221">
                  <c:v>9.3000000000000007</c:v>
                </c:pt>
                <c:pt idx="1222">
                  <c:v>9.1999999999999993</c:v>
                </c:pt>
                <c:pt idx="1223">
                  <c:v>8.25</c:v>
                </c:pt>
                <c:pt idx="1224">
                  <c:v>8.6</c:v>
                </c:pt>
                <c:pt idx="1225">
                  <c:v>9</c:v>
                </c:pt>
                <c:pt idx="1226">
                  <c:v>9.1</c:v>
                </c:pt>
                <c:pt idx="1227">
                  <c:v>9.6</c:v>
                </c:pt>
                <c:pt idx="1228">
                  <c:v>9.8000000000000007</c:v>
                </c:pt>
                <c:pt idx="1229">
                  <c:v>10.3</c:v>
                </c:pt>
                <c:pt idx="1230">
                  <c:v>8.3000000000000007</c:v>
                </c:pt>
                <c:pt idx="1231">
                  <c:v>9</c:v>
                </c:pt>
                <c:pt idx="1232">
                  <c:v>8.5</c:v>
                </c:pt>
                <c:pt idx="1233">
                  <c:v>8.3000000000000007</c:v>
                </c:pt>
                <c:pt idx="1234">
                  <c:v>7.65</c:v>
                </c:pt>
                <c:pt idx="1235">
                  <c:v>8.6</c:v>
                </c:pt>
                <c:pt idx="1236">
                  <c:v>8.4</c:v>
                </c:pt>
                <c:pt idx="1237">
                  <c:v>9.6</c:v>
                </c:pt>
                <c:pt idx="1238">
                  <c:v>9.3000000000000007</c:v>
                </c:pt>
                <c:pt idx="1239">
                  <c:v>9.4499999999999993</c:v>
                </c:pt>
                <c:pt idx="1240">
                  <c:v>8.6999999999999993</c:v>
                </c:pt>
                <c:pt idx="1241">
                  <c:v>8.6999999999999993</c:v>
                </c:pt>
                <c:pt idx="1242">
                  <c:v>8</c:v>
                </c:pt>
                <c:pt idx="1243">
                  <c:v>9.3000000000000007</c:v>
                </c:pt>
                <c:pt idx="1244">
                  <c:v>10</c:v>
                </c:pt>
                <c:pt idx="1245">
                  <c:v>8.6</c:v>
                </c:pt>
                <c:pt idx="1246">
                  <c:v>8.4</c:v>
                </c:pt>
                <c:pt idx="1247">
                  <c:v>8.4</c:v>
                </c:pt>
                <c:pt idx="1248">
                  <c:v>8.1</c:v>
                </c:pt>
                <c:pt idx="1249">
                  <c:v>8.1</c:v>
                </c:pt>
                <c:pt idx="1250">
                  <c:v>9.3000000000000007</c:v>
                </c:pt>
                <c:pt idx="1251">
                  <c:v>10.3</c:v>
                </c:pt>
                <c:pt idx="1252">
                  <c:v>10</c:v>
                </c:pt>
                <c:pt idx="1253">
                  <c:v>9.9</c:v>
                </c:pt>
                <c:pt idx="1254">
                  <c:v>9.6999999999999993</c:v>
                </c:pt>
                <c:pt idx="1255">
                  <c:v>10.3</c:v>
                </c:pt>
                <c:pt idx="1256">
                  <c:v>10.6</c:v>
                </c:pt>
                <c:pt idx="1257">
                  <c:v>10.5</c:v>
                </c:pt>
                <c:pt idx="1258">
                  <c:v>11</c:v>
                </c:pt>
                <c:pt idx="1259">
                  <c:v>10.6</c:v>
                </c:pt>
                <c:pt idx="1260">
                  <c:v>11.3</c:v>
                </c:pt>
                <c:pt idx="1261">
                  <c:v>11.5</c:v>
                </c:pt>
                <c:pt idx="1262">
                  <c:v>11.6</c:v>
                </c:pt>
                <c:pt idx="1263">
                  <c:v>12.5</c:v>
                </c:pt>
                <c:pt idx="1264">
                  <c:v>12.4</c:v>
                </c:pt>
                <c:pt idx="1265">
                  <c:v>11.9</c:v>
                </c:pt>
                <c:pt idx="1266">
                  <c:v>12.1</c:v>
                </c:pt>
                <c:pt idx="1267">
                  <c:v>8.9</c:v>
                </c:pt>
                <c:pt idx="1268">
                  <c:v>10</c:v>
                </c:pt>
                <c:pt idx="1269">
                  <c:v>8.6</c:v>
                </c:pt>
                <c:pt idx="1270">
                  <c:v>8.6</c:v>
                </c:pt>
                <c:pt idx="1271">
                  <c:v>8.25</c:v>
                </c:pt>
                <c:pt idx="1272">
                  <c:v>8.4</c:v>
                </c:pt>
                <c:pt idx="1273">
                  <c:v>8.6</c:v>
                </c:pt>
                <c:pt idx="1274">
                  <c:v>8.8000000000000007</c:v>
                </c:pt>
                <c:pt idx="1275">
                  <c:v>8.8000000000000007</c:v>
                </c:pt>
                <c:pt idx="1276">
                  <c:v>8.9</c:v>
                </c:pt>
              </c:numCache>
            </c:numRef>
          </c:val>
          <c:smooth val="0"/>
          <c:extLst>
            <c:ext xmlns:c16="http://schemas.microsoft.com/office/drawing/2014/chart" uri="{C3380CC4-5D6E-409C-BE32-E72D297353CC}">
              <c16:uniqueId val="{00000000-3F51-4C51-888A-0BAF151BFAA2}"/>
            </c:ext>
          </c:extLst>
        </c:ser>
        <c:dLbls>
          <c:showLegendKey val="0"/>
          <c:showVal val="0"/>
          <c:showCatName val="0"/>
          <c:showSerName val="0"/>
          <c:showPercent val="0"/>
          <c:showBubbleSize val="0"/>
        </c:dLbls>
        <c:smooth val="0"/>
        <c:axId val="1126345712"/>
        <c:axId val="1126346040"/>
      </c:lineChart>
      <c:dateAx>
        <c:axId val="1126345712"/>
        <c:scaling>
          <c:orientation val="minMax"/>
          <c:max val="44003"/>
          <c:min val="35070"/>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346040"/>
        <c:crosses val="autoZero"/>
        <c:auto val="1"/>
        <c:lblOffset val="100"/>
        <c:baseTimeUnit val="days"/>
        <c:majorUnit val="2"/>
        <c:majorTimeUnit val="years"/>
      </c:dateAx>
      <c:valAx>
        <c:axId val="1126346040"/>
        <c:scaling>
          <c:orientation val="minMax"/>
          <c:max val="25"/>
          <c:min val="1"/>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345712"/>
        <c:crosses val="autoZero"/>
        <c:crossBetween val="between"/>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74106052322339E-2"/>
          <c:y val="9.4058169474280473E-2"/>
          <c:w val="0.877752403356722"/>
          <c:h val="0.84022548422208043"/>
        </c:manualLayout>
      </c:layout>
      <c:lineChart>
        <c:grouping val="standard"/>
        <c:varyColors val="0"/>
        <c:ser>
          <c:idx val="0"/>
          <c:order val="0"/>
          <c:spPr>
            <a:ln w="12700" cap="rnd">
              <a:solidFill>
                <a:schemeClr val="tx1"/>
              </a:solidFill>
              <a:round/>
            </a:ln>
            <a:effectLst>
              <a:outerShdw blurRad="50800" dist="38100" dir="10800000" algn="r" rotWithShape="0">
                <a:prstClr val="black">
                  <a:alpha val="40000"/>
                </a:prstClr>
              </a:outerShdw>
            </a:effectLst>
          </c:spPr>
          <c:marker>
            <c:symbol val="none"/>
          </c:marker>
          <c:cat>
            <c:numRef>
              <c:f>Sheet3!$B$5:$B$797</c:f>
              <c:numCache>
                <c:formatCode>m/d/yyyy</c:formatCode>
                <c:ptCount val="793"/>
                <c:pt idx="0">
                  <c:v>43637</c:v>
                </c:pt>
                <c:pt idx="1">
                  <c:v>43636</c:v>
                </c:pt>
                <c:pt idx="2">
                  <c:v>43635</c:v>
                </c:pt>
                <c:pt idx="3">
                  <c:v>43634</c:v>
                </c:pt>
                <c:pt idx="4">
                  <c:v>43633</c:v>
                </c:pt>
                <c:pt idx="5">
                  <c:v>43630</c:v>
                </c:pt>
                <c:pt idx="6">
                  <c:v>43629</c:v>
                </c:pt>
                <c:pt idx="7">
                  <c:v>43628</c:v>
                </c:pt>
                <c:pt idx="8">
                  <c:v>43627</c:v>
                </c:pt>
                <c:pt idx="9">
                  <c:v>43626</c:v>
                </c:pt>
                <c:pt idx="10">
                  <c:v>43623</c:v>
                </c:pt>
                <c:pt idx="11">
                  <c:v>43622</c:v>
                </c:pt>
                <c:pt idx="12">
                  <c:v>43621</c:v>
                </c:pt>
                <c:pt idx="13">
                  <c:v>43620</c:v>
                </c:pt>
                <c:pt idx="14">
                  <c:v>43619</c:v>
                </c:pt>
                <c:pt idx="15">
                  <c:v>43616</c:v>
                </c:pt>
                <c:pt idx="16">
                  <c:v>43615</c:v>
                </c:pt>
                <c:pt idx="17">
                  <c:v>43614</c:v>
                </c:pt>
                <c:pt idx="18">
                  <c:v>43613</c:v>
                </c:pt>
                <c:pt idx="19">
                  <c:v>43612</c:v>
                </c:pt>
                <c:pt idx="20">
                  <c:v>43609</c:v>
                </c:pt>
                <c:pt idx="21">
                  <c:v>43608</c:v>
                </c:pt>
                <c:pt idx="22">
                  <c:v>43607</c:v>
                </c:pt>
                <c:pt idx="23">
                  <c:v>43606</c:v>
                </c:pt>
                <c:pt idx="24">
                  <c:v>43605</c:v>
                </c:pt>
                <c:pt idx="25">
                  <c:v>43602</c:v>
                </c:pt>
                <c:pt idx="26">
                  <c:v>43601</c:v>
                </c:pt>
                <c:pt idx="27">
                  <c:v>43600</c:v>
                </c:pt>
                <c:pt idx="28">
                  <c:v>43599</c:v>
                </c:pt>
                <c:pt idx="29">
                  <c:v>43598</c:v>
                </c:pt>
                <c:pt idx="30">
                  <c:v>43595</c:v>
                </c:pt>
                <c:pt idx="31">
                  <c:v>43594</c:v>
                </c:pt>
                <c:pt idx="32">
                  <c:v>43593</c:v>
                </c:pt>
                <c:pt idx="33">
                  <c:v>43592</c:v>
                </c:pt>
                <c:pt idx="34">
                  <c:v>43591</c:v>
                </c:pt>
                <c:pt idx="35">
                  <c:v>43588</c:v>
                </c:pt>
                <c:pt idx="36">
                  <c:v>43587</c:v>
                </c:pt>
                <c:pt idx="37">
                  <c:v>43586</c:v>
                </c:pt>
                <c:pt idx="38">
                  <c:v>43585</c:v>
                </c:pt>
                <c:pt idx="39">
                  <c:v>43584</c:v>
                </c:pt>
                <c:pt idx="40">
                  <c:v>43581</c:v>
                </c:pt>
                <c:pt idx="41">
                  <c:v>43580</c:v>
                </c:pt>
                <c:pt idx="42">
                  <c:v>43579</c:v>
                </c:pt>
                <c:pt idx="43">
                  <c:v>43578</c:v>
                </c:pt>
                <c:pt idx="44">
                  <c:v>43577</c:v>
                </c:pt>
                <c:pt idx="45">
                  <c:v>43574</c:v>
                </c:pt>
                <c:pt idx="46">
                  <c:v>43573</c:v>
                </c:pt>
                <c:pt idx="47">
                  <c:v>43572</c:v>
                </c:pt>
                <c:pt idx="48">
                  <c:v>43571</c:v>
                </c:pt>
                <c:pt idx="49">
                  <c:v>43570</c:v>
                </c:pt>
                <c:pt idx="50">
                  <c:v>43567</c:v>
                </c:pt>
                <c:pt idx="51">
                  <c:v>43566</c:v>
                </c:pt>
                <c:pt idx="52">
                  <c:v>43565</c:v>
                </c:pt>
                <c:pt idx="53">
                  <c:v>43564</c:v>
                </c:pt>
                <c:pt idx="54">
                  <c:v>43563</c:v>
                </c:pt>
                <c:pt idx="55">
                  <c:v>43560</c:v>
                </c:pt>
                <c:pt idx="56">
                  <c:v>43559</c:v>
                </c:pt>
                <c:pt idx="57">
                  <c:v>43558</c:v>
                </c:pt>
                <c:pt idx="58">
                  <c:v>43557</c:v>
                </c:pt>
                <c:pt idx="59">
                  <c:v>43556</c:v>
                </c:pt>
                <c:pt idx="60">
                  <c:v>43553</c:v>
                </c:pt>
                <c:pt idx="61">
                  <c:v>43552</c:v>
                </c:pt>
                <c:pt idx="62">
                  <c:v>43551</c:v>
                </c:pt>
                <c:pt idx="63">
                  <c:v>43550</c:v>
                </c:pt>
                <c:pt idx="64">
                  <c:v>43549</c:v>
                </c:pt>
                <c:pt idx="65">
                  <c:v>43546</c:v>
                </c:pt>
                <c:pt idx="66">
                  <c:v>43545</c:v>
                </c:pt>
                <c:pt idx="67">
                  <c:v>43544</c:v>
                </c:pt>
                <c:pt idx="68">
                  <c:v>43543</c:v>
                </c:pt>
                <c:pt idx="69">
                  <c:v>43542</c:v>
                </c:pt>
                <c:pt idx="70">
                  <c:v>43539</c:v>
                </c:pt>
                <c:pt idx="71">
                  <c:v>43538</c:v>
                </c:pt>
                <c:pt idx="72">
                  <c:v>43537</c:v>
                </c:pt>
                <c:pt idx="73">
                  <c:v>43536</c:v>
                </c:pt>
                <c:pt idx="74">
                  <c:v>43535</c:v>
                </c:pt>
                <c:pt idx="75">
                  <c:v>43532</c:v>
                </c:pt>
                <c:pt idx="76">
                  <c:v>43531</c:v>
                </c:pt>
                <c:pt idx="77">
                  <c:v>43530</c:v>
                </c:pt>
                <c:pt idx="78">
                  <c:v>43529</c:v>
                </c:pt>
                <c:pt idx="79">
                  <c:v>43528</c:v>
                </c:pt>
                <c:pt idx="80">
                  <c:v>43525</c:v>
                </c:pt>
                <c:pt idx="81">
                  <c:v>43524</c:v>
                </c:pt>
                <c:pt idx="82">
                  <c:v>43523</c:v>
                </c:pt>
                <c:pt idx="83">
                  <c:v>43522</c:v>
                </c:pt>
                <c:pt idx="84">
                  <c:v>43521</c:v>
                </c:pt>
                <c:pt idx="85">
                  <c:v>43518</c:v>
                </c:pt>
                <c:pt idx="86">
                  <c:v>43517</c:v>
                </c:pt>
                <c:pt idx="87">
                  <c:v>43516</c:v>
                </c:pt>
                <c:pt idx="88">
                  <c:v>43515</c:v>
                </c:pt>
                <c:pt idx="89">
                  <c:v>43514</c:v>
                </c:pt>
                <c:pt idx="90">
                  <c:v>43511</c:v>
                </c:pt>
                <c:pt idx="91">
                  <c:v>43510</c:v>
                </c:pt>
                <c:pt idx="92">
                  <c:v>43509</c:v>
                </c:pt>
                <c:pt idx="93">
                  <c:v>43508</c:v>
                </c:pt>
                <c:pt idx="94">
                  <c:v>43507</c:v>
                </c:pt>
                <c:pt idx="95">
                  <c:v>43504</c:v>
                </c:pt>
                <c:pt idx="96">
                  <c:v>43503</c:v>
                </c:pt>
                <c:pt idx="97">
                  <c:v>43502</c:v>
                </c:pt>
                <c:pt idx="98">
                  <c:v>43501</c:v>
                </c:pt>
                <c:pt idx="99">
                  <c:v>43500</c:v>
                </c:pt>
                <c:pt idx="100">
                  <c:v>43497</c:v>
                </c:pt>
                <c:pt idx="101">
                  <c:v>43496</c:v>
                </c:pt>
                <c:pt idx="102">
                  <c:v>43495</c:v>
                </c:pt>
                <c:pt idx="103">
                  <c:v>43494</c:v>
                </c:pt>
                <c:pt idx="104">
                  <c:v>43493</c:v>
                </c:pt>
                <c:pt idx="105">
                  <c:v>43490</c:v>
                </c:pt>
                <c:pt idx="106">
                  <c:v>43489</c:v>
                </c:pt>
                <c:pt idx="107">
                  <c:v>43488</c:v>
                </c:pt>
                <c:pt idx="108">
                  <c:v>43487</c:v>
                </c:pt>
                <c:pt idx="109">
                  <c:v>43486</c:v>
                </c:pt>
                <c:pt idx="110">
                  <c:v>43483</c:v>
                </c:pt>
                <c:pt idx="111">
                  <c:v>43482</c:v>
                </c:pt>
                <c:pt idx="112">
                  <c:v>43481</c:v>
                </c:pt>
                <c:pt idx="113">
                  <c:v>43480</c:v>
                </c:pt>
                <c:pt idx="114">
                  <c:v>43479</c:v>
                </c:pt>
                <c:pt idx="115">
                  <c:v>43476</c:v>
                </c:pt>
                <c:pt idx="116">
                  <c:v>43475</c:v>
                </c:pt>
                <c:pt idx="117">
                  <c:v>43474</c:v>
                </c:pt>
                <c:pt idx="118">
                  <c:v>43473</c:v>
                </c:pt>
                <c:pt idx="119">
                  <c:v>43472</c:v>
                </c:pt>
                <c:pt idx="120">
                  <c:v>43469</c:v>
                </c:pt>
                <c:pt idx="121">
                  <c:v>43468</c:v>
                </c:pt>
                <c:pt idx="122">
                  <c:v>43467</c:v>
                </c:pt>
                <c:pt idx="123">
                  <c:v>43466</c:v>
                </c:pt>
                <c:pt idx="124">
                  <c:v>43465</c:v>
                </c:pt>
                <c:pt idx="125">
                  <c:v>43462</c:v>
                </c:pt>
                <c:pt idx="126">
                  <c:v>43461</c:v>
                </c:pt>
                <c:pt idx="127">
                  <c:v>43460</c:v>
                </c:pt>
                <c:pt idx="128">
                  <c:v>43459</c:v>
                </c:pt>
                <c:pt idx="129">
                  <c:v>43458</c:v>
                </c:pt>
                <c:pt idx="130">
                  <c:v>43455</c:v>
                </c:pt>
                <c:pt idx="131">
                  <c:v>43454</c:v>
                </c:pt>
                <c:pt idx="132">
                  <c:v>43453</c:v>
                </c:pt>
                <c:pt idx="133">
                  <c:v>43452</c:v>
                </c:pt>
                <c:pt idx="134">
                  <c:v>43451</c:v>
                </c:pt>
                <c:pt idx="135">
                  <c:v>43448</c:v>
                </c:pt>
                <c:pt idx="136">
                  <c:v>43447</c:v>
                </c:pt>
                <c:pt idx="137">
                  <c:v>43446</c:v>
                </c:pt>
                <c:pt idx="138">
                  <c:v>43445</c:v>
                </c:pt>
                <c:pt idx="139">
                  <c:v>43444</c:v>
                </c:pt>
                <c:pt idx="140">
                  <c:v>43441</c:v>
                </c:pt>
                <c:pt idx="141">
                  <c:v>43440</c:v>
                </c:pt>
                <c:pt idx="142">
                  <c:v>43439</c:v>
                </c:pt>
                <c:pt idx="143">
                  <c:v>43438</c:v>
                </c:pt>
                <c:pt idx="144">
                  <c:v>43437</c:v>
                </c:pt>
                <c:pt idx="145">
                  <c:v>43434</c:v>
                </c:pt>
                <c:pt idx="146">
                  <c:v>43433</c:v>
                </c:pt>
                <c:pt idx="147">
                  <c:v>43432</c:v>
                </c:pt>
                <c:pt idx="148">
                  <c:v>43431</c:v>
                </c:pt>
                <c:pt idx="149">
                  <c:v>43430</c:v>
                </c:pt>
                <c:pt idx="150">
                  <c:v>43427</c:v>
                </c:pt>
                <c:pt idx="151">
                  <c:v>43426</c:v>
                </c:pt>
                <c:pt idx="152">
                  <c:v>43425</c:v>
                </c:pt>
                <c:pt idx="153">
                  <c:v>43424</c:v>
                </c:pt>
                <c:pt idx="154">
                  <c:v>43423</c:v>
                </c:pt>
                <c:pt idx="155">
                  <c:v>43420</c:v>
                </c:pt>
                <c:pt idx="156">
                  <c:v>43419</c:v>
                </c:pt>
                <c:pt idx="157">
                  <c:v>43418</c:v>
                </c:pt>
                <c:pt idx="158">
                  <c:v>43417</c:v>
                </c:pt>
                <c:pt idx="159">
                  <c:v>43416</c:v>
                </c:pt>
                <c:pt idx="160">
                  <c:v>43413</c:v>
                </c:pt>
                <c:pt idx="161">
                  <c:v>43412</c:v>
                </c:pt>
                <c:pt idx="162">
                  <c:v>43411</c:v>
                </c:pt>
                <c:pt idx="163">
                  <c:v>43410</c:v>
                </c:pt>
                <c:pt idx="164">
                  <c:v>43409</c:v>
                </c:pt>
                <c:pt idx="165">
                  <c:v>43406</c:v>
                </c:pt>
                <c:pt idx="166">
                  <c:v>43405</c:v>
                </c:pt>
                <c:pt idx="167">
                  <c:v>43404</c:v>
                </c:pt>
                <c:pt idx="168">
                  <c:v>43403</c:v>
                </c:pt>
                <c:pt idx="169">
                  <c:v>43402</c:v>
                </c:pt>
                <c:pt idx="170">
                  <c:v>43399</c:v>
                </c:pt>
                <c:pt idx="171">
                  <c:v>43398</c:v>
                </c:pt>
                <c:pt idx="172">
                  <c:v>43397</c:v>
                </c:pt>
                <c:pt idx="173">
                  <c:v>43396</c:v>
                </c:pt>
                <c:pt idx="174">
                  <c:v>43395</c:v>
                </c:pt>
                <c:pt idx="175">
                  <c:v>43392</c:v>
                </c:pt>
                <c:pt idx="176">
                  <c:v>43391</c:v>
                </c:pt>
                <c:pt idx="177">
                  <c:v>43390</c:v>
                </c:pt>
                <c:pt idx="178">
                  <c:v>43389</c:v>
                </c:pt>
                <c:pt idx="179">
                  <c:v>43388</c:v>
                </c:pt>
                <c:pt idx="180">
                  <c:v>43385</c:v>
                </c:pt>
                <c:pt idx="181">
                  <c:v>43384</c:v>
                </c:pt>
                <c:pt idx="182">
                  <c:v>43383</c:v>
                </c:pt>
                <c:pt idx="183">
                  <c:v>43382</c:v>
                </c:pt>
                <c:pt idx="184">
                  <c:v>43381</c:v>
                </c:pt>
                <c:pt idx="185">
                  <c:v>43378</c:v>
                </c:pt>
                <c:pt idx="186">
                  <c:v>43377</c:v>
                </c:pt>
                <c:pt idx="187">
                  <c:v>43376</c:v>
                </c:pt>
                <c:pt idx="188">
                  <c:v>43375</c:v>
                </c:pt>
                <c:pt idx="189">
                  <c:v>43374</c:v>
                </c:pt>
                <c:pt idx="190">
                  <c:v>43371</c:v>
                </c:pt>
                <c:pt idx="191">
                  <c:v>43370</c:v>
                </c:pt>
                <c:pt idx="192">
                  <c:v>43369</c:v>
                </c:pt>
                <c:pt idx="193">
                  <c:v>43368</c:v>
                </c:pt>
                <c:pt idx="194">
                  <c:v>43367</c:v>
                </c:pt>
                <c:pt idx="195">
                  <c:v>43364</c:v>
                </c:pt>
                <c:pt idx="196">
                  <c:v>43363</c:v>
                </c:pt>
                <c:pt idx="197">
                  <c:v>43362</c:v>
                </c:pt>
                <c:pt idx="198">
                  <c:v>43361</c:v>
                </c:pt>
                <c:pt idx="199">
                  <c:v>43360</c:v>
                </c:pt>
                <c:pt idx="200">
                  <c:v>43357</c:v>
                </c:pt>
                <c:pt idx="201">
                  <c:v>43356</c:v>
                </c:pt>
                <c:pt idx="202">
                  <c:v>43355</c:v>
                </c:pt>
                <c:pt idx="203">
                  <c:v>43354</c:v>
                </c:pt>
                <c:pt idx="204">
                  <c:v>43353</c:v>
                </c:pt>
                <c:pt idx="205">
                  <c:v>43350</c:v>
                </c:pt>
                <c:pt idx="206">
                  <c:v>43349</c:v>
                </c:pt>
                <c:pt idx="207">
                  <c:v>43348</c:v>
                </c:pt>
                <c:pt idx="208">
                  <c:v>43347</c:v>
                </c:pt>
                <c:pt idx="209">
                  <c:v>43346</c:v>
                </c:pt>
                <c:pt idx="210">
                  <c:v>43343</c:v>
                </c:pt>
                <c:pt idx="211">
                  <c:v>43342</c:v>
                </c:pt>
                <c:pt idx="212">
                  <c:v>43341</c:v>
                </c:pt>
                <c:pt idx="213">
                  <c:v>43340</c:v>
                </c:pt>
                <c:pt idx="214">
                  <c:v>43339</c:v>
                </c:pt>
                <c:pt idx="215">
                  <c:v>43336</c:v>
                </c:pt>
                <c:pt idx="216">
                  <c:v>43335</c:v>
                </c:pt>
                <c:pt idx="217">
                  <c:v>43334</c:v>
                </c:pt>
                <c:pt idx="218">
                  <c:v>43333</c:v>
                </c:pt>
                <c:pt idx="219">
                  <c:v>43332</c:v>
                </c:pt>
                <c:pt idx="220">
                  <c:v>43329</c:v>
                </c:pt>
                <c:pt idx="221">
                  <c:v>43328</c:v>
                </c:pt>
                <c:pt idx="222">
                  <c:v>43327</c:v>
                </c:pt>
                <c:pt idx="223">
                  <c:v>43326</c:v>
                </c:pt>
                <c:pt idx="224">
                  <c:v>43325</c:v>
                </c:pt>
                <c:pt idx="225">
                  <c:v>43322</c:v>
                </c:pt>
                <c:pt idx="226">
                  <c:v>43321</c:v>
                </c:pt>
                <c:pt idx="227">
                  <c:v>43320</c:v>
                </c:pt>
                <c:pt idx="228">
                  <c:v>43319</c:v>
                </c:pt>
                <c:pt idx="229">
                  <c:v>43318</c:v>
                </c:pt>
                <c:pt idx="230">
                  <c:v>43315</c:v>
                </c:pt>
                <c:pt idx="231">
                  <c:v>43314</c:v>
                </c:pt>
                <c:pt idx="232">
                  <c:v>43313</c:v>
                </c:pt>
                <c:pt idx="233">
                  <c:v>43312</c:v>
                </c:pt>
                <c:pt idx="234">
                  <c:v>43311</c:v>
                </c:pt>
                <c:pt idx="235">
                  <c:v>43308</c:v>
                </c:pt>
                <c:pt idx="236">
                  <c:v>43307</c:v>
                </c:pt>
                <c:pt idx="237">
                  <c:v>43306</c:v>
                </c:pt>
                <c:pt idx="238">
                  <c:v>43305</c:v>
                </c:pt>
                <c:pt idx="239">
                  <c:v>43304</c:v>
                </c:pt>
                <c:pt idx="240">
                  <c:v>43301</c:v>
                </c:pt>
                <c:pt idx="241">
                  <c:v>43300</c:v>
                </c:pt>
                <c:pt idx="242">
                  <c:v>43299</c:v>
                </c:pt>
                <c:pt idx="243">
                  <c:v>43298</c:v>
                </c:pt>
                <c:pt idx="244">
                  <c:v>43297</c:v>
                </c:pt>
                <c:pt idx="245">
                  <c:v>43294</c:v>
                </c:pt>
                <c:pt idx="246">
                  <c:v>43293</c:v>
                </c:pt>
                <c:pt idx="247">
                  <c:v>43292</c:v>
                </c:pt>
                <c:pt idx="248">
                  <c:v>43291</c:v>
                </c:pt>
                <c:pt idx="249">
                  <c:v>43290</c:v>
                </c:pt>
                <c:pt idx="250">
                  <c:v>43287</c:v>
                </c:pt>
                <c:pt idx="251">
                  <c:v>43286</c:v>
                </c:pt>
                <c:pt idx="252">
                  <c:v>43285</c:v>
                </c:pt>
                <c:pt idx="253">
                  <c:v>43284</c:v>
                </c:pt>
                <c:pt idx="254">
                  <c:v>43283</c:v>
                </c:pt>
                <c:pt idx="255">
                  <c:v>43280</c:v>
                </c:pt>
                <c:pt idx="256">
                  <c:v>43279</c:v>
                </c:pt>
                <c:pt idx="257">
                  <c:v>43278</c:v>
                </c:pt>
                <c:pt idx="258">
                  <c:v>43277</c:v>
                </c:pt>
                <c:pt idx="259">
                  <c:v>43276</c:v>
                </c:pt>
                <c:pt idx="260">
                  <c:v>43273</c:v>
                </c:pt>
                <c:pt idx="261">
                  <c:v>43272</c:v>
                </c:pt>
                <c:pt idx="262">
                  <c:v>43271</c:v>
                </c:pt>
                <c:pt idx="263">
                  <c:v>43270</c:v>
                </c:pt>
                <c:pt idx="264">
                  <c:v>43269</c:v>
                </c:pt>
                <c:pt idx="265">
                  <c:v>43266</c:v>
                </c:pt>
                <c:pt idx="266">
                  <c:v>43265</c:v>
                </c:pt>
                <c:pt idx="267">
                  <c:v>43264</c:v>
                </c:pt>
                <c:pt idx="268">
                  <c:v>43263</c:v>
                </c:pt>
                <c:pt idx="269">
                  <c:v>43262</c:v>
                </c:pt>
                <c:pt idx="270">
                  <c:v>43259</c:v>
                </c:pt>
                <c:pt idx="271">
                  <c:v>43258</c:v>
                </c:pt>
                <c:pt idx="272">
                  <c:v>43257</c:v>
                </c:pt>
                <c:pt idx="273">
                  <c:v>43256</c:v>
                </c:pt>
                <c:pt idx="274">
                  <c:v>43255</c:v>
                </c:pt>
                <c:pt idx="275">
                  <c:v>43252</c:v>
                </c:pt>
                <c:pt idx="276">
                  <c:v>43251</c:v>
                </c:pt>
                <c:pt idx="277">
                  <c:v>43250</c:v>
                </c:pt>
                <c:pt idx="278">
                  <c:v>43249</c:v>
                </c:pt>
                <c:pt idx="279">
                  <c:v>43248</c:v>
                </c:pt>
                <c:pt idx="280">
                  <c:v>43245</c:v>
                </c:pt>
                <c:pt idx="281">
                  <c:v>43244</c:v>
                </c:pt>
                <c:pt idx="282">
                  <c:v>43243</c:v>
                </c:pt>
                <c:pt idx="283">
                  <c:v>43242</c:v>
                </c:pt>
                <c:pt idx="284">
                  <c:v>43241</c:v>
                </c:pt>
                <c:pt idx="285">
                  <c:v>43238</c:v>
                </c:pt>
                <c:pt idx="286">
                  <c:v>43237</c:v>
                </c:pt>
                <c:pt idx="287">
                  <c:v>43236</c:v>
                </c:pt>
                <c:pt idx="288">
                  <c:v>43235</c:v>
                </c:pt>
                <c:pt idx="289">
                  <c:v>43234</c:v>
                </c:pt>
                <c:pt idx="290">
                  <c:v>43231</c:v>
                </c:pt>
                <c:pt idx="291">
                  <c:v>43230</c:v>
                </c:pt>
                <c:pt idx="292">
                  <c:v>43229</c:v>
                </c:pt>
                <c:pt idx="293">
                  <c:v>43228</c:v>
                </c:pt>
                <c:pt idx="294">
                  <c:v>43227</c:v>
                </c:pt>
                <c:pt idx="295">
                  <c:v>43224</c:v>
                </c:pt>
                <c:pt idx="296">
                  <c:v>43223</c:v>
                </c:pt>
                <c:pt idx="297">
                  <c:v>43222</c:v>
                </c:pt>
                <c:pt idx="298">
                  <c:v>43221</c:v>
                </c:pt>
                <c:pt idx="299">
                  <c:v>43220</c:v>
                </c:pt>
                <c:pt idx="300">
                  <c:v>43217</c:v>
                </c:pt>
                <c:pt idx="301">
                  <c:v>43216</c:v>
                </c:pt>
                <c:pt idx="302">
                  <c:v>43215</c:v>
                </c:pt>
                <c:pt idx="303">
                  <c:v>43214</c:v>
                </c:pt>
                <c:pt idx="304">
                  <c:v>43213</c:v>
                </c:pt>
                <c:pt idx="305">
                  <c:v>43210</c:v>
                </c:pt>
                <c:pt idx="306">
                  <c:v>43209</c:v>
                </c:pt>
                <c:pt idx="307">
                  <c:v>43208</c:v>
                </c:pt>
                <c:pt idx="308">
                  <c:v>43207</c:v>
                </c:pt>
                <c:pt idx="309">
                  <c:v>43206</c:v>
                </c:pt>
                <c:pt idx="310">
                  <c:v>43203</c:v>
                </c:pt>
                <c:pt idx="311">
                  <c:v>43202</c:v>
                </c:pt>
                <c:pt idx="312">
                  <c:v>43201</c:v>
                </c:pt>
                <c:pt idx="313">
                  <c:v>43200</c:v>
                </c:pt>
                <c:pt idx="314">
                  <c:v>43199</c:v>
                </c:pt>
                <c:pt idx="315">
                  <c:v>43196</c:v>
                </c:pt>
                <c:pt idx="316">
                  <c:v>43195</c:v>
                </c:pt>
                <c:pt idx="317">
                  <c:v>43194</c:v>
                </c:pt>
                <c:pt idx="318">
                  <c:v>43193</c:v>
                </c:pt>
                <c:pt idx="319">
                  <c:v>43192</c:v>
                </c:pt>
                <c:pt idx="320">
                  <c:v>43189</c:v>
                </c:pt>
                <c:pt idx="321">
                  <c:v>43188</c:v>
                </c:pt>
                <c:pt idx="322">
                  <c:v>43187</c:v>
                </c:pt>
                <c:pt idx="323">
                  <c:v>43186</c:v>
                </c:pt>
                <c:pt idx="324">
                  <c:v>43185</c:v>
                </c:pt>
                <c:pt idx="325">
                  <c:v>43182</c:v>
                </c:pt>
                <c:pt idx="326">
                  <c:v>43181</c:v>
                </c:pt>
                <c:pt idx="327">
                  <c:v>43180</c:v>
                </c:pt>
                <c:pt idx="328">
                  <c:v>43179</c:v>
                </c:pt>
                <c:pt idx="329">
                  <c:v>43178</c:v>
                </c:pt>
                <c:pt idx="330">
                  <c:v>43175</c:v>
                </c:pt>
                <c:pt idx="331">
                  <c:v>43174</c:v>
                </c:pt>
                <c:pt idx="332">
                  <c:v>43173</c:v>
                </c:pt>
                <c:pt idx="333">
                  <c:v>43172</c:v>
                </c:pt>
                <c:pt idx="334">
                  <c:v>43171</c:v>
                </c:pt>
                <c:pt idx="335">
                  <c:v>43168</c:v>
                </c:pt>
                <c:pt idx="336">
                  <c:v>43167</c:v>
                </c:pt>
                <c:pt idx="337">
                  <c:v>43166</c:v>
                </c:pt>
                <c:pt idx="338">
                  <c:v>43165</c:v>
                </c:pt>
                <c:pt idx="339">
                  <c:v>43164</c:v>
                </c:pt>
                <c:pt idx="340">
                  <c:v>43161</c:v>
                </c:pt>
                <c:pt idx="341">
                  <c:v>43160</c:v>
                </c:pt>
                <c:pt idx="342">
                  <c:v>43159</c:v>
                </c:pt>
                <c:pt idx="343">
                  <c:v>43158</c:v>
                </c:pt>
                <c:pt idx="344">
                  <c:v>43157</c:v>
                </c:pt>
                <c:pt idx="345">
                  <c:v>43154</c:v>
                </c:pt>
                <c:pt idx="346">
                  <c:v>43153</c:v>
                </c:pt>
                <c:pt idx="347">
                  <c:v>43152</c:v>
                </c:pt>
                <c:pt idx="348">
                  <c:v>43151</c:v>
                </c:pt>
                <c:pt idx="349">
                  <c:v>43150</c:v>
                </c:pt>
                <c:pt idx="350">
                  <c:v>43147</c:v>
                </c:pt>
                <c:pt idx="351">
                  <c:v>43146</c:v>
                </c:pt>
                <c:pt idx="352">
                  <c:v>43145</c:v>
                </c:pt>
                <c:pt idx="353">
                  <c:v>43144</c:v>
                </c:pt>
                <c:pt idx="354">
                  <c:v>43143</c:v>
                </c:pt>
                <c:pt idx="355">
                  <c:v>43140</c:v>
                </c:pt>
                <c:pt idx="356">
                  <c:v>43139</c:v>
                </c:pt>
                <c:pt idx="357">
                  <c:v>43138</c:v>
                </c:pt>
                <c:pt idx="358">
                  <c:v>43137</c:v>
                </c:pt>
                <c:pt idx="359">
                  <c:v>43136</c:v>
                </c:pt>
                <c:pt idx="360">
                  <c:v>43133</c:v>
                </c:pt>
                <c:pt idx="361">
                  <c:v>43132</c:v>
                </c:pt>
                <c:pt idx="362">
                  <c:v>43131</c:v>
                </c:pt>
                <c:pt idx="363">
                  <c:v>43130</c:v>
                </c:pt>
                <c:pt idx="364">
                  <c:v>43129</c:v>
                </c:pt>
                <c:pt idx="365">
                  <c:v>43126</c:v>
                </c:pt>
                <c:pt idx="366">
                  <c:v>43125</c:v>
                </c:pt>
                <c:pt idx="367">
                  <c:v>43124</c:v>
                </c:pt>
                <c:pt idx="368">
                  <c:v>43123</c:v>
                </c:pt>
                <c:pt idx="369">
                  <c:v>43122</c:v>
                </c:pt>
                <c:pt idx="370">
                  <c:v>43119</c:v>
                </c:pt>
                <c:pt idx="371">
                  <c:v>43118</c:v>
                </c:pt>
                <c:pt idx="372">
                  <c:v>43117</c:v>
                </c:pt>
                <c:pt idx="373">
                  <c:v>43116</c:v>
                </c:pt>
                <c:pt idx="374">
                  <c:v>43115</c:v>
                </c:pt>
                <c:pt idx="375">
                  <c:v>43112</c:v>
                </c:pt>
                <c:pt idx="376">
                  <c:v>43111</c:v>
                </c:pt>
                <c:pt idx="377">
                  <c:v>43110</c:v>
                </c:pt>
                <c:pt idx="378">
                  <c:v>43109</c:v>
                </c:pt>
                <c:pt idx="379">
                  <c:v>43108</c:v>
                </c:pt>
                <c:pt idx="380">
                  <c:v>43105</c:v>
                </c:pt>
                <c:pt idx="381">
                  <c:v>43104</c:v>
                </c:pt>
                <c:pt idx="382">
                  <c:v>43103</c:v>
                </c:pt>
                <c:pt idx="383">
                  <c:v>43102</c:v>
                </c:pt>
                <c:pt idx="384">
                  <c:v>43101</c:v>
                </c:pt>
                <c:pt idx="385">
                  <c:v>43098</c:v>
                </c:pt>
                <c:pt idx="386">
                  <c:v>43097</c:v>
                </c:pt>
                <c:pt idx="387">
                  <c:v>43096</c:v>
                </c:pt>
                <c:pt idx="388">
                  <c:v>43095</c:v>
                </c:pt>
                <c:pt idx="389">
                  <c:v>43094</c:v>
                </c:pt>
                <c:pt idx="390">
                  <c:v>43091</c:v>
                </c:pt>
                <c:pt idx="391">
                  <c:v>43090</c:v>
                </c:pt>
                <c:pt idx="392">
                  <c:v>43089</c:v>
                </c:pt>
                <c:pt idx="393">
                  <c:v>43088</c:v>
                </c:pt>
                <c:pt idx="394">
                  <c:v>43087</c:v>
                </c:pt>
                <c:pt idx="395">
                  <c:v>43084</c:v>
                </c:pt>
                <c:pt idx="396">
                  <c:v>43083</c:v>
                </c:pt>
                <c:pt idx="397">
                  <c:v>43082</c:v>
                </c:pt>
                <c:pt idx="398">
                  <c:v>43081</c:v>
                </c:pt>
                <c:pt idx="399">
                  <c:v>43080</c:v>
                </c:pt>
                <c:pt idx="400">
                  <c:v>43077</c:v>
                </c:pt>
                <c:pt idx="401">
                  <c:v>43076</c:v>
                </c:pt>
                <c:pt idx="402">
                  <c:v>43075</c:v>
                </c:pt>
                <c:pt idx="403">
                  <c:v>43074</c:v>
                </c:pt>
                <c:pt idx="404">
                  <c:v>43073</c:v>
                </c:pt>
                <c:pt idx="405">
                  <c:v>43070</c:v>
                </c:pt>
                <c:pt idx="406">
                  <c:v>43069</c:v>
                </c:pt>
                <c:pt idx="407">
                  <c:v>43068</c:v>
                </c:pt>
                <c:pt idx="408">
                  <c:v>43067</c:v>
                </c:pt>
                <c:pt idx="409">
                  <c:v>43066</c:v>
                </c:pt>
                <c:pt idx="410">
                  <c:v>43063</c:v>
                </c:pt>
                <c:pt idx="411">
                  <c:v>43062</c:v>
                </c:pt>
                <c:pt idx="412">
                  <c:v>43061</c:v>
                </c:pt>
                <c:pt idx="413">
                  <c:v>43060</c:v>
                </c:pt>
                <c:pt idx="414">
                  <c:v>43059</c:v>
                </c:pt>
                <c:pt idx="415">
                  <c:v>43056</c:v>
                </c:pt>
                <c:pt idx="416">
                  <c:v>43055</c:v>
                </c:pt>
                <c:pt idx="417">
                  <c:v>43054</c:v>
                </c:pt>
                <c:pt idx="418">
                  <c:v>43053</c:v>
                </c:pt>
                <c:pt idx="419">
                  <c:v>43052</c:v>
                </c:pt>
                <c:pt idx="420">
                  <c:v>43049</c:v>
                </c:pt>
                <c:pt idx="421">
                  <c:v>43048</c:v>
                </c:pt>
                <c:pt idx="422">
                  <c:v>43047</c:v>
                </c:pt>
                <c:pt idx="423">
                  <c:v>43046</c:v>
                </c:pt>
                <c:pt idx="424">
                  <c:v>43045</c:v>
                </c:pt>
                <c:pt idx="425">
                  <c:v>43042</c:v>
                </c:pt>
                <c:pt idx="426">
                  <c:v>43041</c:v>
                </c:pt>
                <c:pt idx="427">
                  <c:v>43040</c:v>
                </c:pt>
                <c:pt idx="428">
                  <c:v>43039</c:v>
                </c:pt>
                <c:pt idx="429">
                  <c:v>43038</c:v>
                </c:pt>
                <c:pt idx="430">
                  <c:v>43035</c:v>
                </c:pt>
                <c:pt idx="431">
                  <c:v>43034</c:v>
                </c:pt>
                <c:pt idx="432">
                  <c:v>43033</c:v>
                </c:pt>
                <c:pt idx="433">
                  <c:v>43032</c:v>
                </c:pt>
                <c:pt idx="434">
                  <c:v>43031</c:v>
                </c:pt>
                <c:pt idx="435">
                  <c:v>43028</c:v>
                </c:pt>
                <c:pt idx="436">
                  <c:v>43027</c:v>
                </c:pt>
                <c:pt idx="437">
                  <c:v>43026</c:v>
                </c:pt>
                <c:pt idx="438">
                  <c:v>43025</c:v>
                </c:pt>
                <c:pt idx="439">
                  <c:v>43024</c:v>
                </c:pt>
                <c:pt idx="440">
                  <c:v>43021</c:v>
                </c:pt>
                <c:pt idx="441">
                  <c:v>43020</c:v>
                </c:pt>
                <c:pt idx="442">
                  <c:v>43019</c:v>
                </c:pt>
                <c:pt idx="443">
                  <c:v>43018</c:v>
                </c:pt>
                <c:pt idx="444">
                  <c:v>43017</c:v>
                </c:pt>
                <c:pt idx="445">
                  <c:v>43014</c:v>
                </c:pt>
                <c:pt idx="446">
                  <c:v>43013</c:v>
                </c:pt>
                <c:pt idx="447">
                  <c:v>43012</c:v>
                </c:pt>
                <c:pt idx="448">
                  <c:v>43011</c:v>
                </c:pt>
                <c:pt idx="449">
                  <c:v>43010</c:v>
                </c:pt>
                <c:pt idx="450">
                  <c:v>43007</c:v>
                </c:pt>
                <c:pt idx="451">
                  <c:v>43006</c:v>
                </c:pt>
                <c:pt idx="452">
                  <c:v>43005</c:v>
                </c:pt>
                <c:pt idx="453">
                  <c:v>43004</c:v>
                </c:pt>
                <c:pt idx="454">
                  <c:v>43003</c:v>
                </c:pt>
                <c:pt idx="455">
                  <c:v>43000</c:v>
                </c:pt>
                <c:pt idx="456">
                  <c:v>42999</c:v>
                </c:pt>
                <c:pt idx="457">
                  <c:v>42998</c:v>
                </c:pt>
                <c:pt idx="458">
                  <c:v>42997</c:v>
                </c:pt>
                <c:pt idx="459">
                  <c:v>42996</c:v>
                </c:pt>
                <c:pt idx="460">
                  <c:v>42993</c:v>
                </c:pt>
                <c:pt idx="461">
                  <c:v>42992</c:v>
                </c:pt>
                <c:pt idx="462">
                  <c:v>42991</c:v>
                </c:pt>
                <c:pt idx="463">
                  <c:v>42990</c:v>
                </c:pt>
                <c:pt idx="464">
                  <c:v>42989</c:v>
                </c:pt>
                <c:pt idx="465">
                  <c:v>42986</c:v>
                </c:pt>
                <c:pt idx="466">
                  <c:v>42985</c:v>
                </c:pt>
                <c:pt idx="467">
                  <c:v>42984</c:v>
                </c:pt>
                <c:pt idx="468">
                  <c:v>42983</c:v>
                </c:pt>
                <c:pt idx="469">
                  <c:v>42982</c:v>
                </c:pt>
                <c:pt idx="470">
                  <c:v>42979</c:v>
                </c:pt>
                <c:pt idx="471">
                  <c:v>42978</c:v>
                </c:pt>
                <c:pt idx="472">
                  <c:v>42977</c:v>
                </c:pt>
                <c:pt idx="473">
                  <c:v>42976</c:v>
                </c:pt>
                <c:pt idx="474">
                  <c:v>42975</c:v>
                </c:pt>
                <c:pt idx="475">
                  <c:v>42972</c:v>
                </c:pt>
                <c:pt idx="476">
                  <c:v>42971</c:v>
                </c:pt>
                <c:pt idx="477">
                  <c:v>42970</c:v>
                </c:pt>
                <c:pt idx="478">
                  <c:v>42969</c:v>
                </c:pt>
                <c:pt idx="479">
                  <c:v>42968</c:v>
                </c:pt>
                <c:pt idx="480">
                  <c:v>42965</c:v>
                </c:pt>
                <c:pt idx="481">
                  <c:v>42964</c:v>
                </c:pt>
                <c:pt idx="482">
                  <c:v>42963</c:v>
                </c:pt>
                <c:pt idx="483">
                  <c:v>42962</c:v>
                </c:pt>
                <c:pt idx="484">
                  <c:v>42961</c:v>
                </c:pt>
                <c:pt idx="485">
                  <c:v>42958</c:v>
                </c:pt>
                <c:pt idx="486">
                  <c:v>42957</c:v>
                </c:pt>
                <c:pt idx="487">
                  <c:v>42956</c:v>
                </c:pt>
                <c:pt idx="488">
                  <c:v>42955</c:v>
                </c:pt>
                <c:pt idx="489">
                  <c:v>42954</c:v>
                </c:pt>
                <c:pt idx="490">
                  <c:v>42951</c:v>
                </c:pt>
                <c:pt idx="491">
                  <c:v>42950</c:v>
                </c:pt>
                <c:pt idx="492">
                  <c:v>42949</c:v>
                </c:pt>
                <c:pt idx="493">
                  <c:v>42948</c:v>
                </c:pt>
                <c:pt idx="494">
                  <c:v>42947</c:v>
                </c:pt>
                <c:pt idx="495">
                  <c:v>42944</c:v>
                </c:pt>
                <c:pt idx="496">
                  <c:v>42943</c:v>
                </c:pt>
                <c:pt idx="497">
                  <c:v>42942</c:v>
                </c:pt>
                <c:pt idx="498">
                  <c:v>42941</c:v>
                </c:pt>
                <c:pt idx="499">
                  <c:v>42940</c:v>
                </c:pt>
                <c:pt idx="500">
                  <c:v>42937</c:v>
                </c:pt>
                <c:pt idx="501">
                  <c:v>42936</c:v>
                </c:pt>
                <c:pt idx="502">
                  <c:v>42935</c:v>
                </c:pt>
                <c:pt idx="503">
                  <c:v>42934</c:v>
                </c:pt>
                <c:pt idx="504">
                  <c:v>42933</c:v>
                </c:pt>
                <c:pt idx="505">
                  <c:v>42930</c:v>
                </c:pt>
                <c:pt idx="506">
                  <c:v>42929</c:v>
                </c:pt>
                <c:pt idx="507">
                  <c:v>42928</c:v>
                </c:pt>
                <c:pt idx="508">
                  <c:v>42927</c:v>
                </c:pt>
                <c:pt idx="509">
                  <c:v>42926</c:v>
                </c:pt>
                <c:pt idx="510">
                  <c:v>42923</c:v>
                </c:pt>
                <c:pt idx="511">
                  <c:v>42922</c:v>
                </c:pt>
                <c:pt idx="512">
                  <c:v>42921</c:v>
                </c:pt>
                <c:pt idx="513">
                  <c:v>42920</c:v>
                </c:pt>
                <c:pt idx="514">
                  <c:v>42919</c:v>
                </c:pt>
                <c:pt idx="515">
                  <c:v>42916</c:v>
                </c:pt>
                <c:pt idx="516">
                  <c:v>42915</c:v>
                </c:pt>
                <c:pt idx="517">
                  <c:v>42914</c:v>
                </c:pt>
                <c:pt idx="518">
                  <c:v>42913</c:v>
                </c:pt>
                <c:pt idx="519">
                  <c:v>42912</c:v>
                </c:pt>
                <c:pt idx="520">
                  <c:v>42909</c:v>
                </c:pt>
                <c:pt idx="521">
                  <c:v>42908</c:v>
                </c:pt>
                <c:pt idx="522">
                  <c:v>42907</c:v>
                </c:pt>
                <c:pt idx="523">
                  <c:v>42906</c:v>
                </c:pt>
                <c:pt idx="524">
                  <c:v>42905</c:v>
                </c:pt>
                <c:pt idx="525">
                  <c:v>42902</c:v>
                </c:pt>
                <c:pt idx="526">
                  <c:v>42901</c:v>
                </c:pt>
                <c:pt idx="527">
                  <c:v>42900</c:v>
                </c:pt>
                <c:pt idx="528">
                  <c:v>42899</c:v>
                </c:pt>
                <c:pt idx="529">
                  <c:v>42898</c:v>
                </c:pt>
                <c:pt idx="530">
                  <c:v>42895</c:v>
                </c:pt>
                <c:pt idx="531">
                  <c:v>42894</c:v>
                </c:pt>
                <c:pt idx="532">
                  <c:v>42893</c:v>
                </c:pt>
                <c:pt idx="533">
                  <c:v>42892</c:v>
                </c:pt>
                <c:pt idx="534">
                  <c:v>42891</c:v>
                </c:pt>
                <c:pt idx="535">
                  <c:v>42888</c:v>
                </c:pt>
                <c:pt idx="536">
                  <c:v>42887</c:v>
                </c:pt>
                <c:pt idx="537">
                  <c:v>42886</c:v>
                </c:pt>
                <c:pt idx="538">
                  <c:v>42885</c:v>
                </c:pt>
                <c:pt idx="539">
                  <c:v>42884</c:v>
                </c:pt>
                <c:pt idx="540">
                  <c:v>42881</c:v>
                </c:pt>
                <c:pt idx="541">
                  <c:v>42880</c:v>
                </c:pt>
                <c:pt idx="542">
                  <c:v>42879</c:v>
                </c:pt>
                <c:pt idx="543">
                  <c:v>42878</c:v>
                </c:pt>
                <c:pt idx="544">
                  <c:v>42877</c:v>
                </c:pt>
                <c:pt idx="545">
                  <c:v>42874</c:v>
                </c:pt>
                <c:pt idx="546">
                  <c:v>42873</c:v>
                </c:pt>
                <c:pt idx="547">
                  <c:v>42872</c:v>
                </c:pt>
                <c:pt idx="548">
                  <c:v>42871</c:v>
                </c:pt>
                <c:pt idx="549">
                  <c:v>42870</c:v>
                </c:pt>
                <c:pt idx="550">
                  <c:v>42867</c:v>
                </c:pt>
                <c:pt idx="551">
                  <c:v>42866</c:v>
                </c:pt>
                <c:pt idx="552">
                  <c:v>42865</c:v>
                </c:pt>
                <c:pt idx="553">
                  <c:v>42864</c:v>
                </c:pt>
                <c:pt idx="554">
                  <c:v>42863</c:v>
                </c:pt>
                <c:pt idx="555">
                  <c:v>42860</c:v>
                </c:pt>
                <c:pt idx="556">
                  <c:v>42859</c:v>
                </c:pt>
                <c:pt idx="557">
                  <c:v>42858</c:v>
                </c:pt>
                <c:pt idx="558">
                  <c:v>42857</c:v>
                </c:pt>
                <c:pt idx="559">
                  <c:v>42856</c:v>
                </c:pt>
                <c:pt idx="560">
                  <c:v>42853</c:v>
                </c:pt>
                <c:pt idx="561">
                  <c:v>42852</c:v>
                </c:pt>
                <c:pt idx="562">
                  <c:v>42851</c:v>
                </c:pt>
                <c:pt idx="563">
                  <c:v>42850</c:v>
                </c:pt>
                <c:pt idx="564">
                  <c:v>42849</c:v>
                </c:pt>
                <c:pt idx="565">
                  <c:v>42846</c:v>
                </c:pt>
                <c:pt idx="566">
                  <c:v>42845</c:v>
                </c:pt>
                <c:pt idx="567">
                  <c:v>42844</c:v>
                </c:pt>
                <c:pt idx="568">
                  <c:v>42843</c:v>
                </c:pt>
                <c:pt idx="569">
                  <c:v>42842</c:v>
                </c:pt>
                <c:pt idx="570">
                  <c:v>42839</c:v>
                </c:pt>
                <c:pt idx="571">
                  <c:v>42838</c:v>
                </c:pt>
                <c:pt idx="572">
                  <c:v>42837</c:v>
                </c:pt>
                <c:pt idx="573">
                  <c:v>42836</c:v>
                </c:pt>
                <c:pt idx="574">
                  <c:v>42835</c:v>
                </c:pt>
                <c:pt idx="575">
                  <c:v>42832</c:v>
                </c:pt>
                <c:pt idx="576">
                  <c:v>42831</c:v>
                </c:pt>
                <c:pt idx="577">
                  <c:v>42830</c:v>
                </c:pt>
                <c:pt idx="578">
                  <c:v>42829</c:v>
                </c:pt>
                <c:pt idx="579">
                  <c:v>42828</c:v>
                </c:pt>
                <c:pt idx="580">
                  <c:v>42825</c:v>
                </c:pt>
                <c:pt idx="581">
                  <c:v>42824</c:v>
                </c:pt>
                <c:pt idx="582">
                  <c:v>42823</c:v>
                </c:pt>
                <c:pt idx="583">
                  <c:v>42822</c:v>
                </c:pt>
                <c:pt idx="584">
                  <c:v>42821</c:v>
                </c:pt>
                <c:pt idx="585">
                  <c:v>42818</c:v>
                </c:pt>
                <c:pt idx="586">
                  <c:v>42817</c:v>
                </c:pt>
                <c:pt idx="587">
                  <c:v>42816</c:v>
                </c:pt>
                <c:pt idx="588">
                  <c:v>42815</c:v>
                </c:pt>
                <c:pt idx="589">
                  <c:v>42814</c:v>
                </c:pt>
                <c:pt idx="590">
                  <c:v>42811</c:v>
                </c:pt>
                <c:pt idx="591">
                  <c:v>42810</c:v>
                </c:pt>
                <c:pt idx="592">
                  <c:v>42809</c:v>
                </c:pt>
                <c:pt idx="593">
                  <c:v>42808</c:v>
                </c:pt>
                <c:pt idx="594">
                  <c:v>42807</c:v>
                </c:pt>
                <c:pt idx="595">
                  <c:v>42804</c:v>
                </c:pt>
                <c:pt idx="596">
                  <c:v>42803</c:v>
                </c:pt>
                <c:pt idx="597">
                  <c:v>42802</c:v>
                </c:pt>
                <c:pt idx="598">
                  <c:v>42801</c:v>
                </c:pt>
                <c:pt idx="599">
                  <c:v>42800</c:v>
                </c:pt>
                <c:pt idx="600">
                  <c:v>42797</c:v>
                </c:pt>
                <c:pt idx="601">
                  <c:v>42796</c:v>
                </c:pt>
                <c:pt idx="602">
                  <c:v>42795</c:v>
                </c:pt>
                <c:pt idx="603">
                  <c:v>42794</c:v>
                </c:pt>
                <c:pt idx="604">
                  <c:v>42793</c:v>
                </c:pt>
                <c:pt idx="605">
                  <c:v>42790</c:v>
                </c:pt>
                <c:pt idx="606">
                  <c:v>42789</c:v>
                </c:pt>
                <c:pt idx="607">
                  <c:v>42788</c:v>
                </c:pt>
                <c:pt idx="608">
                  <c:v>42787</c:v>
                </c:pt>
                <c:pt idx="609">
                  <c:v>42786</c:v>
                </c:pt>
                <c:pt idx="610">
                  <c:v>42783</c:v>
                </c:pt>
                <c:pt idx="611">
                  <c:v>42782</c:v>
                </c:pt>
                <c:pt idx="612">
                  <c:v>42781</c:v>
                </c:pt>
                <c:pt idx="613">
                  <c:v>42780</c:v>
                </c:pt>
                <c:pt idx="614">
                  <c:v>42779</c:v>
                </c:pt>
                <c:pt idx="615">
                  <c:v>42776</c:v>
                </c:pt>
                <c:pt idx="616">
                  <c:v>42775</c:v>
                </c:pt>
                <c:pt idx="617">
                  <c:v>42774</c:v>
                </c:pt>
                <c:pt idx="618">
                  <c:v>42773</c:v>
                </c:pt>
                <c:pt idx="619">
                  <c:v>42772</c:v>
                </c:pt>
                <c:pt idx="620">
                  <c:v>42769</c:v>
                </c:pt>
                <c:pt idx="621">
                  <c:v>42768</c:v>
                </c:pt>
                <c:pt idx="622">
                  <c:v>42767</c:v>
                </c:pt>
                <c:pt idx="623">
                  <c:v>42766</c:v>
                </c:pt>
                <c:pt idx="624">
                  <c:v>42765</c:v>
                </c:pt>
                <c:pt idx="625">
                  <c:v>42762</c:v>
                </c:pt>
                <c:pt idx="626">
                  <c:v>42761</c:v>
                </c:pt>
                <c:pt idx="627">
                  <c:v>42760</c:v>
                </c:pt>
                <c:pt idx="628">
                  <c:v>42759</c:v>
                </c:pt>
                <c:pt idx="629">
                  <c:v>42758</c:v>
                </c:pt>
                <c:pt idx="630">
                  <c:v>42755</c:v>
                </c:pt>
                <c:pt idx="631">
                  <c:v>42754</c:v>
                </c:pt>
                <c:pt idx="632">
                  <c:v>42753</c:v>
                </c:pt>
                <c:pt idx="633">
                  <c:v>42752</c:v>
                </c:pt>
                <c:pt idx="634">
                  <c:v>42751</c:v>
                </c:pt>
                <c:pt idx="635">
                  <c:v>42748</c:v>
                </c:pt>
                <c:pt idx="636">
                  <c:v>42747</c:v>
                </c:pt>
                <c:pt idx="637">
                  <c:v>42746</c:v>
                </c:pt>
                <c:pt idx="638">
                  <c:v>42745</c:v>
                </c:pt>
                <c:pt idx="639">
                  <c:v>42744</c:v>
                </c:pt>
                <c:pt idx="640">
                  <c:v>42741</c:v>
                </c:pt>
                <c:pt idx="641">
                  <c:v>42740</c:v>
                </c:pt>
                <c:pt idx="642">
                  <c:v>42739</c:v>
                </c:pt>
                <c:pt idx="643">
                  <c:v>42738</c:v>
                </c:pt>
                <c:pt idx="644">
                  <c:v>42737</c:v>
                </c:pt>
                <c:pt idx="645">
                  <c:v>42734</c:v>
                </c:pt>
                <c:pt idx="646">
                  <c:v>42733</c:v>
                </c:pt>
                <c:pt idx="647">
                  <c:v>42732</c:v>
                </c:pt>
                <c:pt idx="648">
                  <c:v>42731</c:v>
                </c:pt>
                <c:pt idx="649">
                  <c:v>42730</c:v>
                </c:pt>
                <c:pt idx="650">
                  <c:v>42727</c:v>
                </c:pt>
                <c:pt idx="651">
                  <c:v>42726</c:v>
                </c:pt>
                <c:pt idx="652">
                  <c:v>42725</c:v>
                </c:pt>
                <c:pt idx="653">
                  <c:v>42724</c:v>
                </c:pt>
                <c:pt idx="654">
                  <c:v>42723</c:v>
                </c:pt>
                <c:pt idx="655">
                  <c:v>42720</c:v>
                </c:pt>
                <c:pt idx="656">
                  <c:v>42719</c:v>
                </c:pt>
                <c:pt idx="657">
                  <c:v>42718</c:v>
                </c:pt>
                <c:pt idx="658">
                  <c:v>42717</c:v>
                </c:pt>
                <c:pt idx="659">
                  <c:v>42716</c:v>
                </c:pt>
                <c:pt idx="660">
                  <c:v>42713</c:v>
                </c:pt>
                <c:pt idx="661">
                  <c:v>42712</c:v>
                </c:pt>
                <c:pt idx="662">
                  <c:v>42711</c:v>
                </c:pt>
                <c:pt idx="663">
                  <c:v>42710</c:v>
                </c:pt>
                <c:pt idx="664">
                  <c:v>42709</c:v>
                </c:pt>
                <c:pt idx="665">
                  <c:v>42706</c:v>
                </c:pt>
                <c:pt idx="666">
                  <c:v>42705</c:v>
                </c:pt>
                <c:pt idx="667">
                  <c:v>42704</c:v>
                </c:pt>
                <c:pt idx="668">
                  <c:v>42703</c:v>
                </c:pt>
                <c:pt idx="669">
                  <c:v>42702</c:v>
                </c:pt>
                <c:pt idx="670">
                  <c:v>42699</c:v>
                </c:pt>
                <c:pt idx="671">
                  <c:v>42698</c:v>
                </c:pt>
                <c:pt idx="672">
                  <c:v>42697</c:v>
                </c:pt>
                <c:pt idx="673">
                  <c:v>42696</c:v>
                </c:pt>
                <c:pt idx="674">
                  <c:v>42695</c:v>
                </c:pt>
                <c:pt idx="675">
                  <c:v>42692</c:v>
                </c:pt>
                <c:pt idx="676">
                  <c:v>42691</c:v>
                </c:pt>
                <c:pt idx="677">
                  <c:v>42690</c:v>
                </c:pt>
                <c:pt idx="678">
                  <c:v>42689</c:v>
                </c:pt>
                <c:pt idx="679">
                  <c:v>42688</c:v>
                </c:pt>
                <c:pt idx="680">
                  <c:v>42685</c:v>
                </c:pt>
                <c:pt idx="681">
                  <c:v>42684</c:v>
                </c:pt>
                <c:pt idx="682">
                  <c:v>42683</c:v>
                </c:pt>
                <c:pt idx="683">
                  <c:v>42682</c:v>
                </c:pt>
                <c:pt idx="684">
                  <c:v>42681</c:v>
                </c:pt>
                <c:pt idx="685">
                  <c:v>42678</c:v>
                </c:pt>
                <c:pt idx="686">
                  <c:v>42677</c:v>
                </c:pt>
                <c:pt idx="687">
                  <c:v>42676</c:v>
                </c:pt>
                <c:pt idx="688">
                  <c:v>42675</c:v>
                </c:pt>
                <c:pt idx="689">
                  <c:v>42674</c:v>
                </c:pt>
                <c:pt idx="690">
                  <c:v>42671</c:v>
                </c:pt>
                <c:pt idx="691">
                  <c:v>42670</c:v>
                </c:pt>
                <c:pt idx="692">
                  <c:v>42669</c:v>
                </c:pt>
                <c:pt idx="693">
                  <c:v>42668</c:v>
                </c:pt>
                <c:pt idx="694">
                  <c:v>42667</c:v>
                </c:pt>
                <c:pt idx="695">
                  <c:v>42664</c:v>
                </c:pt>
                <c:pt idx="696">
                  <c:v>42663</c:v>
                </c:pt>
                <c:pt idx="697">
                  <c:v>42662</c:v>
                </c:pt>
                <c:pt idx="698">
                  <c:v>42661</c:v>
                </c:pt>
                <c:pt idx="699">
                  <c:v>42660</c:v>
                </c:pt>
                <c:pt idx="700">
                  <c:v>42657</c:v>
                </c:pt>
                <c:pt idx="701">
                  <c:v>42656</c:v>
                </c:pt>
                <c:pt idx="702">
                  <c:v>42655</c:v>
                </c:pt>
                <c:pt idx="703">
                  <c:v>42654</c:v>
                </c:pt>
                <c:pt idx="704">
                  <c:v>42653</c:v>
                </c:pt>
                <c:pt idx="705">
                  <c:v>42650</c:v>
                </c:pt>
                <c:pt idx="706">
                  <c:v>42649</c:v>
                </c:pt>
                <c:pt idx="707">
                  <c:v>42648</c:v>
                </c:pt>
                <c:pt idx="708">
                  <c:v>42647</c:v>
                </c:pt>
                <c:pt idx="709">
                  <c:v>42646</c:v>
                </c:pt>
                <c:pt idx="710">
                  <c:v>42643</c:v>
                </c:pt>
                <c:pt idx="711">
                  <c:v>42642</c:v>
                </c:pt>
                <c:pt idx="712">
                  <c:v>42641</c:v>
                </c:pt>
                <c:pt idx="713">
                  <c:v>42640</c:v>
                </c:pt>
                <c:pt idx="714">
                  <c:v>42639</c:v>
                </c:pt>
                <c:pt idx="715">
                  <c:v>42636</c:v>
                </c:pt>
                <c:pt idx="716">
                  <c:v>42635</c:v>
                </c:pt>
                <c:pt idx="717">
                  <c:v>42634</c:v>
                </c:pt>
                <c:pt idx="718">
                  <c:v>42633</c:v>
                </c:pt>
                <c:pt idx="719">
                  <c:v>42632</c:v>
                </c:pt>
                <c:pt idx="720">
                  <c:v>42629</c:v>
                </c:pt>
                <c:pt idx="721">
                  <c:v>42628</c:v>
                </c:pt>
                <c:pt idx="722">
                  <c:v>42627</c:v>
                </c:pt>
                <c:pt idx="723">
                  <c:v>42626</c:v>
                </c:pt>
                <c:pt idx="724">
                  <c:v>42625</c:v>
                </c:pt>
                <c:pt idx="725">
                  <c:v>42622</c:v>
                </c:pt>
                <c:pt idx="726">
                  <c:v>42621</c:v>
                </c:pt>
                <c:pt idx="727">
                  <c:v>42620</c:v>
                </c:pt>
                <c:pt idx="728">
                  <c:v>42619</c:v>
                </c:pt>
                <c:pt idx="729">
                  <c:v>42618</c:v>
                </c:pt>
                <c:pt idx="730">
                  <c:v>42615</c:v>
                </c:pt>
                <c:pt idx="731">
                  <c:v>42614</c:v>
                </c:pt>
                <c:pt idx="732">
                  <c:v>42613</c:v>
                </c:pt>
                <c:pt idx="733">
                  <c:v>42612</c:v>
                </c:pt>
                <c:pt idx="734">
                  <c:v>42611</c:v>
                </c:pt>
                <c:pt idx="735">
                  <c:v>42608</c:v>
                </c:pt>
                <c:pt idx="736">
                  <c:v>42607</c:v>
                </c:pt>
                <c:pt idx="737">
                  <c:v>42606</c:v>
                </c:pt>
                <c:pt idx="738">
                  <c:v>42605</c:v>
                </c:pt>
                <c:pt idx="739">
                  <c:v>42604</c:v>
                </c:pt>
                <c:pt idx="740">
                  <c:v>42601</c:v>
                </c:pt>
                <c:pt idx="741">
                  <c:v>42600</c:v>
                </c:pt>
                <c:pt idx="742">
                  <c:v>42599</c:v>
                </c:pt>
                <c:pt idx="743">
                  <c:v>42598</c:v>
                </c:pt>
                <c:pt idx="744">
                  <c:v>42597</c:v>
                </c:pt>
                <c:pt idx="745">
                  <c:v>42594</c:v>
                </c:pt>
                <c:pt idx="746">
                  <c:v>42593</c:v>
                </c:pt>
                <c:pt idx="747">
                  <c:v>42592</c:v>
                </c:pt>
                <c:pt idx="748">
                  <c:v>42591</c:v>
                </c:pt>
                <c:pt idx="749">
                  <c:v>42590</c:v>
                </c:pt>
                <c:pt idx="750">
                  <c:v>42587</c:v>
                </c:pt>
                <c:pt idx="751">
                  <c:v>42586</c:v>
                </c:pt>
                <c:pt idx="752">
                  <c:v>42585</c:v>
                </c:pt>
                <c:pt idx="753">
                  <c:v>42584</c:v>
                </c:pt>
                <c:pt idx="754">
                  <c:v>42583</c:v>
                </c:pt>
                <c:pt idx="755">
                  <c:v>42580</c:v>
                </c:pt>
                <c:pt idx="756">
                  <c:v>42579</c:v>
                </c:pt>
                <c:pt idx="757">
                  <c:v>42578</c:v>
                </c:pt>
                <c:pt idx="758">
                  <c:v>42577</c:v>
                </c:pt>
                <c:pt idx="759">
                  <c:v>42576</c:v>
                </c:pt>
                <c:pt idx="760">
                  <c:v>42573</c:v>
                </c:pt>
                <c:pt idx="761">
                  <c:v>42572</c:v>
                </c:pt>
                <c:pt idx="762">
                  <c:v>42571</c:v>
                </c:pt>
                <c:pt idx="763">
                  <c:v>42570</c:v>
                </c:pt>
                <c:pt idx="764">
                  <c:v>42569</c:v>
                </c:pt>
                <c:pt idx="765">
                  <c:v>42566</c:v>
                </c:pt>
                <c:pt idx="766">
                  <c:v>42565</c:v>
                </c:pt>
                <c:pt idx="767">
                  <c:v>42564</c:v>
                </c:pt>
                <c:pt idx="768">
                  <c:v>42563</c:v>
                </c:pt>
                <c:pt idx="769">
                  <c:v>42562</c:v>
                </c:pt>
                <c:pt idx="770">
                  <c:v>42559</c:v>
                </c:pt>
                <c:pt idx="771">
                  <c:v>42558</c:v>
                </c:pt>
                <c:pt idx="772">
                  <c:v>42557</c:v>
                </c:pt>
                <c:pt idx="773">
                  <c:v>42556</c:v>
                </c:pt>
                <c:pt idx="774">
                  <c:v>42555</c:v>
                </c:pt>
                <c:pt idx="775">
                  <c:v>42552</c:v>
                </c:pt>
                <c:pt idx="776">
                  <c:v>42551</c:v>
                </c:pt>
                <c:pt idx="777">
                  <c:v>42550</c:v>
                </c:pt>
                <c:pt idx="778">
                  <c:v>42549</c:v>
                </c:pt>
                <c:pt idx="779">
                  <c:v>42548</c:v>
                </c:pt>
                <c:pt idx="780">
                  <c:v>42545</c:v>
                </c:pt>
                <c:pt idx="781">
                  <c:v>42544</c:v>
                </c:pt>
                <c:pt idx="782">
                  <c:v>42543</c:v>
                </c:pt>
                <c:pt idx="783">
                  <c:v>42542</c:v>
                </c:pt>
                <c:pt idx="784">
                  <c:v>42541</c:v>
                </c:pt>
                <c:pt idx="785">
                  <c:v>42538</c:v>
                </c:pt>
                <c:pt idx="786">
                  <c:v>42537</c:v>
                </c:pt>
                <c:pt idx="787">
                  <c:v>42536</c:v>
                </c:pt>
                <c:pt idx="788">
                  <c:v>42535</c:v>
                </c:pt>
                <c:pt idx="789">
                  <c:v>42534</c:v>
                </c:pt>
                <c:pt idx="790">
                  <c:v>42531</c:v>
                </c:pt>
                <c:pt idx="791">
                  <c:v>42530</c:v>
                </c:pt>
                <c:pt idx="792">
                  <c:v>42529</c:v>
                </c:pt>
              </c:numCache>
            </c:numRef>
          </c:cat>
          <c:val>
            <c:numRef>
              <c:f>Sheet3!$C$5:$C$797</c:f>
              <c:numCache>
                <c:formatCode>General</c:formatCode>
                <c:ptCount val="793"/>
                <c:pt idx="0">
                  <c:v>1.266</c:v>
                </c:pt>
                <c:pt idx="1">
                  <c:v>1.2699</c:v>
                </c:pt>
                <c:pt idx="2">
                  <c:v>1.2639</c:v>
                </c:pt>
                <c:pt idx="3">
                  <c:v>1.2556</c:v>
                </c:pt>
                <c:pt idx="4">
                  <c:v>1.2532000000000001</c:v>
                </c:pt>
                <c:pt idx="5">
                  <c:v>1.2589999999999999</c:v>
                </c:pt>
                <c:pt idx="6">
                  <c:v>1.2672000000000001</c:v>
                </c:pt>
                <c:pt idx="7">
                  <c:v>1.2685999999999999</c:v>
                </c:pt>
                <c:pt idx="8">
                  <c:v>1.2722</c:v>
                </c:pt>
                <c:pt idx="9">
                  <c:v>1.2683</c:v>
                </c:pt>
                <c:pt idx="10">
                  <c:v>1.2734000000000001</c:v>
                </c:pt>
                <c:pt idx="11">
                  <c:v>1.2699</c:v>
                </c:pt>
                <c:pt idx="12">
                  <c:v>1.2684</c:v>
                </c:pt>
                <c:pt idx="13">
                  <c:v>1.2696000000000001</c:v>
                </c:pt>
                <c:pt idx="14">
                  <c:v>1.2663</c:v>
                </c:pt>
                <c:pt idx="15">
                  <c:v>1.2630999999999999</c:v>
                </c:pt>
                <c:pt idx="16">
                  <c:v>1.2605999999999999</c:v>
                </c:pt>
                <c:pt idx="17">
                  <c:v>1.2625</c:v>
                </c:pt>
                <c:pt idx="18">
                  <c:v>1.2652000000000001</c:v>
                </c:pt>
                <c:pt idx="19">
                  <c:v>1.2677</c:v>
                </c:pt>
                <c:pt idx="20">
                  <c:v>1.2712000000000001</c:v>
                </c:pt>
                <c:pt idx="21">
                  <c:v>1.2654000000000001</c:v>
                </c:pt>
                <c:pt idx="22">
                  <c:v>1.2661</c:v>
                </c:pt>
                <c:pt idx="23">
                  <c:v>1.2705</c:v>
                </c:pt>
                <c:pt idx="24">
                  <c:v>1.2726</c:v>
                </c:pt>
                <c:pt idx="25">
                  <c:v>1.2718</c:v>
                </c:pt>
                <c:pt idx="26">
                  <c:v>1.2795000000000001</c:v>
                </c:pt>
                <c:pt idx="27">
                  <c:v>1.2847999999999999</c:v>
                </c:pt>
                <c:pt idx="28">
                  <c:v>1.2904</c:v>
                </c:pt>
                <c:pt idx="29">
                  <c:v>1.2955000000000001</c:v>
                </c:pt>
                <c:pt idx="30">
                  <c:v>1.2999000000000001</c:v>
                </c:pt>
                <c:pt idx="31">
                  <c:v>1.3012999999999999</c:v>
                </c:pt>
                <c:pt idx="32">
                  <c:v>1.3006</c:v>
                </c:pt>
                <c:pt idx="33">
                  <c:v>1.3073999999999999</c:v>
                </c:pt>
                <c:pt idx="34">
                  <c:v>1.3095000000000001</c:v>
                </c:pt>
                <c:pt idx="35">
                  <c:v>1.3170999999999999</c:v>
                </c:pt>
                <c:pt idx="36">
                  <c:v>1.3033999999999999</c:v>
                </c:pt>
                <c:pt idx="37">
                  <c:v>1.3048999999999999</c:v>
                </c:pt>
                <c:pt idx="38">
                  <c:v>1.3030999999999999</c:v>
                </c:pt>
                <c:pt idx="39">
                  <c:v>1.2936000000000001</c:v>
                </c:pt>
                <c:pt idx="40">
                  <c:v>1.2917000000000001</c:v>
                </c:pt>
                <c:pt idx="41">
                  <c:v>1.2897000000000001</c:v>
                </c:pt>
                <c:pt idx="42">
                  <c:v>1.29</c:v>
                </c:pt>
                <c:pt idx="43">
                  <c:v>1.2937000000000001</c:v>
                </c:pt>
                <c:pt idx="44">
                  <c:v>1.2982</c:v>
                </c:pt>
                <c:pt idx="45">
                  <c:v>1.2988</c:v>
                </c:pt>
                <c:pt idx="46">
                  <c:v>1.2996000000000001</c:v>
                </c:pt>
                <c:pt idx="47">
                  <c:v>1.3043</c:v>
                </c:pt>
                <c:pt idx="48">
                  <c:v>1.3048</c:v>
                </c:pt>
                <c:pt idx="49">
                  <c:v>1.3097000000000001</c:v>
                </c:pt>
                <c:pt idx="50">
                  <c:v>1.3081</c:v>
                </c:pt>
                <c:pt idx="51">
                  <c:v>1.3053999999999999</c:v>
                </c:pt>
                <c:pt idx="52">
                  <c:v>1.3089</c:v>
                </c:pt>
                <c:pt idx="53">
                  <c:v>1.306</c:v>
                </c:pt>
                <c:pt idx="54">
                  <c:v>1.3062</c:v>
                </c:pt>
                <c:pt idx="55">
                  <c:v>1.3036000000000001</c:v>
                </c:pt>
                <c:pt idx="56">
                  <c:v>1.3077000000000001</c:v>
                </c:pt>
                <c:pt idx="57">
                  <c:v>1.3159000000000001</c:v>
                </c:pt>
                <c:pt idx="58">
                  <c:v>1.3127</c:v>
                </c:pt>
                <c:pt idx="59">
                  <c:v>1.3099000000000001</c:v>
                </c:pt>
                <c:pt idx="60">
                  <c:v>1.3030999999999999</c:v>
                </c:pt>
                <c:pt idx="61">
                  <c:v>1.3043</c:v>
                </c:pt>
                <c:pt idx="62">
                  <c:v>1.3189</c:v>
                </c:pt>
                <c:pt idx="63">
                  <c:v>1.3207</c:v>
                </c:pt>
                <c:pt idx="64">
                  <c:v>1.3202</c:v>
                </c:pt>
                <c:pt idx="65">
                  <c:v>1.3209</c:v>
                </c:pt>
                <c:pt idx="66">
                  <c:v>1.3107</c:v>
                </c:pt>
                <c:pt idx="67">
                  <c:v>1.3196000000000001</c:v>
                </c:pt>
                <c:pt idx="68">
                  <c:v>1.3267</c:v>
                </c:pt>
                <c:pt idx="69">
                  <c:v>1.3254999999999999</c:v>
                </c:pt>
                <c:pt idx="70">
                  <c:v>1.3289</c:v>
                </c:pt>
                <c:pt idx="71">
                  <c:v>1.3239000000000001</c:v>
                </c:pt>
                <c:pt idx="72">
                  <c:v>1.3337000000000001</c:v>
                </c:pt>
                <c:pt idx="73">
                  <c:v>1.3072999999999999</c:v>
                </c:pt>
                <c:pt idx="74">
                  <c:v>1.3150999999999999</c:v>
                </c:pt>
                <c:pt idx="75">
                  <c:v>1.3015000000000001</c:v>
                </c:pt>
                <c:pt idx="76">
                  <c:v>1.3084</c:v>
                </c:pt>
                <c:pt idx="77">
                  <c:v>1.3169</c:v>
                </c:pt>
                <c:pt idx="78">
                  <c:v>1.3174999999999999</c:v>
                </c:pt>
                <c:pt idx="79">
                  <c:v>1.3186</c:v>
                </c:pt>
                <c:pt idx="80">
                  <c:v>1.3202</c:v>
                </c:pt>
                <c:pt idx="81">
                  <c:v>1.3261000000000001</c:v>
                </c:pt>
                <c:pt idx="82">
                  <c:v>1.3308</c:v>
                </c:pt>
                <c:pt idx="83">
                  <c:v>1.325</c:v>
                </c:pt>
                <c:pt idx="84">
                  <c:v>1.3095000000000001</c:v>
                </c:pt>
                <c:pt idx="85">
                  <c:v>1.3051999999999999</c:v>
                </c:pt>
                <c:pt idx="86">
                  <c:v>1.3048999999999999</c:v>
                </c:pt>
                <c:pt idx="87">
                  <c:v>1.3048999999999999</c:v>
                </c:pt>
                <c:pt idx="88">
                  <c:v>1.3062</c:v>
                </c:pt>
                <c:pt idx="89">
                  <c:v>1.2921</c:v>
                </c:pt>
                <c:pt idx="90">
                  <c:v>1.2888999999999999</c:v>
                </c:pt>
                <c:pt idx="91">
                  <c:v>1.2810999999999999</c:v>
                </c:pt>
                <c:pt idx="92">
                  <c:v>1.2844</c:v>
                </c:pt>
                <c:pt idx="93">
                  <c:v>1.2889999999999999</c:v>
                </c:pt>
                <c:pt idx="94">
                  <c:v>1.2848999999999999</c:v>
                </c:pt>
                <c:pt idx="95">
                  <c:v>1.2947</c:v>
                </c:pt>
                <c:pt idx="96">
                  <c:v>1.2952999999999999</c:v>
                </c:pt>
                <c:pt idx="97">
                  <c:v>1.2931999999999999</c:v>
                </c:pt>
                <c:pt idx="98">
                  <c:v>1.2942</c:v>
                </c:pt>
                <c:pt idx="99">
                  <c:v>1.3035000000000001</c:v>
                </c:pt>
                <c:pt idx="100">
                  <c:v>1.3083</c:v>
                </c:pt>
                <c:pt idx="101">
                  <c:v>1.31</c:v>
                </c:pt>
                <c:pt idx="102">
                  <c:v>1.3116000000000001</c:v>
                </c:pt>
                <c:pt idx="103">
                  <c:v>1.3066</c:v>
                </c:pt>
                <c:pt idx="104">
                  <c:v>1.3162</c:v>
                </c:pt>
                <c:pt idx="105">
                  <c:v>1.3201000000000001</c:v>
                </c:pt>
                <c:pt idx="106">
                  <c:v>1.3064</c:v>
                </c:pt>
                <c:pt idx="107">
                  <c:v>1.3067</c:v>
                </c:pt>
                <c:pt idx="108">
                  <c:v>1.2957000000000001</c:v>
                </c:pt>
                <c:pt idx="109">
                  <c:v>1.2889999999999999</c:v>
                </c:pt>
                <c:pt idx="110">
                  <c:v>1.2873000000000001</c:v>
                </c:pt>
                <c:pt idx="111">
                  <c:v>1.2984</c:v>
                </c:pt>
                <c:pt idx="112">
                  <c:v>1.2881</c:v>
                </c:pt>
                <c:pt idx="113">
                  <c:v>1.2858000000000001</c:v>
                </c:pt>
                <c:pt idx="114">
                  <c:v>1.2863</c:v>
                </c:pt>
                <c:pt idx="115">
                  <c:v>1.2841</c:v>
                </c:pt>
                <c:pt idx="116">
                  <c:v>1.2746999999999999</c:v>
                </c:pt>
                <c:pt idx="117">
                  <c:v>1.2787999999999999</c:v>
                </c:pt>
                <c:pt idx="118">
                  <c:v>1.2717000000000001</c:v>
                </c:pt>
                <c:pt idx="119">
                  <c:v>1.2778</c:v>
                </c:pt>
                <c:pt idx="120">
                  <c:v>1.2726</c:v>
                </c:pt>
                <c:pt idx="121">
                  <c:v>1.2630999999999999</c:v>
                </c:pt>
                <c:pt idx="122">
                  <c:v>1.2606999999999999</c:v>
                </c:pt>
                <c:pt idx="123">
                  <c:v>1.2750999999999999</c:v>
                </c:pt>
                <c:pt idx="124">
                  <c:v>1.2757000000000001</c:v>
                </c:pt>
                <c:pt idx="125">
                  <c:v>1.2705</c:v>
                </c:pt>
                <c:pt idx="126">
                  <c:v>1.2642</c:v>
                </c:pt>
                <c:pt idx="127">
                  <c:v>1.2632000000000001</c:v>
                </c:pt>
                <c:pt idx="128">
                  <c:v>1.2684</c:v>
                </c:pt>
                <c:pt idx="129">
                  <c:v>1.2722</c:v>
                </c:pt>
                <c:pt idx="130">
                  <c:v>1.2629999999999999</c:v>
                </c:pt>
                <c:pt idx="131">
                  <c:v>1.2655000000000001</c:v>
                </c:pt>
                <c:pt idx="132">
                  <c:v>1.2606999999999999</c:v>
                </c:pt>
                <c:pt idx="133">
                  <c:v>1.2644</c:v>
                </c:pt>
                <c:pt idx="134">
                  <c:v>1.2625</c:v>
                </c:pt>
                <c:pt idx="135">
                  <c:v>1.2583</c:v>
                </c:pt>
                <c:pt idx="136">
                  <c:v>1.2655000000000001</c:v>
                </c:pt>
                <c:pt idx="137">
                  <c:v>1.2628999999999999</c:v>
                </c:pt>
                <c:pt idx="138">
                  <c:v>1.2484</c:v>
                </c:pt>
                <c:pt idx="139">
                  <c:v>1.2559</c:v>
                </c:pt>
                <c:pt idx="140">
                  <c:v>1.2726</c:v>
                </c:pt>
                <c:pt idx="141">
                  <c:v>1.2782</c:v>
                </c:pt>
                <c:pt idx="142">
                  <c:v>1.2730999999999999</c:v>
                </c:pt>
                <c:pt idx="143">
                  <c:v>1.2718</c:v>
                </c:pt>
                <c:pt idx="144">
                  <c:v>1.2722</c:v>
                </c:pt>
                <c:pt idx="145">
                  <c:v>1.2750999999999999</c:v>
                </c:pt>
                <c:pt idx="146">
                  <c:v>1.2791999999999999</c:v>
                </c:pt>
                <c:pt idx="147">
                  <c:v>1.2824</c:v>
                </c:pt>
                <c:pt idx="148">
                  <c:v>1.2746999999999999</c:v>
                </c:pt>
                <c:pt idx="149">
                  <c:v>1.2833000000000001</c:v>
                </c:pt>
                <c:pt idx="150">
                  <c:v>1.2811999999999999</c:v>
                </c:pt>
                <c:pt idx="151">
                  <c:v>1.2876000000000001</c:v>
                </c:pt>
                <c:pt idx="152">
                  <c:v>1.2775000000000001</c:v>
                </c:pt>
                <c:pt idx="153">
                  <c:v>1.2786</c:v>
                </c:pt>
                <c:pt idx="154">
                  <c:v>1.2848999999999999</c:v>
                </c:pt>
                <c:pt idx="155">
                  <c:v>1.2837000000000001</c:v>
                </c:pt>
                <c:pt idx="156">
                  <c:v>1.2774000000000001</c:v>
                </c:pt>
                <c:pt idx="157">
                  <c:v>1.2994000000000001</c:v>
                </c:pt>
                <c:pt idx="158">
                  <c:v>1.2970999999999999</c:v>
                </c:pt>
                <c:pt idx="159">
                  <c:v>1.2847</c:v>
                </c:pt>
                <c:pt idx="160">
                  <c:v>1.2974000000000001</c:v>
                </c:pt>
                <c:pt idx="161">
                  <c:v>1.3061</c:v>
                </c:pt>
                <c:pt idx="162">
                  <c:v>1.3124</c:v>
                </c:pt>
                <c:pt idx="163">
                  <c:v>1.3097000000000001</c:v>
                </c:pt>
                <c:pt idx="164">
                  <c:v>1.304</c:v>
                </c:pt>
                <c:pt idx="165">
                  <c:v>1.2969999999999999</c:v>
                </c:pt>
                <c:pt idx="166">
                  <c:v>1.3008999999999999</c:v>
                </c:pt>
                <c:pt idx="167">
                  <c:v>1.2765</c:v>
                </c:pt>
                <c:pt idx="168">
                  <c:v>1.2704</c:v>
                </c:pt>
                <c:pt idx="169">
                  <c:v>1.2790999999999999</c:v>
                </c:pt>
                <c:pt idx="170">
                  <c:v>1.2830999999999999</c:v>
                </c:pt>
                <c:pt idx="171">
                  <c:v>1.2815000000000001</c:v>
                </c:pt>
                <c:pt idx="172">
                  <c:v>1.288</c:v>
                </c:pt>
                <c:pt idx="173">
                  <c:v>1.2982</c:v>
                </c:pt>
                <c:pt idx="174">
                  <c:v>1.2961</c:v>
                </c:pt>
                <c:pt idx="175">
                  <c:v>1.3069999999999999</c:v>
                </c:pt>
                <c:pt idx="176">
                  <c:v>1.3017000000000001</c:v>
                </c:pt>
                <c:pt idx="177">
                  <c:v>1.3112999999999999</c:v>
                </c:pt>
                <c:pt idx="178">
                  <c:v>1.3184</c:v>
                </c:pt>
                <c:pt idx="179">
                  <c:v>1.3149999999999999</c:v>
                </c:pt>
                <c:pt idx="180">
                  <c:v>1.3153999999999999</c:v>
                </c:pt>
                <c:pt idx="181">
                  <c:v>1.3232999999999999</c:v>
                </c:pt>
                <c:pt idx="182">
                  <c:v>1.3193999999999999</c:v>
                </c:pt>
                <c:pt idx="183">
                  <c:v>1.3142</c:v>
                </c:pt>
                <c:pt idx="184">
                  <c:v>1.3088</c:v>
                </c:pt>
                <c:pt idx="185">
                  <c:v>1.3122</c:v>
                </c:pt>
                <c:pt idx="186">
                  <c:v>1.3018000000000001</c:v>
                </c:pt>
                <c:pt idx="187">
                  <c:v>1.2938000000000001</c:v>
                </c:pt>
                <c:pt idx="188">
                  <c:v>1.2977000000000001</c:v>
                </c:pt>
                <c:pt idx="189">
                  <c:v>1.3041</c:v>
                </c:pt>
                <c:pt idx="190">
                  <c:v>1.3028</c:v>
                </c:pt>
                <c:pt idx="191">
                  <c:v>1.3080000000000001</c:v>
                </c:pt>
                <c:pt idx="192">
                  <c:v>1.3168</c:v>
                </c:pt>
                <c:pt idx="193">
                  <c:v>1.3181</c:v>
                </c:pt>
                <c:pt idx="194">
                  <c:v>1.3119000000000001</c:v>
                </c:pt>
                <c:pt idx="195">
                  <c:v>1.3076000000000001</c:v>
                </c:pt>
                <c:pt idx="196">
                  <c:v>1.3265</c:v>
                </c:pt>
                <c:pt idx="197">
                  <c:v>1.3142</c:v>
                </c:pt>
                <c:pt idx="198">
                  <c:v>1.3147</c:v>
                </c:pt>
                <c:pt idx="199">
                  <c:v>1.3156000000000001</c:v>
                </c:pt>
                <c:pt idx="200">
                  <c:v>1.3066</c:v>
                </c:pt>
                <c:pt idx="201">
                  <c:v>1.3105</c:v>
                </c:pt>
                <c:pt idx="202">
                  <c:v>1.3046</c:v>
                </c:pt>
                <c:pt idx="203">
                  <c:v>1.3032999999999999</c:v>
                </c:pt>
                <c:pt idx="204">
                  <c:v>1.3025</c:v>
                </c:pt>
                <c:pt idx="205">
                  <c:v>1.2921</c:v>
                </c:pt>
                <c:pt idx="206">
                  <c:v>1.2929999999999999</c:v>
                </c:pt>
                <c:pt idx="207">
                  <c:v>1.2902</c:v>
                </c:pt>
                <c:pt idx="208">
                  <c:v>1.2854000000000001</c:v>
                </c:pt>
                <c:pt idx="209">
                  <c:v>1.2869999999999999</c:v>
                </c:pt>
                <c:pt idx="210">
                  <c:v>1.2961</c:v>
                </c:pt>
                <c:pt idx="211">
                  <c:v>1.3008</c:v>
                </c:pt>
                <c:pt idx="212">
                  <c:v>1.3024</c:v>
                </c:pt>
                <c:pt idx="213">
                  <c:v>1.2875000000000001</c:v>
                </c:pt>
                <c:pt idx="214">
                  <c:v>1.2890999999999999</c:v>
                </c:pt>
                <c:pt idx="215">
                  <c:v>1.2843</c:v>
                </c:pt>
                <c:pt idx="216">
                  <c:v>1.2809999999999999</c:v>
                </c:pt>
                <c:pt idx="217">
                  <c:v>1.2908999999999999</c:v>
                </c:pt>
                <c:pt idx="218">
                  <c:v>1.2899</c:v>
                </c:pt>
                <c:pt idx="219">
                  <c:v>1.2796000000000001</c:v>
                </c:pt>
                <c:pt idx="220">
                  <c:v>1.2749999999999999</c:v>
                </c:pt>
                <c:pt idx="221">
                  <c:v>1.2717000000000001</c:v>
                </c:pt>
                <c:pt idx="222">
                  <c:v>1.2696000000000001</c:v>
                </c:pt>
                <c:pt idx="223">
                  <c:v>1.2723</c:v>
                </c:pt>
                <c:pt idx="224">
                  <c:v>1.2766</c:v>
                </c:pt>
                <c:pt idx="225">
                  <c:v>1.2766999999999999</c:v>
                </c:pt>
                <c:pt idx="226">
                  <c:v>1.2822</c:v>
                </c:pt>
                <c:pt idx="227">
                  <c:v>1.2879</c:v>
                </c:pt>
                <c:pt idx="228">
                  <c:v>1.2937000000000001</c:v>
                </c:pt>
                <c:pt idx="229">
                  <c:v>1.2941</c:v>
                </c:pt>
                <c:pt idx="230">
                  <c:v>1.3005</c:v>
                </c:pt>
                <c:pt idx="231">
                  <c:v>1.3017000000000001</c:v>
                </c:pt>
                <c:pt idx="232">
                  <c:v>1.3124</c:v>
                </c:pt>
                <c:pt idx="233">
                  <c:v>1.3124</c:v>
                </c:pt>
                <c:pt idx="234">
                  <c:v>1.3130999999999999</c:v>
                </c:pt>
                <c:pt idx="235">
                  <c:v>1.3103</c:v>
                </c:pt>
                <c:pt idx="236">
                  <c:v>1.3107</c:v>
                </c:pt>
                <c:pt idx="237">
                  <c:v>1.3187</c:v>
                </c:pt>
                <c:pt idx="238">
                  <c:v>1.3143</c:v>
                </c:pt>
                <c:pt idx="239">
                  <c:v>1.3101</c:v>
                </c:pt>
                <c:pt idx="240">
                  <c:v>1.3131999999999999</c:v>
                </c:pt>
                <c:pt idx="241">
                  <c:v>1.3011999999999999</c:v>
                </c:pt>
                <c:pt idx="242">
                  <c:v>1.3068</c:v>
                </c:pt>
                <c:pt idx="243">
                  <c:v>1.3111999999999999</c:v>
                </c:pt>
                <c:pt idx="244">
                  <c:v>1.3232999999999999</c:v>
                </c:pt>
                <c:pt idx="245">
                  <c:v>1.3231999999999999</c:v>
                </c:pt>
                <c:pt idx="246">
                  <c:v>1.3204</c:v>
                </c:pt>
                <c:pt idx="247">
                  <c:v>1.3203</c:v>
                </c:pt>
                <c:pt idx="248">
                  <c:v>1.3273999999999999</c:v>
                </c:pt>
                <c:pt idx="249">
                  <c:v>1.3257000000000001</c:v>
                </c:pt>
                <c:pt idx="250">
                  <c:v>1.3283</c:v>
                </c:pt>
                <c:pt idx="251">
                  <c:v>1.3225</c:v>
                </c:pt>
                <c:pt idx="252">
                  <c:v>1.323</c:v>
                </c:pt>
                <c:pt idx="253">
                  <c:v>1.3190999999999999</c:v>
                </c:pt>
                <c:pt idx="254">
                  <c:v>1.3141</c:v>
                </c:pt>
                <c:pt idx="255">
                  <c:v>1.3207</c:v>
                </c:pt>
                <c:pt idx="256">
                  <c:v>1.3076000000000001</c:v>
                </c:pt>
                <c:pt idx="257">
                  <c:v>1.3109999999999999</c:v>
                </c:pt>
                <c:pt idx="258">
                  <c:v>1.3226</c:v>
                </c:pt>
                <c:pt idx="259">
                  <c:v>1.3273999999999999</c:v>
                </c:pt>
                <c:pt idx="260">
                  <c:v>1.3268</c:v>
                </c:pt>
                <c:pt idx="261">
                  <c:v>1.325</c:v>
                </c:pt>
                <c:pt idx="262">
                  <c:v>1.3170999999999999</c:v>
                </c:pt>
                <c:pt idx="263">
                  <c:v>1.3178000000000001</c:v>
                </c:pt>
                <c:pt idx="264">
                  <c:v>1.3242</c:v>
                </c:pt>
                <c:pt idx="265">
                  <c:v>1.3283</c:v>
                </c:pt>
                <c:pt idx="266">
                  <c:v>1.3261000000000001</c:v>
                </c:pt>
                <c:pt idx="267">
                  <c:v>1.3373999999999999</c:v>
                </c:pt>
                <c:pt idx="268">
                  <c:v>1.337</c:v>
                </c:pt>
                <c:pt idx="269">
                  <c:v>1.3372999999999999</c:v>
                </c:pt>
                <c:pt idx="270">
                  <c:v>1.341</c:v>
                </c:pt>
                <c:pt idx="271">
                  <c:v>1.3420000000000001</c:v>
                </c:pt>
                <c:pt idx="272">
                  <c:v>1.3411</c:v>
                </c:pt>
                <c:pt idx="273">
                  <c:v>1.3393999999999999</c:v>
                </c:pt>
                <c:pt idx="274">
                  <c:v>1.3310999999999999</c:v>
                </c:pt>
                <c:pt idx="275">
                  <c:v>1.3347</c:v>
                </c:pt>
                <c:pt idx="276">
                  <c:v>1.3298000000000001</c:v>
                </c:pt>
                <c:pt idx="277">
                  <c:v>1.3289</c:v>
                </c:pt>
                <c:pt idx="278">
                  <c:v>1.3250999999999999</c:v>
                </c:pt>
                <c:pt idx="279">
                  <c:v>1.3310999999999999</c:v>
                </c:pt>
                <c:pt idx="280">
                  <c:v>1.3307</c:v>
                </c:pt>
                <c:pt idx="281">
                  <c:v>1.3379000000000001</c:v>
                </c:pt>
                <c:pt idx="282">
                  <c:v>1.3346</c:v>
                </c:pt>
                <c:pt idx="283">
                  <c:v>1.3433999999999999</c:v>
                </c:pt>
                <c:pt idx="284">
                  <c:v>1.3428</c:v>
                </c:pt>
                <c:pt idx="285">
                  <c:v>1.3471</c:v>
                </c:pt>
                <c:pt idx="286">
                  <c:v>1.3514999999999999</c:v>
                </c:pt>
                <c:pt idx="287">
                  <c:v>1.3485</c:v>
                </c:pt>
                <c:pt idx="288">
                  <c:v>1.3504</c:v>
                </c:pt>
                <c:pt idx="289">
                  <c:v>1.3553999999999999</c:v>
                </c:pt>
                <c:pt idx="290">
                  <c:v>1.3541000000000001</c:v>
                </c:pt>
                <c:pt idx="291">
                  <c:v>1.3515999999999999</c:v>
                </c:pt>
                <c:pt idx="292">
                  <c:v>1.3544</c:v>
                </c:pt>
                <c:pt idx="293">
                  <c:v>1.3544</c:v>
                </c:pt>
                <c:pt idx="294">
                  <c:v>1.3554999999999999</c:v>
                </c:pt>
                <c:pt idx="295">
                  <c:v>1.353</c:v>
                </c:pt>
                <c:pt idx="296">
                  <c:v>1.3573999999999999</c:v>
                </c:pt>
                <c:pt idx="297">
                  <c:v>1.3575999999999999</c:v>
                </c:pt>
                <c:pt idx="298">
                  <c:v>1.3611</c:v>
                </c:pt>
                <c:pt idx="299">
                  <c:v>1.3769</c:v>
                </c:pt>
                <c:pt idx="300">
                  <c:v>1.3777999999999999</c:v>
                </c:pt>
                <c:pt idx="301">
                  <c:v>1.3914</c:v>
                </c:pt>
                <c:pt idx="302">
                  <c:v>1.3929</c:v>
                </c:pt>
                <c:pt idx="303">
                  <c:v>1.3975</c:v>
                </c:pt>
                <c:pt idx="304">
                  <c:v>1.3938999999999999</c:v>
                </c:pt>
                <c:pt idx="305">
                  <c:v>1.4003000000000001</c:v>
                </c:pt>
                <c:pt idx="306">
                  <c:v>1.409</c:v>
                </c:pt>
                <c:pt idx="307">
                  <c:v>1.4200999999999999</c:v>
                </c:pt>
                <c:pt idx="308">
                  <c:v>1.4286000000000001</c:v>
                </c:pt>
                <c:pt idx="309">
                  <c:v>1.4335</c:v>
                </c:pt>
                <c:pt idx="310">
                  <c:v>1.4238999999999999</c:v>
                </c:pt>
                <c:pt idx="311">
                  <c:v>1.4225000000000001</c:v>
                </c:pt>
                <c:pt idx="312">
                  <c:v>1.4176</c:v>
                </c:pt>
                <c:pt idx="313">
                  <c:v>1.4172</c:v>
                </c:pt>
                <c:pt idx="314">
                  <c:v>1.4129</c:v>
                </c:pt>
                <c:pt idx="315">
                  <c:v>1.409</c:v>
                </c:pt>
                <c:pt idx="316">
                  <c:v>1.4000999999999999</c:v>
                </c:pt>
                <c:pt idx="317">
                  <c:v>1.4079999999999999</c:v>
                </c:pt>
                <c:pt idx="318">
                  <c:v>1.4056</c:v>
                </c:pt>
                <c:pt idx="319">
                  <c:v>1.4043000000000001</c:v>
                </c:pt>
                <c:pt idx="320">
                  <c:v>1.4015</c:v>
                </c:pt>
                <c:pt idx="321">
                  <c:v>1.4015</c:v>
                </c:pt>
                <c:pt idx="322">
                  <c:v>1.4076</c:v>
                </c:pt>
                <c:pt idx="323">
                  <c:v>1.4154</c:v>
                </c:pt>
                <c:pt idx="324">
                  <c:v>1.4226000000000001</c:v>
                </c:pt>
                <c:pt idx="325">
                  <c:v>1.4132</c:v>
                </c:pt>
                <c:pt idx="326">
                  <c:v>1.4094</c:v>
                </c:pt>
                <c:pt idx="327">
                  <c:v>1.4138999999999999</c:v>
                </c:pt>
                <c:pt idx="328">
                  <c:v>1.3996999999999999</c:v>
                </c:pt>
                <c:pt idx="329">
                  <c:v>1.4023000000000001</c:v>
                </c:pt>
                <c:pt idx="330">
                  <c:v>1.3938999999999999</c:v>
                </c:pt>
                <c:pt idx="331">
                  <c:v>1.3935999999999999</c:v>
                </c:pt>
                <c:pt idx="332">
                  <c:v>1.3958999999999999</c:v>
                </c:pt>
                <c:pt idx="333">
                  <c:v>1.3958999999999999</c:v>
                </c:pt>
                <c:pt idx="334">
                  <c:v>1.3905000000000001</c:v>
                </c:pt>
                <c:pt idx="335">
                  <c:v>1.3847</c:v>
                </c:pt>
                <c:pt idx="336">
                  <c:v>1.381</c:v>
                </c:pt>
                <c:pt idx="337">
                  <c:v>1.3898999999999999</c:v>
                </c:pt>
                <c:pt idx="338">
                  <c:v>1.3885000000000001</c:v>
                </c:pt>
                <c:pt idx="339">
                  <c:v>1.3848</c:v>
                </c:pt>
                <c:pt idx="340">
                  <c:v>1.3802000000000001</c:v>
                </c:pt>
                <c:pt idx="341">
                  <c:v>1.3774</c:v>
                </c:pt>
                <c:pt idx="342">
                  <c:v>1.3759999999999999</c:v>
                </c:pt>
                <c:pt idx="343">
                  <c:v>1.3907</c:v>
                </c:pt>
                <c:pt idx="344">
                  <c:v>1.3965000000000001</c:v>
                </c:pt>
                <c:pt idx="345">
                  <c:v>1.3965000000000001</c:v>
                </c:pt>
                <c:pt idx="346">
                  <c:v>1.3954</c:v>
                </c:pt>
                <c:pt idx="347">
                  <c:v>1.3916999999999999</c:v>
                </c:pt>
                <c:pt idx="348">
                  <c:v>1.3994</c:v>
                </c:pt>
                <c:pt idx="349">
                  <c:v>1.4003000000000001</c:v>
                </c:pt>
                <c:pt idx="350">
                  <c:v>1.4039999999999999</c:v>
                </c:pt>
                <c:pt idx="351">
                  <c:v>1.4096</c:v>
                </c:pt>
                <c:pt idx="352">
                  <c:v>1.3996</c:v>
                </c:pt>
                <c:pt idx="353">
                  <c:v>1.389</c:v>
                </c:pt>
                <c:pt idx="354">
                  <c:v>1.3835</c:v>
                </c:pt>
                <c:pt idx="355">
                  <c:v>1.3835</c:v>
                </c:pt>
                <c:pt idx="356">
                  <c:v>1.3911</c:v>
                </c:pt>
                <c:pt idx="357">
                  <c:v>1.3879999999999999</c:v>
                </c:pt>
                <c:pt idx="358">
                  <c:v>1.3947000000000001</c:v>
                </c:pt>
                <c:pt idx="359">
                  <c:v>1.3956999999999999</c:v>
                </c:pt>
                <c:pt idx="360">
                  <c:v>1.4119999999999999</c:v>
                </c:pt>
                <c:pt idx="361">
                  <c:v>1.4263999999999999</c:v>
                </c:pt>
                <c:pt idx="362">
                  <c:v>1.419</c:v>
                </c:pt>
                <c:pt idx="363">
                  <c:v>1.4145000000000001</c:v>
                </c:pt>
                <c:pt idx="364">
                  <c:v>1.4072</c:v>
                </c:pt>
                <c:pt idx="365">
                  <c:v>1.4168000000000001</c:v>
                </c:pt>
                <c:pt idx="366">
                  <c:v>1.4145000000000001</c:v>
                </c:pt>
                <c:pt idx="367">
                  <c:v>1.4240999999999999</c:v>
                </c:pt>
                <c:pt idx="368">
                  <c:v>1.3998999999999999</c:v>
                </c:pt>
                <c:pt idx="369">
                  <c:v>1.3985000000000001</c:v>
                </c:pt>
                <c:pt idx="370">
                  <c:v>1.3849</c:v>
                </c:pt>
                <c:pt idx="371">
                  <c:v>1.3891</c:v>
                </c:pt>
                <c:pt idx="372">
                  <c:v>1.3825000000000001</c:v>
                </c:pt>
                <c:pt idx="373">
                  <c:v>1.3791</c:v>
                </c:pt>
                <c:pt idx="374">
                  <c:v>1.3789</c:v>
                </c:pt>
                <c:pt idx="375">
                  <c:v>1.3727</c:v>
                </c:pt>
                <c:pt idx="376">
                  <c:v>1.3535999999999999</c:v>
                </c:pt>
                <c:pt idx="377">
                  <c:v>1.3505</c:v>
                </c:pt>
                <c:pt idx="378">
                  <c:v>1.3539000000000001</c:v>
                </c:pt>
                <c:pt idx="379">
                  <c:v>1.3566</c:v>
                </c:pt>
                <c:pt idx="380">
                  <c:v>1.3568</c:v>
                </c:pt>
                <c:pt idx="381">
                  <c:v>1.3551</c:v>
                </c:pt>
                <c:pt idx="382">
                  <c:v>1.3513999999999999</c:v>
                </c:pt>
                <c:pt idx="383">
                  <c:v>1.3586</c:v>
                </c:pt>
                <c:pt idx="384">
                  <c:v>1.3501000000000001</c:v>
                </c:pt>
                <c:pt idx="385">
                  <c:v>1.3512</c:v>
                </c:pt>
                <c:pt idx="386">
                  <c:v>1.3442000000000001</c:v>
                </c:pt>
                <c:pt idx="387">
                  <c:v>1.3394999999999999</c:v>
                </c:pt>
                <c:pt idx="388">
                  <c:v>1.3371999999999999</c:v>
                </c:pt>
                <c:pt idx="389">
                  <c:v>1.3368</c:v>
                </c:pt>
                <c:pt idx="390">
                  <c:v>1.3360000000000001</c:v>
                </c:pt>
                <c:pt idx="391">
                  <c:v>1.3384</c:v>
                </c:pt>
                <c:pt idx="392">
                  <c:v>1.3372999999999999</c:v>
                </c:pt>
                <c:pt idx="393">
                  <c:v>1.3383</c:v>
                </c:pt>
                <c:pt idx="394">
                  <c:v>1.3380000000000001</c:v>
                </c:pt>
                <c:pt idx="395">
                  <c:v>1.3319000000000001</c:v>
                </c:pt>
                <c:pt idx="396">
                  <c:v>1.343</c:v>
                </c:pt>
                <c:pt idx="397">
                  <c:v>1.3418000000000001</c:v>
                </c:pt>
                <c:pt idx="398">
                  <c:v>1.3314999999999999</c:v>
                </c:pt>
                <c:pt idx="399">
                  <c:v>1.3337000000000001</c:v>
                </c:pt>
                <c:pt idx="400">
                  <c:v>1.3389</c:v>
                </c:pt>
                <c:pt idx="401">
                  <c:v>1.3472999999999999</c:v>
                </c:pt>
                <c:pt idx="402">
                  <c:v>1.3391999999999999</c:v>
                </c:pt>
                <c:pt idx="403">
                  <c:v>1.3442000000000001</c:v>
                </c:pt>
                <c:pt idx="404">
                  <c:v>1.3478000000000001</c:v>
                </c:pt>
                <c:pt idx="405">
                  <c:v>1.347</c:v>
                </c:pt>
                <c:pt idx="406">
                  <c:v>1.3525</c:v>
                </c:pt>
                <c:pt idx="407">
                  <c:v>1.3406</c:v>
                </c:pt>
                <c:pt idx="408">
                  <c:v>1.3335999999999999</c:v>
                </c:pt>
                <c:pt idx="409">
                  <c:v>1.3315999999999999</c:v>
                </c:pt>
                <c:pt idx="410">
                  <c:v>1.3334999999999999</c:v>
                </c:pt>
                <c:pt idx="411">
                  <c:v>1.3307</c:v>
                </c:pt>
                <c:pt idx="412">
                  <c:v>1.3324</c:v>
                </c:pt>
                <c:pt idx="413">
                  <c:v>1.3237000000000001</c:v>
                </c:pt>
                <c:pt idx="414">
                  <c:v>1.3232999999999999</c:v>
                </c:pt>
                <c:pt idx="415">
                  <c:v>1.3210999999999999</c:v>
                </c:pt>
                <c:pt idx="416">
                  <c:v>1.3192999999999999</c:v>
                </c:pt>
                <c:pt idx="417">
                  <c:v>1.3168</c:v>
                </c:pt>
                <c:pt idx="418">
                  <c:v>1.3163</c:v>
                </c:pt>
                <c:pt idx="419">
                  <c:v>1.3113999999999999</c:v>
                </c:pt>
                <c:pt idx="420">
                  <c:v>1.3188</c:v>
                </c:pt>
                <c:pt idx="421">
                  <c:v>1.3149</c:v>
                </c:pt>
                <c:pt idx="422">
                  <c:v>1.3112999999999999</c:v>
                </c:pt>
                <c:pt idx="423">
                  <c:v>1.3165</c:v>
                </c:pt>
                <c:pt idx="424">
                  <c:v>1.3169999999999999</c:v>
                </c:pt>
                <c:pt idx="425">
                  <c:v>1.3073999999999999</c:v>
                </c:pt>
                <c:pt idx="426">
                  <c:v>1.3057000000000001</c:v>
                </c:pt>
                <c:pt idx="427">
                  <c:v>1.3244</c:v>
                </c:pt>
                <c:pt idx="428">
                  <c:v>1.3282</c:v>
                </c:pt>
                <c:pt idx="429">
                  <c:v>1.3207</c:v>
                </c:pt>
                <c:pt idx="430">
                  <c:v>1.3127</c:v>
                </c:pt>
                <c:pt idx="431">
                  <c:v>1.3158000000000001</c:v>
                </c:pt>
                <c:pt idx="432">
                  <c:v>1.3262</c:v>
                </c:pt>
                <c:pt idx="433">
                  <c:v>1.3133999999999999</c:v>
                </c:pt>
                <c:pt idx="434">
                  <c:v>1.3196000000000001</c:v>
                </c:pt>
                <c:pt idx="435">
                  <c:v>1.3188</c:v>
                </c:pt>
                <c:pt idx="436">
                  <c:v>1.3157000000000001</c:v>
                </c:pt>
                <c:pt idx="437">
                  <c:v>1.3203</c:v>
                </c:pt>
                <c:pt idx="438">
                  <c:v>1.3189</c:v>
                </c:pt>
                <c:pt idx="439">
                  <c:v>1.3248</c:v>
                </c:pt>
                <c:pt idx="440">
                  <c:v>1.3284</c:v>
                </c:pt>
                <c:pt idx="441">
                  <c:v>1.3260000000000001</c:v>
                </c:pt>
                <c:pt idx="442">
                  <c:v>1.3221000000000001</c:v>
                </c:pt>
                <c:pt idx="443">
                  <c:v>1.3202</c:v>
                </c:pt>
                <c:pt idx="444">
                  <c:v>1.3140000000000001</c:v>
                </c:pt>
                <c:pt idx="445">
                  <c:v>1.3063</c:v>
                </c:pt>
                <c:pt idx="446">
                  <c:v>1.3117000000000001</c:v>
                </c:pt>
                <c:pt idx="447">
                  <c:v>1.3243</c:v>
                </c:pt>
                <c:pt idx="448">
                  <c:v>1.3233999999999999</c:v>
                </c:pt>
                <c:pt idx="449">
                  <c:v>1.3274999999999999</c:v>
                </c:pt>
                <c:pt idx="450">
                  <c:v>1.3395999999999999</c:v>
                </c:pt>
                <c:pt idx="451">
                  <c:v>1.3440000000000001</c:v>
                </c:pt>
                <c:pt idx="452">
                  <c:v>1.3384</c:v>
                </c:pt>
                <c:pt idx="453">
                  <c:v>1.3455999999999999</c:v>
                </c:pt>
                <c:pt idx="454">
                  <c:v>1.3465</c:v>
                </c:pt>
                <c:pt idx="455">
                  <c:v>1.3491</c:v>
                </c:pt>
                <c:pt idx="456">
                  <c:v>1.3577999999999999</c:v>
                </c:pt>
                <c:pt idx="457">
                  <c:v>1.3492</c:v>
                </c:pt>
                <c:pt idx="458">
                  <c:v>1.3507</c:v>
                </c:pt>
                <c:pt idx="459">
                  <c:v>1.3492</c:v>
                </c:pt>
                <c:pt idx="460">
                  <c:v>1.3591</c:v>
                </c:pt>
                <c:pt idx="461">
                  <c:v>1.3394999999999999</c:v>
                </c:pt>
                <c:pt idx="462">
                  <c:v>1.3209</c:v>
                </c:pt>
                <c:pt idx="463">
                  <c:v>1.3282</c:v>
                </c:pt>
                <c:pt idx="464">
                  <c:v>1.3162</c:v>
                </c:pt>
                <c:pt idx="465">
                  <c:v>1.3197000000000001</c:v>
                </c:pt>
                <c:pt idx="466">
                  <c:v>1.3099000000000001</c:v>
                </c:pt>
                <c:pt idx="467">
                  <c:v>1.3041</c:v>
                </c:pt>
                <c:pt idx="468">
                  <c:v>1.3030999999999999</c:v>
                </c:pt>
                <c:pt idx="469">
                  <c:v>1.2930999999999999</c:v>
                </c:pt>
                <c:pt idx="470">
                  <c:v>1.2948999999999999</c:v>
                </c:pt>
                <c:pt idx="471">
                  <c:v>1.2928999999999999</c:v>
                </c:pt>
                <c:pt idx="472">
                  <c:v>1.2924</c:v>
                </c:pt>
                <c:pt idx="473">
                  <c:v>1.2919</c:v>
                </c:pt>
                <c:pt idx="474">
                  <c:v>1.2930999999999999</c:v>
                </c:pt>
                <c:pt idx="475">
                  <c:v>1.2884</c:v>
                </c:pt>
                <c:pt idx="476">
                  <c:v>1.2799</c:v>
                </c:pt>
                <c:pt idx="477">
                  <c:v>1.2798</c:v>
                </c:pt>
                <c:pt idx="478">
                  <c:v>1.2823</c:v>
                </c:pt>
                <c:pt idx="479">
                  <c:v>1.2899</c:v>
                </c:pt>
                <c:pt idx="480">
                  <c:v>1.2870999999999999</c:v>
                </c:pt>
                <c:pt idx="481">
                  <c:v>1.2863</c:v>
                </c:pt>
                <c:pt idx="482">
                  <c:v>1.2887999999999999</c:v>
                </c:pt>
                <c:pt idx="483">
                  <c:v>1.2868999999999999</c:v>
                </c:pt>
                <c:pt idx="484">
                  <c:v>1.2963</c:v>
                </c:pt>
                <c:pt idx="485">
                  <c:v>1.3010999999999999</c:v>
                </c:pt>
                <c:pt idx="486">
                  <c:v>1.2974000000000001</c:v>
                </c:pt>
                <c:pt idx="487">
                  <c:v>1.3004</c:v>
                </c:pt>
                <c:pt idx="488">
                  <c:v>1.2988999999999999</c:v>
                </c:pt>
                <c:pt idx="489">
                  <c:v>1.3031999999999999</c:v>
                </c:pt>
                <c:pt idx="490">
                  <c:v>1.3035000000000001</c:v>
                </c:pt>
                <c:pt idx="491">
                  <c:v>1.3137000000000001</c:v>
                </c:pt>
                <c:pt idx="492">
                  <c:v>1.3221000000000001</c:v>
                </c:pt>
                <c:pt idx="493">
                  <c:v>1.3199000000000001</c:v>
                </c:pt>
                <c:pt idx="494">
                  <c:v>1.3211999999999999</c:v>
                </c:pt>
                <c:pt idx="495">
                  <c:v>1.3130999999999999</c:v>
                </c:pt>
                <c:pt idx="496">
                  <c:v>1.3066</c:v>
                </c:pt>
                <c:pt idx="497">
                  <c:v>1.3119000000000001</c:v>
                </c:pt>
                <c:pt idx="498">
                  <c:v>1.3023</c:v>
                </c:pt>
                <c:pt idx="499">
                  <c:v>1.3026</c:v>
                </c:pt>
                <c:pt idx="500">
                  <c:v>1.2991999999999999</c:v>
                </c:pt>
                <c:pt idx="501">
                  <c:v>1.2969999999999999</c:v>
                </c:pt>
                <c:pt idx="502">
                  <c:v>1.3017000000000001</c:v>
                </c:pt>
                <c:pt idx="503">
                  <c:v>1.3038000000000001</c:v>
                </c:pt>
                <c:pt idx="504">
                  <c:v>1.3053999999999999</c:v>
                </c:pt>
                <c:pt idx="505">
                  <c:v>1.3095000000000001</c:v>
                </c:pt>
                <c:pt idx="506">
                  <c:v>1.2935000000000001</c:v>
                </c:pt>
                <c:pt idx="507">
                  <c:v>1.2882</c:v>
                </c:pt>
                <c:pt idx="508">
                  <c:v>1.2844</c:v>
                </c:pt>
                <c:pt idx="509">
                  <c:v>1.2875000000000001</c:v>
                </c:pt>
                <c:pt idx="510">
                  <c:v>1.2888999999999999</c:v>
                </c:pt>
                <c:pt idx="511">
                  <c:v>1.2968999999999999</c:v>
                </c:pt>
                <c:pt idx="512">
                  <c:v>1.2934000000000001</c:v>
                </c:pt>
                <c:pt idx="513">
                  <c:v>1.2916000000000001</c:v>
                </c:pt>
                <c:pt idx="514">
                  <c:v>1.2936000000000001</c:v>
                </c:pt>
                <c:pt idx="515">
                  <c:v>1.3025</c:v>
                </c:pt>
                <c:pt idx="516">
                  <c:v>1.3004</c:v>
                </c:pt>
                <c:pt idx="517">
                  <c:v>1.2924</c:v>
                </c:pt>
                <c:pt idx="518">
                  <c:v>1.2814000000000001</c:v>
                </c:pt>
                <c:pt idx="519">
                  <c:v>1.272</c:v>
                </c:pt>
                <c:pt idx="520">
                  <c:v>1.2716000000000001</c:v>
                </c:pt>
                <c:pt idx="521">
                  <c:v>1.2681</c:v>
                </c:pt>
                <c:pt idx="522">
                  <c:v>1.2667999999999999</c:v>
                </c:pt>
                <c:pt idx="523">
                  <c:v>1.2628999999999999</c:v>
                </c:pt>
                <c:pt idx="524">
                  <c:v>1.2732000000000001</c:v>
                </c:pt>
                <c:pt idx="525">
                  <c:v>1.2774000000000001</c:v>
                </c:pt>
                <c:pt idx="526">
                  <c:v>1.2754000000000001</c:v>
                </c:pt>
                <c:pt idx="527">
                  <c:v>1.2750999999999999</c:v>
                </c:pt>
                <c:pt idx="528">
                  <c:v>1.2749999999999999</c:v>
                </c:pt>
                <c:pt idx="529">
                  <c:v>1.2655000000000001</c:v>
                </c:pt>
                <c:pt idx="530">
                  <c:v>1.274</c:v>
                </c:pt>
                <c:pt idx="531">
                  <c:v>1.2950999999999999</c:v>
                </c:pt>
                <c:pt idx="532">
                  <c:v>1.2959000000000001</c:v>
                </c:pt>
                <c:pt idx="533">
                  <c:v>1.2907</c:v>
                </c:pt>
                <c:pt idx="534">
                  <c:v>1.2901</c:v>
                </c:pt>
                <c:pt idx="535">
                  <c:v>1.2882</c:v>
                </c:pt>
                <c:pt idx="536">
                  <c:v>1.2879</c:v>
                </c:pt>
                <c:pt idx="537">
                  <c:v>1.2887999999999999</c:v>
                </c:pt>
                <c:pt idx="538">
                  <c:v>1.2857000000000001</c:v>
                </c:pt>
                <c:pt idx="539">
                  <c:v>1.2838000000000001</c:v>
                </c:pt>
                <c:pt idx="540">
                  <c:v>1.2802</c:v>
                </c:pt>
                <c:pt idx="541">
                  <c:v>1.2939000000000001</c:v>
                </c:pt>
                <c:pt idx="542">
                  <c:v>1.2972999999999999</c:v>
                </c:pt>
                <c:pt idx="543">
                  <c:v>1.2959000000000001</c:v>
                </c:pt>
                <c:pt idx="544">
                  <c:v>1.2998000000000001</c:v>
                </c:pt>
                <c:pt idx="545">
                  <c:v>1.3033999999999999</c:v>
                </c:pt>
                <c:pt idx="546">
                  <c:v>1.2936000000000001</c:v>
                </c:pt>
                <c:pt idx="547">
                  <c:v>1.2968999999999999</c:v>
                </c:pt>
                <c:pt idx="548">
                  <c:v>1.2916000000000001</c:v>
                </c:pt>
                <c:pt idx="549">
                  <c:v>1.2892999999999999</c:v>
                </c:pt>
                <c:pt idx="550">
                  <c:v>1.2889999999999999</c:v>
                </c:pt>
                <c:pt idx="551">
                  <c:v>1.2881</c:v>
                </c:pt>
                <c:pt idx="552">
                  <c:v>1.2936000000000001</c:v>
                </c:pt>
                <c:pt idx="553">
                  <c:v>1.2932999999999999</c:v>
                </c:pt>
                <c:pt idx="554">
                  <c:v>1.2938000000000001</c:v>
                </c:pt>
                <c:pt idx="555">
                  <c:v>1.2979000000000001</c:v>
                </c:pt>
                <c:pt idx="556">
                  <c:v>1.292</c:v>
                </c:pt>
                <c:pt idx="557">
                  <c:v>1.2863</c:v>
                </c:pt>
                <c:pt idx="558">
                  <c:v>1.2935000000000001</c:v>
                </c:pt>
                <c:pt idx="559">
                  <c:v>1.2885</c:v>
                </c:pt>
                <c:pt idx="560">
                  <c:v>1.2946</c:v>
                </c:pt>
                <c:pt idx="561">
                  <c:v>1.2902</c:v>
                </c:pt>
                <c:pt idx="562">
                  <c:v>1.2846</c:v>
                </c:pt>
                <c:pt idx="563">
                  <c:v>1.284</c:v>
                </c:pt>
                <c:pt idx="564">
                  <c:v>1.2793000000000001</c:v>
                </c:pt>
                <c:pt idx="565">
                  <c:v>1.2811999999999999</c:v>
                </c:pt>
                <c:pt idx="566">
                  <c:v>1.2807999999999999</c:v>
                </c:pt>
                <c:pt idx="567">
                  <c:v>1.2777000000000001</c:v>
                </c:pt>
                <c:pt idx="568">
                  <c:v>1.2836000000000001</c:v>
                </c:pt>
                <c:pt idx="569">
                  <c:v>1.2561</c:v>
                </c:pt>
                <c:pt idx="570">
                  <c:v>1.2522</c:v>
                </c:pt>
                <c:pt idx="571">
                  <c:v>1.2504999999999999</c:v>
                </c:pt>
                <c:pt idx="572">
                  <c:v>1.2538</c:v>
                </c:pt>
                <c:pt idx="573">
                  <c:v>1.2487999999999999</c:v>
                </c:pt>
                <c:pt idx="574">
                  <c:v>1.2410000000000001</c:v>
                </c:pt>
                <c:pt idx="575">
                  <c:v>1.2372000000000001</c:v>
                </c:pt>
                <c:pt idx="576">
                  <c:v>1.2465999999999999</c:v>
                </c:pt>
                <c:pt idx="577">
                  <c:v>1.248</c:v>
                </c:pt>
                <c:pt idx="578">
                  <c:v>1.2439</c:v>
                </c:pt>
                <c:pt idx="579">
                  <c:v>1.2485999999999999</c:v>
                </c:pt>
                <c:pt idx="580">
                  <c:v>1.2544999999999999</c:v>
                </c:pt>
                <c:pt idx="581">
                  <c:v>1.2464999999999999</c:v>
                </c:pt>
                <c:pt idx="582">
                  <c:v>1.2432000000000001</c:v>
                </c:pt>
                <c:pt idx="583">
                  <c:v>1.2447999999999999</c:v>
                </c:pt>
                <c:pt idx="584">
                  <c:v>1.2553000000000001</c:v>
                </c:pt>
                <c:pt idx="585">
                  <c:v>1.2467999999999999</c:v>
                </c:pt>
                <c:pt idx="586">
                  <c:v>1.2519</c:v>
                </c:pt>
                <c:pt idx="587">
                  <c:v>1.2482</c:v>
                </c:pt>
                <c:pt idx="588">
                  <c:v>1.2477</c:v>
                </c:pt>
                <c:pt idx="589">
                  <c:v>1.2356</c:v>
                </c:pt>
                <c:pt idx="590">
                  <c:v>1.2392000000000001</c:v>
                </c:pt>
                <c:pt idx="591">
                  <c:v>1.2358</c:v>
                </c:pt>
                <c:pt idx="592">
                  <c:v>1.2291000000000001</c:v>
                </c:pt>
                <c:pt idx="593">
                  <c:v>1.2152000000000001</c:v>
                </c:pt>
                <c:pt idx="594">
                  <c:v>1.2218</c:v>
                </c:pt>
                <c:pt idx="595">
                  <c:v>1.2169000000000001</c:v>
                </c:pt>
                <c:pt idx="596">
                  <c:v>1.2165999999999999</c:v>
                </c:pt>
                <c:pt idx="597">
                  <c:v>1.2168000000000001</c:v>
                </c:pt>
                <c:pt idx="598">
                  <c:v>1.2199</c:v>
                </c:pt>
                <c:pt idx="599">
                  <c:v>1.2235</c:v>
                </c:pt>
                <c:pt idx="600">
                  <c:v>1.2290000000000001</c:v>
                </c:pt>
                <c:pt idx="601">
                  <c:v>1.2264999999999999</c:v>
                </c:pt>
                <c:pt idx="602">
                  <c:v>1.2293000000000001</c:v>
                </c:pt>
                <c:pt idx="603">
                  <c:v>1.238</c:v>
                </c:pt>
                <c:pt idx="604">
                  <c:v>1.2442</c:v>
                </c:pt>
                <c:pt idx="605">
                  <c:v>1.2464999999999999</c:v>
                </c:pt>
                <c:pt idx="606">
                  <c:v>1.2552000000000001</c:v>
                </c:pt>
                <c:pt idx="607">
                  <c:v>1.2448999999999999</c:v>
                </c:pt>
                <c:pt idx="608">
                  <c:v>1.2472000000000001</c:v>
                </c:pt>
                <c:pt idx="609">
                  <c:v>1.246</c:v>
                </c:pt>
                <c:pt idx="610">
                  <c:v>1.2412000000000001</c:v>
                </c:pt>
                <c:pt idx="611">
                  <c:v>1.2486999999999999</c:v>
                </c:pt>
                <c:pt idx="612">
                  <c:v>1.2458</c:v>
                </c:pt>
                <c:pt idx="613">
                  <c:v>1.2466999999999999</c:v>
                </c:pt>
                <c:pt idx="614">
                  <c:v>1.2525999999999999</c:v>
                </c:pt>
                <c:pt idx="615">
                  <c:v>1.2488999999999999</c:v>
                </c:pt>
                <c:pt idx="616">
                  <c:v>1.2494000000000001</c:v>
                </c:pt>
                <c:pt idx="617">
                  <c:v>1.2537</c:v>
                </c:pt>
                <c:pt idx="618">
                  <c:v>1.2509999999999999</c:v>
                </c:pt>
                <c:pt idx="619">
                  <c:v>1.2468999999999999</c:v>
                </c:pt>
                <c:pt idx="620">
                  <c:v>1.2484999999999999</c:v>
                </c:pt>
                <c:pt idx="621">
                  <c:v>1.252</c:v>
                </c:pt>
                <c:pt idx="622">
                  <c:v>1.2652000000000001</c:v>
                </c:pt>
                <c:pt idx="623">
                  <c:v>1.2577</c:v>
                </c:pt>
                <c:pt idx="624">
                  <c:v>1.2482</c:v>
                </c:pt>
                <c:pt idx="625">
                  <c:v>1.2545999999999999</c:v>
                </c:pt>
                <c:pt idx="626">
                  <c:v>1.2585999999999999</c:v>
                </c:pt>
                <c:pt idx="627">
                  <c:v>1.2629999999999999</c:v>
                </c:pt>
                <c:pt idx="628">
                  <c:v>1.252</c:v>
                </c:pt>
                <c:pt idx="629">
                  <c:v>1.2531000000000001</c:v>
                </c:pt>
                <c:pt idx="630">
                  <c:v>1.2374000000000001</c:v>
                </c:pt>
                <c:pt idx="631">
                  <c:v>1.2341</c:v>
                </c:pt>
                <c:pt idx="632">
                  <c:v>1.2257</c:v>
                </c:pt>
                <c:pt idx="633">
                  <c:v>1.2413000000000001</c:v>
                </c:pt>
                <c:pt idx="634">
                  <c:v>1.2042999999999999</c:v>
                </c:pt>
                <c:pt idx="635">
                  <c:v>1.2176</c:v>
                </c:pt>
                <c:pt idx="636">
                  <c:v>1.2161</c:v>
                </c:pt>
                <c:pt idx="637">
                  <c:v>1.2211000000000001</c:v>
                </c:pt>
                <c:pt idx="638">
                  <c:v>1.2176</c:v>
                </c:pt>
                <c:pt idx="639">
                  <c:v>1.216</c:v>
                </c:pt>
                <c:pt idx="640">
                  <c:v>1.228</c:v>
                </c:pt>
                <c:pt idx="641">
                  <c:v>1.2413000000000001</c:v>
                </c:pt>
                <c:pt idx="642">
                  <c:v>1.2317</c:v>
                </c:pt>
                <c:pt idx="643">
                  <c:v>1.2237</c:v>
                </c:pt>
                <c:pt idx="644">
                  <c:v>1.2275</c:v>
                </c:pt>
                <c:pt idx="645">
                  <c:v>1.2336</c:v>
                </c:pt>
                <c:pt idx="646">
                  <c:v>1.2257</c:v>
                </c:pt>
                <c:pt idx="647">
                  <c:v>1.2223999999999999</c:v>
                </c:pt>
                <c:pt idx="648">
                  <c:v>1.2270000000000001</c:v>
                </c:pt>
                <c:pt idx="649">
                  <c:v>1.2281</c:v>
                </c:pt>
                <c:pt idx="650">
                  <c:v>1.2290000000000001</c:v>
                </c:pt>
                <c:pt idx="651">
                  <c:v>1.2282</c:v>
                </c:pt>
                <c:pt idx="652">
                  <c:v>1.2352000000000001</c:v>
                </c:pt>
                <c:pt idx="653">
                  <c:v>1.2364999999999999</c:v>
                </c:pt>
                <c:pt idx="654">
                  <c:v>1.2398</c:v>
                </c:pt>
                <c:pt idx="655">
                  <c:v>1.2486999999999999</c:v>
                </c:pt>
                <c:pt idx="656">
                  <c:v>1.2415</c:v>
                </c:pt>
                <c:pt idx="657">
                  <c:v>1.2563</c:v>
                </c:pt>
                <c:pt idx="658">
                  <c:v>1.2656000000000001</c:v>
                </c:pt>
                <c:pt idx="659">
                  <c:v>1.2675000000000001</c:v>
                </c:pt>
                <c:pt idx="660">
                  <c:v>1.2574000000000001</c:v>
                </c:pt>
                <c:pt idx="661">
                  <c:v>1.2584</c:v>
                </c:pt>
                <c:pt idx="662">
                  <c:v>1.262</c:v>
                </c:pt>
                <c:pt idx="663">
                  <c:v>1.2675000000000001</c:v>
                </c:pt>
                <c:pt idx="664">
                  <c:v>1.2732000000000001</c:v>
                </c:pt>
                <c:pt idx="665">
                  <c:v>1.2719</c:v>
                </c:pt>
                <c:pt idx="666">
                  <c:v>1.2591000000000001</c:v>
                </c:pt>
                <c:pt idx="667">
                  <c:v>1.2504</c:v>
                </c:pt>
                <c:pt idx="668">
                  <c:v>1.2487999999999999</c:v>
                </c:pt>
                <c:pt idx="669">
                  <c:v>1.2413000000000001</c:v>
                </c:pt>
                <c:pt idx="670">
                  <c:v>1.2474000000000001</c:v>
                </c:pt>
                <c:pt idx="671">
                  <c:v>1.2447999999999999</c:v>
                </c:pt>
                <c:pt idx="672">
                  <c:v>1.2438</c:v>
                </c:pt>
                <c:pt idx="673">
                  <c:v>1.2422</c:v>
                </c:pt>
                <c:pt idx="674">
                  <c:v>1.2490000000000001</c:v>
                </c:pt>
                <c:pt idx="675">
                  <c:v>1.2343</c:v>
                </c:pt>
                <c:pt idx="676">
                  <c:v>1.2415</c:v>
                </c:pt>
                <c:pt idx="677">
                  <c:v>1.2441</c:v>
                </c:pt>
                <c:pt idx="678">
                  <c:v>1.2453000000000001</c:v>
                </c:pt>
                <c:pt idx="679">
                  <c:v>1.2484999999999999</c:v>
                </c:pt>
                <c:pt idx="680">
                  <c:v>1.2599</c:v>
                </c:pt>
                <c:pt idx="681">
                  <c:v>1.2554000000000001</c:v>
                </c:pt>
                <c:pt idx="682">
                  <c:v>1.2403999999999999</c:v>
                </c:pt>
                <c:pt idx="683">
                  <c:v>1.2377</c:v>
                </c:pt>
                <c:pt idx="684">
                  <c:v>1.2396</c:v>
                </c:pt>
                <c:pt idx="685">
                  <c:v>1.2517</c:v>
                </c:pt>
                <c:pt idx="686">
                  <c:v>1.246</c:v>
                </c:pt>
                <c:pt idx="687">
                  <c:v>1.2297</c:v>
                </c:pt>
                <c:pt idx="688">
                  <c:v>1.2241</c:v>
                </c:pt>
                <c:pt idx="689">
                  <c:v>1.2242</c:v>
                </c:pt>
                <c:pt idx="690">
                  <c:v>1.218</c:v>
                </c:pt>
                <c:pt idx="691">
                  <c:v>1.2161</c:v>
                </c:pt>
                <c:pt idx="692">
                  <c:v>1.2245999999999999</c:v>
                </c:pt>
                <c:pt idx="693">
                  <c:v>1.2185999999999999</c:v>
                </c:pt>
                <c:pt idx="694">
                  <c:v>1.2235</c:v>
                </c:pt>
                <c:pt idx="695">
                  <c:v>1.2233000000000001</c:v>
                </c:pt>
                <c:pt idx="696">
                  <c:v>1.2250000000000001</c:v>
                </c:pt>
                <c:pt idx="697">
                  <c:v>1.2281</c:v>
                </c:pt>
                <c:pt idx="698">
                  <c:v>1.2296</c:v>
                </c:pt>
                <c:pt idx="699">
                  <c:v>1.2181</c:v>
                </c:pt>
                <c:pt idx="700">
                  <c:v>1.2184999999999999</c:v>
                </c:pt>
                <c:pt idx="701">
                  <c:v>1.2251000000000001</c:v>
                </c:pt>
                <c:pt idx="702">
                  <c:v>1.2205999999999999</c:v>
                </c:pt>
                <c:pt idx="703">
                  <c:v>1.2117</c:v>
                </c:pt>
                <c:pt idx="704">
                  <c:v>1.2358</c:v>
                </c:pt>
                <c:pt idx="705">
                  <c:v>1.2432000000000001</c:v>
                </c:pt>
                <c:pt idx="706">
                  <c:v>1.2614000000000001</c:v>
                </c:pt>
                <c:pt idx="707">
                  <c:v>1.2747999999999999</c:v>
                </c:pt>
                <c:pt idx="708">
                  <c:v>1.2726</c:v>
                </c:pt>
                <c:pt idx="709">
                  <c:v>1.2841</c:v>
                </c:pt>
                <c:pt idx="710">
                  <c:v>1.2975000000000001</c:v>
                </c:pt>
                <c:pt idx="711">
                  <c:v>1.2967</c:v>
                </c:pt>
                <c:pt idx="712">
                  <c:v>1.3017000000000001</c:v>
                </c:pt>
                <c:pt idx="713">
                  <c:v>1.302</c:v>
                </c:pt>
                <c:pt idx="714">
                  <c:v>1.2975000000000001</c:v>
                </c:pt>
                <c:pt idx="715">
                  <c:v>1.2971999999999999</c:v>
                </c:pt>
                <c:pt idx="716">
                  <c:v>1.3072999999999999</c:v>
                </c:pt>
                <c:pt idx="717">
                  <c:v>1.3025</c:v>
                </c:pt>
                <c:pt idx="718">
                  <c:v>1.2988</c:v>
                </c:pt>
                <c:pt idx="719">
                  <c:v>1.3025</c:v>
                </c:pt>
                <c:pt idx="720">
                  <c:v>1.2995000000000001</c:v>
                </c:pt>
                <c:pt idx="721">
                  <c:v>1.3237000000000001</c:v>
                </c:pt>
                <c:pt idx="722">
                  <c:v>1.3232999999999999</c:v>
                </c:pt>
                <c:pt idx="723">
                  <c:v>1.3192999999999999</c:v>
                </c:pt>
                <c:pt idx="724">
                  <c:v>1.3332999999999999</c:v>
                </c:pt>
                <c:pt idx="725">
                  <c:v>1.3262</c:v>
                </c:pt>
                <c:pt idx="726">
                  <c:v>1.3293999999999999</c:v>
                </c:pt>
                <c:pt idx="727">
                  <c:v>1.3337000000000001</c:v>
                </c:pt>
                <c:pt idx="728">
                  <c:v>1.3436999999999999</c:v>
                </c:pt>
                <c:pt idx="729">
                  <c:v>1.33</c:v>
                </c:pt>
                <c:pt idx="730">
                  <c:v>1.3288</c:v>
                </c:pt>
                <c:pt idx="731">
                  <c:v>1.3267</c:v>
                </c:pt>
                <c:pt idx="732">
                  <c:v>1.3137000000000001</c:v>
                </c:pt>
                <c:pt idx="733">
                  <c:v>1.3081</c:v>
                </c:pt>
                <c:pt idx="734">
                  <c:v>1.3102</c:v>
                </c:pt>
                <c:pt idx="735">
                  <c:v>1.3137000000000001</c:v>
                </c:pt>
                <c:pt idx="736">
                  <c:v>1.3189</c:v>
                </c:pt>
                <c:pt idx="737">
                  <c:v>1.3230999999999999</c:v>
                </c:pt>
                <c:pt idx="738">
                  <c:v>1.3190999999999999</c:v>
                </c:pt>
                <c:pt idx="739">
                  <c:v>1.3137000000000001</c:v>
                </c:pt>
                <c:pt idx="740">
                  <c:v>1.3073999999999999</c:v>
                </c:pt>
                <c:pt idx="741">
                  <c:v>1.3166</c:v>
                </c:pt>
                <c:pt idx="742">
                  <c:v>1.3039000000000001</c:v>
                </c:pt>
                <c:pt idx="743">
                  <c:v>1.3044</c:v>
                </c:pt>
                <c:pt idx="744">
                  <c:v>1.2879</c:v>
                </c:pt>
                <c:pt idx="745">
                  <c:v>1.2918000000000001</c:v>
                </c:pt>
                <c:pt idx="746">
                  <c:v>1.2954000000000001</c:v>
                </c:pt>
                <c:pt idx="747">
                  <c:v>1.3008999999999999</c:v>
                </c:pt>
                <c:pt idx="748">
                  <c:v>1.3</c:v>
                </c:pt>
                <c:pt idx="749">
                  <c:v>1.3038000000000001</c:v>
                </c:pt>
                <c:pt idx="750">
                  <c:v>1.3068</c:v>
                </c:pt>
                <c:pt idx="751">
                  <c:v>1.3103</c:v>
                </c:pt>
                <c:pt idx="752">
                  <c:v>1.3326</c:v>
                </c:pt>
                <c:pt idx="753">
                  <c:v>1.3354999999999999</c:v>
                </c:pt>
                <c:pt idx="754">
                  <c:v>1.3172999999999999</c:v>
                </c:pt>
                <c:pt idx="755">
                  <c:v>1.3226</c:v>
                </c:pt>
                <c:pt idx="756">
                  <c:v>1.3163</c:v>
                </c:pt>
                <c:pt idx="757">
                  <c:v>1.3220000000000001</c:v>
                </c:pt>
                <c:pt idx="758">
                  <c:v>1.3127</c:v>
                </c:pt>
                <c:pt idx="759">
                  <c:v>1.3140000000000001</c:v>
                </c:pt>
                <c:pt idx="760">
                  <c:v>1.3106</c:v>
                </c:pt>
                <c:pt idx="761">
                  <c:v>1.3231999999999999</c:v>
                </c:pt>
                <c:pt idx="762">
                  <c:v>1.3208</c:v>
                </c:pt>
                <c:pt idx="763">
                  <c:v>1.3109999999999999</c:v>
                </c:pt>
                <c:pt idx="764">
                  <c:v>1.3254999999999999</c:v>
                </c:pt>
                <c:pt idx="765">
                  <c:v>1.3190999999999999</c:v>
                </c:pt>
                <c:pt idx="766">
                  <c:v>1.3338000000000001</c:v>
                </c:pt>
                <c:pt idx="767">
                  <c:v>1.3145</c:v>
                </c:pt>
                <c:pt idx="768">
                  <c:v>1.3242</c:v>
                </c:pt>
                <c:pt idx="769">
                  <c:v>1.2992999999999999</c:v>
                </c:pt>
                <c:pt idx="770">
                  <c:v>1.2954000000000001</c:v>
                </c:pt>
                <c:pt idx="771">
                  <c:v>1.2907</c:v>
                </c:pt>
                <c:pt idx="772">
                  <c:v>1.2928999999999999</c:v>
                </c:pt>
                <c:pt idx="773">
                  <c:v>1.3021</c:v>
                </c:pt>
                <c:pt idx="774">
                  <c:v>1.3289</c:v>
                </c:pt>
                <c:pt idx="775">
                  <c:v>1.3261000000000001</c:v>
                </c:pt>
                <c:pt idx="776">
                  <c:v>1.3306</c:v>
                </c:pt>
                <c:pt idx="777">
                  <c:v>1.3424</c:v>
                </c:pt>
                <c:pt idx="778">
                  <c:v>1.3340000000000001</c:v>
                </c:pt>
                <c:pt idx="779">
                  <c:v>1.3218000000000001</c:v>
                </c:pt>
                <c:pt idx="780">
                  <c:v>1.3677999999999999</c:v>
                </c:pt>
                <c:pt idx="781">
                  <c:v>1.4878</c:v>
                </c:pt>
                <c:pt idx="782">
                  <c:v>1.4702999999999999</c:v>
                </c:pt>
                <c:pt idx="783">
                  <c:v>1.4644999999999999</c:v>
                </c:pt>
                <c:pt idx="784">
                  <c:v>1.4694</c:v>
                </c:pt>
                <c:pt idx="785">
                  <c:v>1.4356</c:v>
                </c:pt>
                <c:pt idx="786">
                  <c:v>1.4200999999999999</c:v>
                </c:pt>
                <c:pt idx="787">
                  <c:v>1.4201999999999999</c:v>
                </c:pt>
                <c:pt idx="788">
                  <c:v>1.4114</c:v>
                </c:pt>
                <c:pt idx="789">
                  <c:v>1.4271</c:v>
                </c:pt>
                <c:pt idx="790">
                  <c:v>1.4256</c:v>
                </c:pt>
                <c:pt idx="791">
                  <c:v>1.4457</c:v>
                </c:pt>
                <c:pt idx="792">
                  <c:v>1.4500999999999999</c:v>
                </c:pt>
              </c:numCache>
            </c:numRef>
          </c:val>
          <c:smooth val="0"/>
          <c:extLst>
            <c:ext xmlns:c16="http://schemas.microsoft.com/office/drawing/2014/chart" uri="{C3380CC4-5D6E-409C-BE32-E72D297353CC}">
              <c16:uniqueId val="{00000000-2F1F-47A0-9B46-CBE312900CFE}"/>
            </c:ext>
          </c:extLst>
        </c:ser>
        <c:dLbls>
          <c:showLegendKey val="0"/>
          <c:showVal val="0"/>
          <c:showCatName val="0"/>
          <c:showSerName val="0"/>
          <c:showPercent val="0"/>
          <c:showBubbleSize val="0"/>
        </c:dLbls>
        <c:smooth val="0"/>
        <c:axId val="579752528"/>
        <c:axId val="579758432"/>
      </c:lineChart>
      <c:dateAx>
        <c:axId val="579752528"/>
        <c:scaling>
          <c:orientation val="minMax"/>
        </c:scaling>
        <c:delete val="0"/>
        <c:axPos val="b"/>
        <c:numFmt formatCode="mmm_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79758432"/>
        <c:crosses val="autoZero"/>
        <c:auto val="1"/>
        <c:lblOffset val="100"/>
        <c:baseTimeUnit val="days"/>
        <c:majorUnit val="4"/>
        <c:majorTimeUnit val="months"/>
      </c:dateAx>
      <c:valAx>
        <c:axId val="579758432"/>
        <c:scaling>
          <c:orientation val="minMax"/>
          <c:max val="1.5"/>
          <c:min val="1.1500000000000001"/>
        </c:scaling>
        <c:delete val="0"/>
        <c:axPos val="l"/>
        <c:numFmt formatCode="[$$-409]#,##0.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797525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969364844650504E-2"/>
          <c:y val="0.16104158537111121"/>
          <c:w val="0.87506814327104865"/>
          <c:h val="0.7877099912560066"/>
        </c:manualLayout>
      </c:layout>
      <c:barChart>
        <c:barDir val="bar"/>
        <c:grouping val="clustered"/>
        <c:varyColors val="0"/>
        <c:ser>
          <c:idx val="0"/>
          <c:order val="0"/>
          <c:spPr>
            <a:gradFill flip="none" rotWithShape="1">
              <a:gsLst>
                <a:gs pos="0">
                  <a:srgbClr val="C00000">
                    <a:lumMod val="100000"/>
                  </a:srgbClr>
                </a:gs>
                <a:gs pos="74000">
                  <a:srgbClr val="C00000">
                    <a:tint val="44500"/>
                    <a:satMod val="160000"/>
                  </a:srgbClr>
                </a:gs>
                <a:gs pos="100000">
                  <a:srgbClr val="C00000">
                    <a:tint val="23500"/>
                    <a:satMod val="160000"/>
                  </a:srgbClr>
                </a:gs>
              </a:gsLst>
              <a:lin ang="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 change - June2016'!$H$3:$H$17</c:f>
              <c:strCache>
                <c:ptCount val="15"/>
                <c:pt idx="0">
                  <c:v>GBPPLN=</c:v>
                </c:pt>
                <c:pt idx="1">
                  <c:v>GBPZAR=</c:v>
                </c:pt>
                <c:pt idx="2">
                  <c:v>GBP=</c:v>
                </c:pt>
                <c:pt idx="3">
                  <c:v>GBPAED=</c:v>
                </c:pt>
                <c:pt idx="4">
                  <c:v>GBPJPY=</c:v>
                </c:pt>
                <c:pt idx="5">
                  <c:v>GBPEUR=</c:v>
                </c:pt>
                <c:pt idx="6">
                  <c:v>GBPSGD=R</c:v>
                </c:pt>
                <c:pt idx="7">
                  <c:v>GBPCHF=</c:v>
                </c:pt>
                <c:pt idx="8">
                  <c:v>GBPINR=R</c:v>
                </c:pt>
                <c:pt idx="9">
                  <c:v>GBPCAD=</c:v>
                </c:pt>
                <c:pt idx="10">
                  <c:v>GBPCNH=</c:v>
                </c:pt>
                <c:pt idx="11">
                  <c:v>GBPNOK=</c:v>
                </c:pt>
                <c:pt idx="12">
                  <c:v>GBPAUD=</c:v>
                </c:pt>
                <c:pt idx="13">
                  <c:v>GBPNZD=</c:v>
                </c:pt>
                <c:pt idx="14">
                  <c:v>GBPSEK=</c:v>
                </c:pt>
              </c:strCache>
            </c:strRef>
          </c:cat>
          <c:val>
            <c:numRef>
              <c:f>'% change - June2016'!$I$3:$I$17</c:f>
              <c:numCache>
                <c:formatCode>0%</c:formatCode>
                <c:ptCount val="15"/>
                <c:pt idx="0">
                  <c:v>-0.16303508771929817</c:v>
                </c:pt>
                <c:pt idx="1">
                  <c:v>-0.15623899953682263</c:v>
                </c:pt>
                <c:pt idx="2">
                  <c:v>-0.15586666666666668</c:v>
                </c:pt>
                <c:pt idx="3">
                  <c:v>-0.15281472034979049</c:v>
                </c:pt>
                <c:pt idx="4">
                  <c:v>-0.1491249999999999</c:v>
                </c:pt>
                <c:pt idx="5">
                  <c:v>-0.14851711026615955</c:v>
                </c:pt>
                <c:pt idx="6">
                  <c:v>-0.14064999999999994</c:v>
                </c:pt>
                <c:pt idx="7">
                  <c:v>-0.14050729145068769</c:v>
                </c:pt>
                <c:pt idx="8">
                  <c:v>-0.12834653465346529</c:v>
                </c:pt>
                <c:pt idx="9">
                  <c:v>-0.1257591623036648</c:v>
                </c:pt>
                <c:pt idx="10">
                  <c:v>-0.1189979757085021</c:v>
                </c:pt>
                <c:pt idx="11">
                  <c:v>-0.11387254901960775</c:v>
                </c:pt>
                <c:pt idx="12">
                  <c:v>-6.5714285714285614E-2</c:v>
                </c:pt>
                <c:pt idx="13">
                  <c:v>-6.4077669902912568E-2</c:v>
                </c:pt>
                <c:pt idx="14">
                  <c:v>-2.719312602291326E-2</c:v>
                </c:pt>
              </c:numCache>
            </c:numRef>
          </c:val>
          <c:extLst>
            <c:ext xmlns:c16="http://schemas.microsoft.com/office/drawing/2014/chart" uri="{C3380CC4-5D6E-409C-BE32-E72D297353CC}">
              <c16:uniqueId val="{00000000-0657-4584-93D7-F7E22155E257}"/>
            </c:ext>
          </c:extLst>
        </c:ser>
        <c:dLbls>
          <c:dLblPos val="inEnd"/>
          <c:showLegendKey val="0"/>
          <c:showVal val="1"/>
          <c:showCatName val="0"/>
          <c:showSerName val="0"/>
          <c:showPercent val="0"/>
          <c:showBubbleSize val="0"/>
        </c:dLbls>
        <c:gapWidth val="52"/>
        <c:axId val="770744680"/>
        <c:axId val="770745336"/>
      </c:barChart>
      <c:catAx>
        <c:axId val="770744680"/>
        <c:scaling>
          <c:orientation val="minMax"/>
        </c:scaling>
        <c:delete val="0"/>
        <c:axPos val="l"/>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mn-lt"/>
                <a:ea typeface="+mn-ea"/>
                <a:cs typeface="+mn-cs"/>
              </a:defRPr>
            </a:pPr>
            <a:endParaRPr lang="en-US"/>
          </a:p>
        </c:txPr>
        <c:crossAx val="770745336"/>
        <c:crosses val="autoZero"/>
        <c:auto val="1"/>
        <c:lblAlgn val="ctr"/>
        <c:lblOffset val="100"/>
        <c:noMultiLvlLbl val="0"/>
      </c:catAx>
      <c:valAx>
        <c:axId val="770745336"/>
        <c:scaling>
          <c:orientation val="minMax"/>
          <c:max val="0.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crossAx val="7707446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25831236116066E-2"/>
          <c:y val="0.12371283720422652"/>
          <c:w val="0.90046291919589838"/>
          <c:h val="0.77317101751421002"/>
        </c:manualLayout>
      </c:layout>
      <c:areaChart>
        <c:grouping val="standard"/>
        <c:varyColors val="0"/>
        <c:ser>
          <c:idx val="1"/>
          <c:order val="1"/>
          <c:tx>
            <c:v>Entire range of forecasts (Min-Max) </c:v>
          </c:tx>
          <c:spPr>
            <a:solidFill>
              <a:srgbClr val="FFDD00"/>
            </a:solidFill>
            <a:ln>
              <a:noFill/>
            </a:ln>
            <a:effectLst/>
          </c:spPr>
          <c:cat>
            <c:numRef>
              <c:f>GBPUSD!$B$4:$B$6780</c:f>
              <c:numCache>
                <c:formatCode>m/d/yyyy</c:formatCode>
                <c:ptCount val="677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GBPUSD!$D$4:$D$6780</c:f>
              <c:numCache>
                <c:formatCode>General</c:formatCode>
                <c:ptCount val="6777"/>
                <c:pt idx="372">
                  <c:v>1.2684</c:v>
                </c:pt>
                <c:pt idx="373" formatCode="0.00">
                  <c:v>1.2696827586206896</c:v>
                </c:pt>
                <c:pt idx="374" formatCode="0.00">
                  <c:v>1.2709655172413792</c:v>
                </c:pt>
                <c:pt idx="375" formatCode="0.00">
                  <c:v>1.2722482758620688</c:v>
                </c:pt>
                <c:pt idx="376" formatCode="0.00">
                  <c:v>1.2735310344827584</c:v>
                </c:pt>
                <c:pt idx="377" formatCode="0.00">
                  <c:v>1.274813793103448</c:v>
                </c:pt>
                <c:pt idx="378" formatCode="0.00">
                  <c:v>1.2760965517241376</c:v>
                </c:pt>
                <c:pt idx="379" formatCode="0.00">
                  <c:v>1.2773793103448272</c:v>
                </c:pt>
                <c:pt idx="380" formatCode="0.00">
                  <c:v>1.2786620689655168</c:v>
                </c:pt>
                <c:pt idx="381" formatCode="0.00">
                  <c:v>1.2799448275862064</c:v>
                </c:pt>
                <c:pt idx="382" formatCode="0.00">
                  <c:v>1.281227586206896</c:v>
                </c:pt>
                <c:pt idx="383" formatCode="0.00">
                  <c:v>1.2825103448275856</c:v>
                </c:pt>
                <c:pt idx="384" formatCode="0.00">
                  <c:v>1.2837931034482752</c:v>
                </c:pt>
                <c:pt idx="385" formatCode="0.00">
                  <c:v>1.2850758620689648</c:v>
                </c:pt>
                <c:pt idx="386" formatCode="0.00">
                  <c:v>1.2863586206896545</c:v>
                </c:pt>
                <c:pt idx="387" formatCode="0.00">
                  <c:v>1.2876413793103441</c:v>
                </c:pt>
                <c:pt idx="388" formatCode="0.00">
                  <c:v>1.2889241379310337</c:v>
                </c:pt>
                <c:pt idx="389" formatCode="0.00">
                  <c:v>1.2902068965517233</c:v>
                </c:pt>
                <c:pt idx="390" formatCode="0.00">
                  <c:v>1.2914896551724129</c:v>
                </c:pt>
                <c:pt idx="391" formatCode="0.00">
                  <c:v>1.2927724137931025</c:v>
                </c:pt>
                <c:pt idx="392" formatCode="0.00">
                  <c:v>1.2940551724137921</c:v>
                </c:pt>
                <c:pt idx="393" formatCode="0.00">
                  <c:v>1.2953379310344817</c:v>
                </c:pt>
                <c:pt idx="394" formatCode="0.00">
                  <c:v>1.2966206896551713</c:v>
                </c:pt>
                <c:pt idx="395" formatCode="0.00">
                  <c:v>1.2979034482758609</c:v>
                </c:pt>
                <c:pt idx="396" formatCode="0.00">
                  <c:v>1.2991862068965505</c:v>
                </c:pt>
                <c:pt idx="397" formatCode="0.00">
                  <c:v>1.3004689655172401</c:v>
                </c:pt>
                <c:pt idx="398" formatCode="0.00">
                  <c:v>1.3017517241379297</c:v>
                </c:pt>
                <c:pt idx="399" formatCode="0.00">
                  <c:v>1.3030344827586193</c:v>
                </c:pt>
                <c:pt idx="400" formatCode="0.00">
                  <c:v>1.3043172413793089</c:v>
                </c:pt>
                <c:pt idx="401" formatCode="0.00">
                  <c:v>1.3055999999999985</c:v>
                </c:pt>
                <c:pt idx="402" formatCode="0.00">
                  <c:v>1.3068827586206881</c:v>
                </c:pt>
                <c:pt idx="403" formatCode="0.00">
                  <c:v>1.3081655172413778</c:v>
                </c:pt>
                <c:pt idx="404" formatCode="0.00">
                  <c:v>1.3094482758620674</c:v>
                </c:pt>
                <c:pt idx="405" formatCode="0.00">
                  <c:v>1.310731034482757</c:v>
                </c:pt>
                <c:pt idx="406" formatCode="0.00">
                  <c:v>1.3120137931034466</c:v>
                </c:pt>
                <c:pt idx="407" formatCode="0.00">
                  <c:v>1.3132965517241362</c:v>
                </c:pt>
                <c:pt idx="408" formatCode="0.00">
                  <c:v>1.3145793103448258</c:v>
                </c:pt>
                <c:pt idx="409" formatCode="0.00">
                  <c:v>1.3158620689655154</c:v>
                </c:pt>
                <c:pt idx="410" formatCode="0.00">
                  <c:v>1.317144827586205</c:v>
                </c:pt>
                <c:pt idx="411" formatCode="0.00">
                  <c:v>1.3184275862068946</c:v>
                </c:pt>
                <c:pt idx="412" formatCode="0.00">
                  <c:v>1.3197103448275842</c:v>
                </c:pt>
                <c:pt idx="413" formatCode="0.00">
                  <c:v>1.3209931034482738</c:v>
                </c:pt>
                <c:pt idx="414" formatCode="0.00">
                  <c:v>1.3222758620689634</c:v>
                </c:pt>
                <c:pt idx="415" formatCode="0.00">
                  <c:v>1.323558620689653</c:v>
                </c:pt>
                <c:pt idx="416" formatCode="0.00">
                  <c:v>1.3248413793103426</c:v>
                </c:pt>
                <c:pt idx="417" formatCode="0.00">
                  <c:v>1.3261241379310322</c:v>
                </c:pt>
                <c:pt idx="418" formatCode="0.00">
                  <c:v>1.3274068965517218</c:v>
                </c:pt>
                <c:pt idx="419" formatCode="0.00">
                  <c:v>1.3286896551724114</c:v>
                </c:pt>
                <c:pt idx="420" formatCode="0.00">
                  <c:v>1.329972413793101</c:v>
                </c:pt>
                <c:pt idx="421" formatCode="0.00">
                  <c:v>1.3312551724137907</c:v>
                </c:pt>
                <c:pt idx="422" formatCode="0.00">
                  <c:v>1.3325379310344803</c:v>
                </c:pt>
                <c:pt idx="423" formatCode="0.00">
                  <c:v>1.3338206896551699</c:v>
                </c:pt>
                <c:pt idx="424" formatCode="0.00">
                  <c:v>1.3351034482758595</c:v>
                </c:pt>
                <c:pt idx="425" formatCode="0.00">
                  <c:v>1.3363862068965491</c:v>
                </c:pt>
                <c:pt idx="426" formatCode="0.00">
                  <c:v>1.3376689655172387</c:v>
                </c:pt>
                <c:pt idx="427" formatCode="0.00">
                  <c:v>1.3389517241379283</c:v>
                </c:pt>
                <c:pt idx="428" formatCode="0.00">
                  <c:v>1.3402344827586179</c:v>
                </c:pt>
                <c:pt idx="429" formatCode="0.00">
                  <c:v>1.3415172413793075</c:v>
                </c:pt>
                <c:pt idx="430" formatCode="0.00">
                  <c:v>1.3427999999999971</c:v>
                </c:pt>
                <c:pt idx="431" formatCode="0.00">
                  <c:v>1.3440827586206867</c:v>
                </c:pt>
                <c:pt idx="432" formatCode="0.00">
                  <c:v>1.3453655172413763</c:v>
                </c:pt>
                <c:pt idx="433" formatCode="0.00">
                  <c:v>1.3466482758620659</c:v>
                </c:pt>
                <c:pt idx="434" formatCode="0.00">
                  <c:v>1.3479310344827555</c:v>
                </c:pt>
                <c:pt idx="435" formatCode="0.00">
                  <c:v>1.3492137931034451</c:v>
                </c:pt>
                <c:pt idx="436" formatCode="0.00">
                  <c:v>1.3504965517241347</c:v>
                </c:pt>
                <c:pt idx="437" formatCode="0.00">
                  <c:v>1.3517793103448243</c:v>
                </c:pt>
                <c:pt idx="438" formatCode="0.00">
                  <c:v>1.353062068965514</c:v>
                </c:pt>
                <c:pt idx="439" formatCode="0.00">
                  <c:v>1.3543448275862036</c:v>
                </c:pt>
                <c:pt idx="440" formatCode="0.00">
                  <c:v>1.3556275862068932</c:v>
                </c:pt>
                <c:pt idx="441" formatCode="0.00">
                  <c:v>1.3569103448275828</c:v>
                </c:pt>
                <c:pt idx="442" formatCode="0.00">
                  <c:v>1.3581931034482724</c:v>
                </c:pt>
                <c:pt idx="443" formatCode="0.00">
                  <c:v>1.359475862068962</c:v>
                </c:pt>
                <c:pt idx="444" formatCode="0.00">
                  <c:v>1.3607586206896516</c:v>
                </c:pt>
                <c:pt idx="445" formatCode="0.00">
                  <c:v>1.3620413793103412</c:v>
                </c:pt>
                <c:pt idx="446" formatCode="0.00">
                  <c:v>1.3633241379310308</c:v>
                </c:pt>
                <c:pt idx="447" formatCode="0.00">
                  <c:v>1.3646068965517204</c:v>
                </c:pt>
                <c:pt idx="448" formatCode="0.00">
                  <c:v>1.36588965517241</c:v>
                </c:pt>
                <c:pt idx="449" formatCode="0.00">
                  <c:v>1.3671724137930996</c:v>
                </c:pt>
                <c:pt idx="450" formatCode="0.00">
                  <c:v>1.3684551724137892</c:v>
                </c:pt>
                <c:pt idx="451" formatCode="0.00">
                  <c:v>1.3697379310344788</c:v>
                </c:pt>
                <c:pt idx="452" formatCode="0.00">
                  <c:v>1.3710206896551684</c:v>
                </c:pt>
                <c:pt idx="453" formatCode="0.00">
                  <c:v>1.372303448275858</c:v>
                </c:pt>
                <c:pt idx="454" formatCode="0.00">
                  <c:v>1.3735862068965476</c:v>
                </c:pt>
                <c:pt idx="455" formatCode="0.00">
                  <c:v>1.3748689655172373</c:v>
                </c:pt>
                <c:pt idx="456" formatCode="0.00">
                  <c:v>1.3761517241379269</c:v>
                </c:pt>
                <c:pt idx="457" formatCode="0.00">
                  <c:v>1.3774344827586165</c:v>
                </c:pt>
                <c:pt idx="458" formatCode="0.00">
                  <c:v>1.3787172413793061</c:v>
                </c:pt>
                <c:pt idx="459" formatCode="0.00">
                  <c:v>1.38</c:v>
                </c:pt>
                <c:pt idx="460" formatCode="0.00">
                  <c:v>1.3802197802197802</c:v>
                </c:pt>
                <c:pt idx="461" formatCode="0.00">
                  <c:v>1.3804395604395605</c:v>
                </c:pt>
                <c:pt idx="462" formatCode="0.00">
                  <c:v>1.3806593406593408</c:v>
                </c:pt>
                <c:pt idx="463" formatCode="0.00">
                  <c:v>1.3808791208791211</c:v>
                </c:pt>
                <c:pt idx="464" formatCode="0.00">
                  <c:v>1.3810989010989014</c:v>
                </c:pt>
                <c:pt idx="465" formatCode="0.00">
                  <c:v>1.3813186813186817</c:v>
                </c:pt>
                <c:pt idx="466" formatCode="0.00">
                  <c:v>1.381538461538462</c:v>
                </c:pt>
                <c:pt idx="467" formatCode="0.00">
                  <c:v>1.3817582417582424</c:v>
                </c:pt>
                <c:pt idx="468" formatCode="0.00">
                  <c:v>1.3819780219780227</c:v>
                </c:pt>
                <c:pt idx="469" formatCode="0.00">
                  <c:v>1.382197802197803</c:v>
                </c:pt>
                <c:pt idx="470" formatCode="0.00">
                  <c:v>1.3824175824175833</c:v>
                </c:pt>
                <c:pt idx="471" formatCode="0.00">
                  <c:v>1.3826373626373636</c:v>
                </c:pt>
                <c:pt idx="472" formatCode="0.00">
                  <c:v>1.3828571428571439</c:v>
                </c:pt>
                <c:pt idx="473" formatCode="0.00">
                  <c:v>1.3830769230769242</c:v>
                </c:pt>
                <c:pt idx="474" formatCode="0.00">
                  <c:v>1.3832967032967045</c:v>
                </c:pt>
                <c:pt idx="475" formatCode="0.00">
                  <c:v>1.3835164835164848</c:v>
                </c:pt>
                <c:pt idx="476" formatCode="0.00">
                  <c:v>1.3837362637362651</c:v>
                </c:pt>
                <c:pt idx="477" formatCode="0.00">
                  <c:v>1.3839560439560454</c:v>
                </c:pt>
                <c:pt idx="478" formatCode="0.00">
                  <c:v>1.3841758241758257</c:v>
                </c:pt>
                <c:pt idx="479" formatCode="0.00">
                  <c:v>1.384395604395606</c:v>
                </c:pt>
                <c:pt idx="480" formatCode="0.00">
                  <c:v>1.3846153846153864</c:v>
                </c:pt>
                <c:pt idx="481" formatCode="0.00">
                  <c:v>1.3848351648351667</c:v>
                </c:pt>
                <c:pt idx="482" formatCode="0.00">
                  <c:v>1.385054945054947</c:v>
                </c:pt>
                <c:pt idx="483" formatCode="0.00">
                  <c:v>1.3852747252747273</c:v>
                </c:pt>
                <c:pt idx="484" formatCode="0.00">
                  <c:v>1.3854945054945076</c:v>
                </c:pt>
                <c:pt idx="485" formatCode="0.00">
                  <c:v>1.3857142857142879</c:v>
                </c:pt>
                <c:pt idx="486" formatCode="0.00">
                  <c:v>1.3859340659340682</c:v>
                </c:pt>
                <c:pt idx="487" formatCode="0.00">
                  <c:v>1.3861538461538485</c:v>
                </c:pt>
                <c:pt idx="488" formatCode="0.00">
                  <c:v>1.3863736263736288</c:v>
                </c:pt>
                <c:pt idx="489" formatCode="0.00">
                  <c:v>1.3865934065934091</c:v>
                </c:pt>
                <c:pt idx="490" formatCode="0.00">
                  <c:v>1.3868131868131894</c:v>
                </c:pt>
                <c:pt idx="491" formatCode="0.00">
                  <c:v>1.3870329670329697</c:v>
                </c:pt>
                <c:pt idx="492" formatCode="0.00">
                  <c:v>1.3872527472527501</c:v>
                </c:pt>
                <c:pt idx="493" formatCode="0.00">
                  <c:v>1.3874725274725304</c:v>
                </c:pt>
                <c:pt idx="494" formatCode="0.00">
                  <c:v>1.3876923076923107</c:v>
                </c:pt>
                <c:pt idx="495" formatCode="0.00">
                  <c:v>1.387912087912091</c:v>
                </c:pt>
                <c:pt idx="496" formatCode="0.00">
                  <c:v>1.3881318681318713</c:v>
                </c:pt>
                <c:pt idx="497" formatCode="0.00">
                  <c:v>1.3883516483516516</c:v>
                </c:pt>
                <c:pt idx="498" formatCode="0.00">
                  <c:v>1.3885714285714319</c:v>
                </c:pt>
                <c:pt idx="499" formatCode="0.00">
                  <c:v>1.3887912087912122</c:v>
                </c:pt>
                <c:pt idx="500" formatCode="0.00">
                  <c:v>1.3890109890109925</c:v>
                </c:pt>
                <c:pt idx="501" formatCode="0.00">
                  <c:v>1.3892307692307728</c:v>
                </c:pt>
                <c:pt idx="502" formatCode="0.00">
                  <c:v>1.3894505494505531</c:v>
                </c:pt>
                <c:pt idx="503" formatCode="0.00">
                  <c:v>1.3896703296703334</c:v>
                </c:pt>
                <c:pt idx="504" formatCode="0.00">
                  <c:v>1.3898901098901137</c:v>
                </c:pt>
                <c:pt idx="505" formatCode="0.00">
                  <c:v>1.3901098901098941</c:v>
                </c:pt>
                <c:pt idx="506" formatCode="0.00">
                  <c:v>1.3903296703296744</c:v>
                </c:pt>
                <c:pt idx="507" formatCode="0.00">
                  <c:v>1.3905494505494547</c:v>
                </c:pt>
                <c:pt idx="508" formatCode="0.00">
                  <c:v>1.390769230769235</c:v>
                </c:pt>
                <c:pt idx="509" formatCode="0.00">
                  <c:v>1.3909890109890153</c:v>
                </c:pt>
                <c:pt idx="510" formatCode="0.00">
                  <c:v>1.3912087912087956</c:v>
                </c:pt>
                <c:pt idx="511" formatCode="0.00">
                  <c:v>1.3914285714285759</c:v>
                </c:pt>
                <c:pt idx="512" formatCode="0.00">
                  <c:v>1.3916483516483562</c:v>
                </c:pt>
                <c:pt idx="513" formatCode="0.00">
                  <c:v>1.3918681318681365</c:v>
                </c:pt>
                <c:pt idx="514" formatCode="0.00">
                  <c:v>1.3920879120879168</c:v>
                </c:pt>
                <c:pt idx="515" formatCode="0.00">
                  <c:v>1.3923076923076971</c:v>
                </c:pt>
                <c:pt idx="516" formatCode="0.00">
                  <c:v>1.3925274725274774</c:v>
                </c:pt>
                <c:pt idx="517" formatCode="0.00">
                  <c:v>1.3927472527472577</c:v>
                </c:pt>
                <c:pt idx="518" formatCode="0.00">
                  <c:v>1.3929670329670381</c:v>
                </c:pt>
                <c:pt idx="519" formatCode="0.00">
                  <c:v>1.3931868131868184</c:v>
                </c:pt>
                <c:pt idx="520" formatCode="0.00">
                  <c:v>1.3934065934065987</c:v>
                </c:pt>
                <c:pt idx="521" formatCode="0.00">
                  <c:v>1.393626373626379</c:v>
                </c:pt>
                <c:pt idx="522" formatCode="0.00">
                  <c:v>1.3938461538461593</c:v>
                </c:pt>
                <c:pt idx="523" formatCode="0.00">
                  <c:v>1.3940659340659396</c:v>
                </c:pt>
                <c:pt idx="524" formatCode="0.00">
                  <c:v>1.3942857142857199</c:v>
                </c:pt>
                <c:pt idx="525" formatCode="0.00">
                  <c:v>1.3945054945055002</c:v>
                </c:pt>
                <c:pt idx="526" formatCode="0.00">
                  <c:v>1.3947252747252805</c:v>
                </c:pt>
                <c:pt idx="527" formatCode="0.00">
                  <c:v>1.3949450549450608</c:v>
                </c:pt>
                <c:pt idx="528" formatCode="0.00">
                  <c:v>1.3951648351648411</c:v>
                </c:pt>
                <c:pt idx="529" formatCode="0.00">
                  <c:v>1.3953846153846214</c:v>
                </c:pt>
                <c:pt idx="530" formatCode="0.00">
                  <c:v>1.3956043956044017</c:v>
                </c:pt>
                <c:pt idx="531" formatCode="0.00">
                  <c:v>1.3958241758241821</c:v>
                </c:pt>
                <c:pt idx="532" formatCode="0.00">
                  <c:v>1.3960439560439624</c:v>
                </c:pt>
                <c:pt idx="533" formatCode="0.00">
                  <c:v>1.3962637362637427</c:v>
                </c:pt>
                <c:pt idx="534" formatCode="0.00">
                  <c:v>1.396483516483523</c:v>
                </c:pt>
                <c:pt idx="535" formatCode="0.00">
                  <c:v>1.3967032967033033</c:v>
                </c:pt>
                <c:pt idx="536" formatCode="0.00">
                  <c:v>1.3969230769230836</c:v>
                </c:pt>
                <c:pt idx="537" formatCode="0.00">
                  <c:v>1.3971428571428639</c:v>
                </c:pt>
                <c:pt idx="538" formatCode="0.00">
                  <c:v>1.3973626373626442</c:v>
                </c:pt>
                <c:pt idx="539" formatCode="0.00">
                  <c:v>1.3975824175824245</c:v>
                </c:pt>
                <c:pt idx="540" formatCode="0.00">
                  <c:v>1.3978021978022048</c:v>
                </c:pt>
                <c:pt idx="541" formatCode="0.00">
                  <c:v>1.3980219780219851</c:v>
                </c:pt>
                <c:pt idx="542" formatCode="0.00">
                  <c:v>1.3982417582417654</c:v>
                </c:pt>
                <c:pt idx="543" formatCode="0.00">
                  <c:v>1.3984615384615458</c:v>
                </c:pt>
                <c:pt idx="544" formatCode="0.00">
                  <c:v>1.3986813186813261</c:v>
                </c:pt>
                <c:pt idx="545" formatCode="0.00">
                  <c:v>1.3989010989011064</c:v>
                </c:pt>
                <c:pt idx="546" formatCode="0.00">
                  <c:v>1.3991208791208867</c:v>
                </c:pt>
                <c:pt idx="547" formatCode="0.00">
                  <c:v>1.399340659340667</c:v>
                </c:pt>
                <c:pt idx="548" formatCode="0.00">
                  <c:v>1.3995604395604473</c:v>
                </c:pt>
                <c:pt idx="549" formatCode="0.00">
                  <c:v>1.3997802197802276</c:v>
                </c:pt>
                <c:pt idx="550" formatCode="0.00">
                  <c:v>1.4</c:v>
                </c:pt>
                <c:pt idx="551" formatCode="0.00">
                  <c:v>1.400382513661202</c:v>
                </c:pt>
                <c:pt idx="552" formatCode="0.00">
                  <c:v>1.4007650273224042</c:v>
                </c:pt>
                <c:pt idx="553" formatCode="0.00">
                  <c:v>1.4011475409836063</c:v>
                </c:pt>
                <c:pt idx="554" formatCode="0.00">
                  <c:v>1.4015300546448084</c:v>
                </c:pt>
                <c:pt idx="555" formatCode="0.00">
                  <c:v>1.4019125683060105</c:v>
                </c:pt>
                <c:pt idx="556" formatCode="0.00">
                  <c:v>1.4022950819672126</c:v>
                </c:pt>
                <c:pt idx="557" formatCode="0.00">
                  <c:v>1.4026775956284148</c:v>
                </c:pt>
                <c:pt idx="558" formatCode="0.00">
                  <c:v>1.4030601092896169</c:v>
                </c:pt>
                <c:pt idx="559" formatCode="0.00">
                  <c:v>1.403442622950819</c:v>
                </c:pt>
                <c:pt idx="560" formatCode="0.00">
                  <c:v>1.4038251366120211</c:v>
                </c:pt>
                <c:pt idx="561" formatCode="0.00">
                  <c:v>1.4042076502732233</c:v>
                </c:pt>
                <c:pt idx="562" formatCode="0.00">
                  <c:v>1.4045901639344254</c:v>
                </c:pt>
                <c:pt idx="563" formatCode="0.00">
                  <c:v>1.4049726775956275</c:v>
                </c:pt>
                <c:pt idx="564" formatCode="0.00">
                  <c:v>1.4053551912568296</c:v>
                </c:pt>
                <c:pt idx="565" formatCode="0.00">
                  <c:v>1.4057377049180317</c:v>
                </c:pt>
                <c:pt idx="566" formatCode="0.00">
                  <c:v>1.4061202185792339</c:v>
                </c:pt>
                <c:pt idx="567" formatCode="0.00">
                  <c:v>1.406502732240436</c:v>
                </c:pt>
                <c:pt idx="568" formatCode="0.00">
                  <c:v>1.4068852459016381</c:v>
                </c:pt>
                <c:pt idx="569" formatCode="0.00">
                  <c:v>1.4072677595628402</c:v>
                </c:pt>
                <c:pt idx="570" formatCode="0.00">
                  <c:v>1.4076502732240423</c:v>
                </c:pt>
                <c:pt idx="571" formatCode="0.00">
                  <c:v>1.4080327868852445</c:v>
                </c:pt>
                <c:pt idx="572" formatCode="0.00">
                  <c:v>1.4084153005464466</c:v>
                </c:pt>
                <c:pt idx="573" formatCode="0.00">
                  <c:v>1.4087978142076487</c:v>
                </c:pt>
                <c:pt idx="574" formatCode="0.00">
                  <c:v>1.4091803278688508</c:v>
                </c:pt>
                <c:pt idx="575" formatCode="0.00">
                  <c:v>1.409562841530053</c:v>
                </c:pt>
                <c:pt idx="576" formatCode="0.00">
                  <c:v>1.4099453551912551</c:v>
                </c:pt>
                <c:pt idx="577" formatCode="0.00">
                  <c:v>1.4103278688524572</c:v>
                </c:pt>
                <c:pt idx="578" formatCode="0.00">
                  <c:v>1.4107103825136593</c:v>
                </c:pt>
                <c:pt idx="579" formatCode="0.00">
                  <c:v>1.4110928961748614</c:v>
                </c:pt>
                <c:pt idx="580" formatCode="0.00">
                  <c:v>1.4114754098360636</c:v>
                </c:pt>
                <c:pt idx="581" formatCode="0.00">
                  <c:v>1.4118579234972657</c:v>
                </c:pt>
                <c:pt idx="582" formatCode="0.00">
                  <c:v>1.4122404371584678</c:v>
                </c:pt>
                <c:pt idx="583" formatCode="0.00">
                  <c:v>1.4126229508196699</c:v>
                </c:pt>
                <c:pt idx="584" formatCode="0.00">
                  <c:v>1.4130054644808721</c:v>
                </c:pt>
                <c:pt idx="585" formatCode="0.00">
                  <c:v>1.4133879781420742</c:v>
                </c:pt>
                <c:pt idx="586" formatCode="0.00">
                  <c:v>1.4137704918032763</c:v>
                </c:pt>
                <c:pt idx="587" formatCode="0.00">
                  <c:v>1.4141530054644784</c:v>
                </c:pt>
                <c:pt idx="588" formatCode="0.00">
                  <c:v>1.4145355191256805</c:v>
                </c:pt>
                <c:pt idx="589" formatCode="0.00">
                  <c:v>1.4149180327868827</c:v>
                </c:pt>
                <c:pt idx="590" formatCode="0.00">
                  <c:v>1.4153005464480848</c:v>
                </c:pt>
                <c:pt idx="591" formatCode="0.00">
                  <c:v>1.4156830601092869</c:v>
                </c:pt>
                <c:pt idx="592" formatCode="0.00">
                  <c:v>1.416065573770489</c:v>
                </c:pt>
                <c:pt idx="593" formatCode="0.00">
                  <c:v>1.4164480874316911</c:v>
                </c:pt>
                <c:pt idx="594" formatCode="0.00">
                  <c:v>1.4168306010928933</c:v>
                </c:pt>
                <c:pt idx="595" formatCode="0.00">
                  <c:v>1.4172131147540954</c:v>
                </c:pt>
                <c:pt idx="596" formatCode="0.00">
                  <c:v>1.4175956284152975</c:v>
                </c:pt>
                <c:pt idx="597" formatCode="0.00">
                  <c:v>1.4179781420764996</c:v>
                </c:pt>
                <c:pt idx="598" formatCode="0.00">
                  <c:v>1.4183606557377018</c:v>
                </c:pt>
                <c:pt idx="599" formatCode="0.00">
                  <c:v>1.4187431693989039</c:v>
                </c:pt>
                <c:pt idx="600" formatCode="0.00">
                  <c:v>1.419125683060106</c:v>
                </c:pt>
                <c:pt idx="601" formatCode="0.00">
                  <c:v>1.4195081967213081</c:v>
                </c:pt>
                <c:pt idx="602" formatCode="0.00">
                  <c:v>1.4198907103825102</c:v>
                </c:pt>
                <c:pt idx="603" formatCode="0.00">
                  <c:v>1.4202732240437124</c:v>
                </c:pt>
                <c:pt idx="604" formatCode="0.00">
                  <c:v>1.4206557377049145</c:v>
                </c:pt>
                <c:pt idx="605" formatCode="0.00">
                  <c:v>1.4210382513661166</c:v>
                </c:pt>
                <c:pt idx="606" formatCode="0.00">
                  <c:v>1.4214207650273187</c:v>
                </c:pt>
                <c:pt idx="607" formatCode="0.00">
                  <c:v>1.4218032786885209</c:v>
                </c:pt>
                <c:pt idx="608" formatCode="0.00">
                  <c:v>1.422185792349723</c:v>
                </c:pt>
                <c:pt idx="609" formatCode="0.00">
                  <c:v>1.4225683060109251</c:v>
                </c:pt>
                <c:pt idx="610" formatCode="0.00">
                  <c:v>1.4229508196721272</c:v>
                </c:pt>
                <c:pt idx="611" formatCode="0.00">
                  <c:v>1.4233333333333293</c:v>
                </c:pt>
                <c:pt idx="612" formatCode="0.00">
                  <c:v>1.4237158469945315</c:v>
                </c:pt>
                <c:pt idx="613" formatCode="0.00">
                  <c:v>1.4240983606557336</c:v>
                </c:pt>
                <c:pt idx="614" formatCode="0.00">
                  <c:v>1.4244808743169357</c:v>
                </c:pt>
                <c:pt idx="615" formatCode="0.00">
                  <c:v>1.4248633879781378</c:v>
                </c:pt>
                <c:pt idx="616" formatCode="0.00">
                  <c:v>1.42524590163934</c:v>
                </c:pt>
                <c:pt idx="617" formatCode="0.00">
                  <c:v>1.4256284153005421</c:v>
                </c:pt>
                <c:pt idx="618" formatCode="0.00">
                  <c:v>1.4260109289617442</c:v>
                </c:pt>
                <c:pt idx="619" formatCode="0.00">
                  <c:v>1.4263934426229463</c:v>
                </c:pt>
                <c:pt idx="620" formatCode="0.00">
                  <c:v>1.4267759562841484</c:v>
                </c:pt>
                <c:pt idx="621" formatCode="0.00">
                  <c:v>1.4271584699453506</c:v>
                </c:pt>
                <c:pt idx="622" formatCode="0.00">
                  <c:v>1.4275409836065527</c:v>
                </c:pt>
                <c:pt idx="623" formatCode="0.00">
                  <c:v>1.4279234972677548</c:v>
                </c:pt>
                <c:pt idx="624" formatCode="0.00">
                  <c:v>1.4283060109289569</c:v>
                </c:pt>
                <c:pt idx="625" formatCode="0.00">
                  <c:v>1.428688524590159</c:v>
                </c:pt>
                <c:pt idx="626" formatCode="0.00">
                  <c:v>1.4290710382513612</c:v>
                </c:pt>
                <c:pt idx="627" formatCode="0.00">
                  <c:v>1.4294535519125633</c:v>
                </c:pt>
                <c:pt idx="628" formatCode="0.00">
                  <c:v>1.4298360655737654</c:v>
                </c:pt>
                <c:pt idx="629" formatCode="0.00">
                  <c:v>1.4302185792349675</c:v>
                </c:pt>
                <c:pt idx="630" formatCode="0.00">
                  <c:v>1.4306010928961697</c:v>
                </c:pt>
                <c:pt idx="631" formatCode="0.00">
                  <c:v>1.4309836065573718</c:v>
                </c:pt>
                <c:pt idx="632" formatCode="0.00">
                  <c:v>1.4313661202185739</c:v>
                </c:pt>
                <c:pt idx="633" formatCode="0.00">
                  <c:v>1.431748633879776</c:v>
                </c:pt>
                <c:pt idx="634" formatCode="0.00">
                  <c:v>1.4321311475409781</c:v>
                </c:pt>
                <c:pt idx="635" formatCode="0.00">
                  <c:v>1.4325136612021803</c:v>
                </c:pt>
                <c:pt idx="636" formatCode="0.00">
                  <c:v>1.4328961748633824</c:v>
                </c:pt>
                <c:pt idx="637" formatCode="0.00">
                  <c:v>1.4332786885245845</c:v>
                </c:pt>
                <c:pt idx="638" formatCode="0.00">
                  <c:v>1.4336612021857866</c:v>
                </c:pt>
                <c:pt idx="639" formatCode="0.00">
                  <c:v>1.4340437158469888</c:v>
                </c:pt>
                <c:pt idx="640" formatCode="0.00">
                  <c:v>1.4344262295081909</c:v>
                </c:pt>
                <c:pt idx="641" formatCode="0.00">
                  <c:v>1.434808743169393</c:v>
                </c:pt>
                <c:pt idx="642" formatCode="0.00">
                  <c:v>1.4351912568305951</c:v>
                </c:pt>
                <c:pt idx="643" formatCode="0.00">
                  <c:v>1.4355737704917972</c:v>
                </c:pt>
                <c:pt idx="644" formatCode="0.00">
                  <c:v>1.4359562841529994</c:v>
                </c:pt>
                <c:pt idx="645" formatCode="0.00">
                  <c:v>1.4363387978142015</c:v>
                </c:pt>
                <c:pt idx="646" formatCode="0.00">
                  <c:v>1.4367213114754036</c:v>
                </c:pt>
                <c:pt idx="647" formatCode="0.00">
                  <c:v>1.4371038251366057</c:v>
                </c:pt>
                <c:pt idx="648" formatCode="0.00">
                  <c:v>1.4374863387978078</c:v>
                </c:pt>
                <c:pt idx="649" formatCode="0.00">
                  <c:v>1.43786885245901</c:v>
                </c:pt>
                <c:pt idx="650" formatCode="0.00">
                  <c:v>1.4382513661202121</c:v>
                </c:pt>
                <c:pt idx="651" formatCode="0.00">
                  <c:v>1.4386338797814142</c:v>
                </c:pt>
                <c:pt idx="652" formatCode="0.00">
                  <c:v>1.4390163934426163</c:v>
                </c:pt>
                <c:pt idx="653" formatCode="0.00">
                  <c:v>1.4393989071038185</c:v>
                </c:pt>
                <c:pt idx="654" formatCode="0.00">
                  <c:v>1.4397814207650206</c:v>
                </c:pt>
                <c:pt idx="655" formatCode="0.00">
                  <c:v>1.4401639344262227</c:v>
                </c:pt>
                <c:pt idx="656" formatCode="0.00">
                  <c:v>1.4405464480874248</c:v>
                </c:pt>
                <c:pt idx="657" formatCode="0.00">
                  <c:v>1.4409289617486269</c:v>
                </c:pt>
                <c:pt idx="658" formatCode="0.00">
                  <c:v>1.4413114754098291</c:v>
                </c:pt>
                <c:pt idx="659" formatCode="0.00">
                  <c:v>1.4416939890710312</c:v>
                </c:pt>
                <c:pt idx="660" formatCode="0.00">
                  <c:v>1.4420765027322333</c:v>
                </c:pt>
                <c:pt idx="661" formatCode="0.00">
                  <c:v>1.4424590163934354</c:v>
                </c:pt>
                <c:pt idx="662" formatCode="0.00">
                  <c:v>1.4428415300546376</c:v>
                </c:pt>
                <c:pt idx="663" formatCode="0.00">
                  <c:v>1.4432240437158397</c:v>
                </c:pt>
                <c:pt idx="664" formatCode="0.00">
                  <c:v>1.4436065573770418</c:v>
                </c:pt>
                <c:pt idx="665" formatCode="0.00">
                  <c:v>1.4439890710382439</c:v>
                </c:pt>
                <c:pt idx="666" formatCode="0.00">
                  <c:v>1.444371584699446</c:v>
                </c:pt>
                <c:pt idx="667" formatCode="0.00">
                  <c:v>1.4447540983606482</c:v>
                </c:pt>
                <c:pt idx="668" formatCode="0.00">
                  <c:v>1.4451366120218503</c:v>
                </c:pt>
                <c:pt idx="669" formatCode="0.00">
                  <c:v>1.4455191256830524</c:v>
                </c:pt>
                <c:pt idx="670" formatCode="0.00">
                  <c:v>1.4459016393442545</c:v>
                </c:pt>
                <c:pt idx="671" formatCode="0.00">
                  <c:v>1.4462841530054567</c:v>
                </c:pt>
                <c:pt idx="672" formatCode="0.00">
                  <c:v>1.4466666666666588</c:v>
                </c:pt>
                <c:pt idx="673" formatCode="0.00">
                  <c:v>1.4470491803278609</c:v>
                </c:pt>
                <c:pt idx="674" formatCode="0.00">
                  <c:v>1.447431693989063</c:v>
                </c:pt>
                <c:pt idx="675" formatCode="0.00">
                  <c:v>1.4478142076502651</c:v>
                </c:pt>
                <c:pt idx="676" formatCode="0.00">
                  <c:v>1.4481967213114673</c:v>
                </c:pt>
                <c:pt idx="677" formatCode="0.00">
                  <c:v>1.4485792349726694</c:v>
                </c:pt>
                <c:pt idx="678" formatCode="0.00">
                  <c:v>1.4489617486338715</c:v>
                </c:pt>
                <c:pt idx="679" formatCode="0.00">
                  <c:v>1.4493442622950736</c:v>
                </c:pt>
                <c:pt idx="680" formatCode="0.00">
                  <c:v>1.4497267759562757</c:v>
                </c:pt>
                <c:pt idx="681" formatCode="0.00">
                  <c:v>1.4501092896174779</c:v>
                </c:pt>
                <c:pt idx="682" formatCode="0.00">
                  <c:v>1.45049180327868</c:v>
                </c:pt>
                <c:pt idx="683" formatCode="0.00">
                  <c:v>1.4508743169398821</c:v>
                </c:pt>
                <c:pt idx="684" formatCode="0.00">
                  <c:v>1.4512568306010842</c:v>
                </c:pt>
                <c:pt idx="685" formatCode="0.00">
                  <c:v>1.4516393442622864</c:v>
                </c:pt>
                <c:pt idx="686" formatCode="0.00">
                  <c:v>1.4520218579234885</c:v>
                </c:pt>
                <c:pt idx="687" formatCode="0.00">
                  <c:v>1.4524043715846906</c:v>
                </c:pt>
                <c:pt idx="688" formatCode="0.00">
                  <c:v>1.4527868852458927</c:v>
                </c:pt>
                <c:pt idx="689" formatCode="0.00">
                  <c:v>1.4531693989070948</c:v>
                </c:pt>
                <c:pt idx="690" formatCode="0.00">
                  <c:v>1.453551912568297</c:v>
                </c:pt>
                <c:pt idx="691" formatCode="0.00">
                  <c:v>1.4539344262294991</c:v>
                </c:pt>
                <c:pt idx="692" formatCode="0.00">
                  <c:v>1.4543169398907012</c:v>
                </c:pt>
                <c:pt idx="693" formatCode="0.00">
                  <c:v>1.4546994535519033</c:v>
                </c:pt>
                <c:pt idx="694" formatCode="0.00">
                  <c:v>1.4550819672131055</c:v>
                </c:pt>
                <c:pt idx="695" formatCode="0.00">
                  <c:v>1.4554644808743076</c:v>
                </c:pt>
                <c:pt idx="696" formatCode="0.00">
                  <c:v>1.4558469945355097</c:v>
                </c:pt>
                <c:pt idx="697" formatCode="0.00">
                  <c:v>1.4562295081967118</c:v>
                </c:pt>
                <c:pt idx="698" formatCode="0.00">
                  <c:v>1.4566120218579139</c:v>
                </c:pt>
                <c:pt idx="699" formatCode="0.00">
                  <c:v>1.4569945355191161</c:v>
                </c:pt>
                <c:pt idx="700" formatCode="0.00">
                  <c:v>1.4573770491803182</c:v>
                </c:pt>
                <c:pt idx="701" formatCode="0.00">
                  <c:v>1.4577595628415203</c:v>
                </c:pt>
                <c:pt idx="702" formatCode="0.00">
                  <c:v>1.4581420765027224</c:v>
                </c:pt>
                <c:pt idx="703" formatCode="0.00">
                  <c:v>1.4585245901639246</c:v>
                </c:pt>
                <c:pt idx="704" formatCode="0.00">
                  <c:v>1.4589071038251267</c:v>
                </c:pt>
                <c:pt idx="705" formatCode="0.00">
                  <c:v>1.4592896174863288</c:v>
                </c:pt>
                <c:pt idx="706" formatCode="0.00">
                  <c:v>1.4596721311475309</c:v>
                </c:pt>
                <c:pt idx="707" formatCode="0.00">
                  <c:v>1.460054644808733</c:v>
                </c:pt>
                <c:pt idx="708" formatCode="0.00">
                  <c:v>1.4604371584699352</c:v>
                </c:pt>
                <c:pt idx="709" formatCode="0.00">
                  <c:v>1.4608196721311373</c:v>
                </c:pt>
                <c:pt idx="710" formatCode="0.00">
                  <c:v>1.4612021857923394</c:v>
                </c:pt>
                <c:pt idx="711" formatCode="0.00">
                  <c:v>1.4615846994535415</c:v>
                </c:pt>
                <c:pt idx="712" formatCode="0.00">
                  <c:v>1.4619672131147436</c:v>
                </c:pt>
                <c:pt idx="713" formatCode="0.00">
                  <c:v>1.4623497267759458</c:v>
                </c:pt>
                <c:pt idx="714" formatCode="0.00">
                  <c:v>1.4627322404371479</c:v>
                </c:pt>
                <c:pt idx="715" formatCode="0.00">
                  <c:v>1.46311475409835</c:v>
                </c:pt>
                <c:pt idx="716" formatCode="0.00">
                  <c:v>1.4634972677595521</c:v>
                </c:pt>
                <c:pt idx="717" formatCode="0.00">
                  <c:v>1.4638797814207543</c:v>
                </c:pt>
                <c:pt idx="718" formatCode="0.00">
                  <c:v>1.4642622950819564</c:v>
                </c:pt>
                <c:pt idx="719" formatCode="0.00">
                  <c:v>1.4646448087431585</c:v>
                </c:pt>
                <c:pt idx="720" formatCode="0.00">
                  <c:v>1.4650273224043606</c:v>
                </c:pt>
                <c:pt idx="721" formatCode="0.00">
                  <c:v>1.4654098360655627</c:v>
                </c:pt>
                <c:pt idx="722" formatCode="0.00">
                  <c:v>1.4657923497267649</c:v>
                </c:pt>
                <c:pt idx="723" formatCode="0.00">
                  <c:v>1.466174863387967</c:v>
                </c:pt>
                <c:pt idx="724" formatCode="0.00">
                  <c:v>1.4665573770491691</c:v>
                </c:pt>
                <c:pt idx="725" formatCode="0.00">
                  <c:v>1.4669398907103712</c:v>
                </c:pt>
                <c:pt idx="726" formatCode="0.00">
                  <c:v>1.4673224043715734</c:v>
                </c:pt>
                <c:pt idx="727" formatCode="0.00">
                  <c:v>1.4677049180327755</c:v>
                </c:pt>
                <c:pt idx="728" formatCode="0.00">
                  <c:v>1.4680874316939776</c:v>
                </c:pt>
                <c:pt idx="729" formatCode="0.00">
                  <c:v>1.4684699453551797</c:v>
                </c:pt>
                <c:pt idx="730" formatCode="0.00">
                  <c:v>1.4688524590163818</c:v>
                </c:pt>
                <c:pt idx="731" formatCode="0.00">
                  <c:v>1.469234972677584</c:v>
                </c:pt>
                <c:pt idx="732" formatCode="0.00">
                  <c:v>1.4696174863387861</c:v>
                </c:pt>
                <c:pt idx="733" formatCode="#,##0.00_);\(#,##0.00\)">
                  <c:v>1.47</c:v>
                </c:pt>
              </c:numCache>
            </c:numRef>
          </c:val>
          <c:extLst>
            <c:ext xmlns:c16="http://schemas.microsoft.com/office/drawing/2014/chart" uri="{C3380CC4-5D6E-409C-BE32-E72D297353CC}">
              <c16:uniqueId val="{00000000-5A60-4254-A339-C5CC36D431CA}"/>
            </c:ext>
          </c:extLst>
        </c:ser>
        <c:ser>
          <c:idx val="2"/>
          <c:order val="2"/>
          <c:tx>
            <c:v>Majority of forecasts - 1 standard deviation either side the average (68% of forecasts)</c:v>
          </c:tx>
          <c:spPr>
            <a:solidFill>
              <a:schemeClr val="accent4">
                <a:lumMod val="20000"/>
                <a:lumOff val="80000"/>
              </a:schemeClr>
            </a:solidFill>
            <a:ln>
              <a:noFill/>
            </a:ln>
            <a:effectLst/>
          </c:spPr>
          <c:cat>
            <c:numRef>
              <c:f>GBPUSD!$B$4:$B$6780</c:f>
              <c:numCache>
                <c:formatCode>m/d/yyyy</c:formatCode>
                <c:ptCount val="677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GBPUSD!$E$4:$E$6780</c:f>
              <c:numCache>
                <c:formatCode>General</c:formatCode>
                <c:ptCount val="6777"/>
                <c:pt idx="372">
                  <c:v>1.2684</c:v>
                </c:pt>
                <c:pt idx="373" formatCode="0.00">
                  <c:v>1.2689597701149424</c:v>
                </c:pt>
                <c:pt idx="374" formatCode="0.00">
                  <c:v>1.2695195402298849</c:v>
                </c:pt>
                <c:pt idx="375" formatCode="0.00">
                  <c:v>1.2700793103448274</c:v>
                </c:pt>
                <c:pt idx="376" formatCode="0.00">
                  <c:v>1.2706390804597698</c:v>
                </c:pt>
                <c:pt idx="377" formatCode="0.00">
                  <c:v>1.2711988505747123</c:v>
                </c:pt>
                <c:pt idx="378" formatCode="0.00">
                  <c:v>1.2717586206896547</c:v>
                </c:pt>
                <c:pt idx="379" formatCode="0.00">
                  <c:v>1.2723183908045972</c:v>
                </c:pt>
                <c:pt idx="380" formatCode="0.00">
                  <c:v>1.2728781609195396</c:v>
                </c:pt>
                <c:pt idx="381" formatCode="0.00">
                  <c:v>1.2734379310344821</c:v>
                </c:pt>
                <c:pt idx="382" formatCode="0.00">
                  <c:v>1.2739977011494246</c:v>
                </c:pt>
                <c:pt idx="383" formatCode="0.00">
                  <c:v>1.274557471264367</c:v>
                </c:pt>
                <c:pt idx="384" formatCode="0.00">
                  <c:v>1.2751172413793095</c:v>
                </c:pt>
                <c:pt idx="385" formatCode="0.00">
                  <c:v>1.2756770114942519</c:v>
                </c:pt>
                <c:pt idx="386" formatCode="0.00">
                  <c:v>1.2762367816091944</c:v>
                </c:pt>
                <c:pt idx="387" formatCode="0.00">
                  <c:v>1.2767965517241369</c:v>
                </c:pt>
                <c:pt idx="388" formatCode="0.00">
                  <c:v>1.2773563218390793</c:v>
                </c:pt>
                <c:pt idx="389" formatCode="0.00">
                  <c:v>1.2779160919540218</c:v>
                </c:pt>
                <c:pt idx="390" formatCode="0.00">
                  <c:v>1.2784758620689642</c:v>
                </c:pt>
                <c:pt idx="391" formatCode="0.00">
                  <c:v>1.2790356321839067</c:v>
                </c:pt>
                <c:pt idx="392" formatCode="0.00">
                  <c:v>1.2795954022988492</c:v>
                </c:pt>
                <c:pt idx="393" formatCode="0.00">
                  <c:v>1.2801551724137916</c:v>
                </c:pt>
                <c:pt idx="394" formatCode="0.00">
                  <c:v>1.2807149425287341</c:v>
                </c:pt>
                <c:pt idx="395" formatCode="0.00">
                  <c:v>1.2812747126436765</c:v>
                </c:pt>
                <c:pt idx="396" formatCode="0.00">
                  <c:v>1.281834482758619</c:v>
                </c:pt>
                <c:pt idx="397" formatCode="0.00">
                  <c:v>1.2823942528735615</c:v>
                </c:pt>
                <c:pt idx="398" formatCode="0.00">
                  <c:v>1.2829540229885039</c:v>
                </c:pt>
                <c:pt idx="399" formatCode="0.00">
                  <c:v>1.2835137931034464</c:v>
                </c:pt>
                <c:pt idx="400" formatCode="0.00">
                  <c:v>1.2840735632183888</c:v>
                </c:pt>
                <c:pt idx="401" formatCode="0.00">
                  <c:v>1.2846333333333313</c:v>
                </c:pt>
                <c:pt idx="402" formatCode="0.00">
                  <c:v>1.2851931034482738</c:v>
                </c:pt>
                <c:pt idx="403" formatCode="0.00">
                  <c:v>1.2857528735632162</c:v>
                </c:pt>
                <c:pt idx="404" formatCode="0.00">
                  <c:v>1.2863126436781587</c:v>
                </c:pt>
                <c:pt idx="405" formatCode="0.00">
                  <c:v>1.2868724137931011</c:v>
                </c:pt>
                <c:pt idx="406" formatCode="0.00">
                  <c:v>1.2874321839080436</c:v>
                </c:pt>
                <c:pt idx="407" formatCode="0.00">
                  <c:v>1.2879919540229861</c:v>
                </c:pt>
                <c:pt idx="408" formatCode="0.00">
                  <c:v>1.2885517241379285</c:v>
                </c:pt>
                <c:pt idx="409" formatCode="0.00">
                  <c:v>1.289111494252871</c:v>
                </c:pt>
                <c:pt idx="410" formatCode="0.00">
                  <c:v>1.2896712643678134</c:v>
                </c:pt>
                <c:pt idx="411" formatCode="0.00">
                  <c:v>1.2902310344827559</c:v>
                </c:pt>
                <c:pt idx="412" formatCode="0.00">
                  <c:v>1.2907908045976983</c:v>
                </c:pt>
                <c:pt idx="413" formatCode="0.00">
                  <c:v>1.2913505747126408</c:v>
                </c:pt>
                <c:pt idx="414" formatCode="0.00">
                  <c:v>1.2919103448275833</c:v>
                </c:pt>
                <c:pt idx="415" formatCode="0.00">
                  <c:v>1.2924701149425257</c:v>
                </c:pt>
                <c:pt idx="416" formatCode="0.00">
                  <c:v>1.2930298850574682</c:v>
                </c:pt>
                <c:pt idx="417" formatCode="0.00">
                  <c:v>1.2935896551724106</c:v>
                </c:pt>
                <c:pt idx="418" formatCode="0.00">
                  <c:v>1.2941494252873531</c:v>
                </c:pt>
                <c:pt idx="419" formatCode="0.00">
                  <c:v>1.2947091954022956</c:v>
                </c:pt>
                <c:pt idx="420" formatCode="0.00">
                  <c:v>1.295268965517238</c:v>
                </c:pt>
                <c:pt idx="421" formatCode="0.00">
                  <c:v>1.2958287356321805</c:v>
                </c:pt>
                <c:pt idx="422" formatCode="0.00">
                  <c:v>1.2963885057471229</c:v>
                </c:pt>
                <c:pt idx="423" formatCode="0.00">
                  <c:v>1.2969482758620654</c:v>
                </c:pt>
                <c:pt idx="424" formatCode="0.00">
                  <c:v>1.2975080459770079</c:v>
                </c:pt>
                <c:pt idx="425" formatCode="0.00">
                  <c:v>1.2980678160919503</c:v>
                </c:pt>
                <c:pt idx="426" formatCode="0.00">
                  <c:v>1.2986275862068928</c:v>
                </c:pt>
                <c:pt idx="427" formatCode="0.00">
                  <c:v>1.2991873563218352</c:v>
                </c:pt>
                <c:pt idx="428" formatCode="0.00">
                  <c:v>1.2997471264367777</c:v>
                </c:pt>
                <c:pt idx="429" formatCode="0.00">
                  <c:v>1.3003068965517202</c:v>
                </c:pt>
                <c:pt idx="430" formatCode="0.00">
                  <c:v>1.3008666666666626</c:v>
                </c:pt>
                <c:pt idx="431" formatCode="0.00">
                  <c:v>1.3014264367816051</c:v>
                </c:pt>
                <c:pt idx="432" formatCode="0.00">
                  <c:v>1.3019862068965475</c:v>
                </c:pt>
                <c:pt idx="433" formatCode="0.00">
                  <c:v>1.30254597701149</c:v>
                </c:pt>
                <c:pt idx="434" formatCode="0.00">
                  <c:v>1.3031057471264325</c:v>
                </c:pt>
                <c:pt idx="435" formatCode="0.00">
                  <c:v>1.3036655172413749</c:v>
                </c:pt>
                <c:pt idx="436" formatCode="0.00">
                  <c:v>1.3042252873563174</c:v>
                </c:pt>
                <c:pt idx="437" formatCode="0.00">
                  <c:v>1.3047850574712598</c:v>
                </c:pt>
                <c:pt idx="438" formatCode="0.00">
                  <c:v>1.3053448275862023</c:v>
                </c:pt>
                <c:pt idx="439" formatCode="0.00">
                  <c:v>1.3059045977011448</c:v>
                </c:pt>
                <c:pt idx="440" formatCode="0.00">
                  <c:v>1.3064643678160872</c:v>
                </c:pt>
                <c:pt idx="441" formatCode="0.00">
                  <c:v>1.3070241379310297</c:v>
                </c:pt>
                <c:pt idx="442" formatCode="0.00">
                  <c:v>1.3075839080459721</c:v>
                </c:pt>
                <c:pt idx="443" formatCode="0.00">
                  <c:v>1.3081436781609146</c:v>
                </c:pt>
                <c:pt idx="444" formatCode="0.00">
                  <c:v>1.3087034482758571</c:v>
                </c:pt>
                <c:pt idx="445" formatCode="0.00">
                  <c:v>1.3092632183907995</c:v>
                </c:pt>
                <c:pt idx="446" formatCode="0.00">
                  <c:v>1.309822988505742</c:v>
                </c:pt>
                <c:pt idx="447" formatCode="0.00">
                  <c:v>1.3103827586206844</c:v>
                </c:pt>
                <c:pt idx="448" formatCode="0.00">
                  <c:v>1.3109425287356269</c:v>
                </c:pt>
                <c:pt idx="449" formatCode="0.00">
                  <c:v>1.3115022988505693</c:v>
                </c:pt>
                <c:pt idx="450" formatCode="0.00">
                  <c:v>1.3120620689655118</c:v>
                </c:pt>
                <c:pt idx="451" formatCode="0.00">
                  <c:v>1.3126218390804543</c:v>
                </c:pt>
                <c:pt idx="452" formatCode="0.00">
                  <c:v>1.3131816091953967</c:v>
                </c:pt>
                <c:pt idx="453" formatCode="0.00">
                  <c:v>1.3137413793103392</c:v>
                </c:pt>
                <c:pt idx="454" formatCode="0.00">
                  <c:v>1.3143011494252816</c:v>
                </c:pt>
                <c:pt idx="455" formatCode="0.00">
                  <c:v>1.3148609195402241</c:v>
                </c:pt>
                <c:pt idx="456" formatCode="0.00">
                  <c:v>1.3154206896551666</c:v>
                </c:pt>
                <c:pt idx="457" formatCode="0.00">
                  <c:v>1.315980459770109</c:v>
                </c:pt>
                <c:pt idx="458" formatCode="0.00">
                  <c:v>1.3165402298850515</c:v>
                </c:pt>
                <c:pt idx="459" formatCode="0.00">
                  <c:v>1.3170999999999999</c:v>
                </c:pt>
                <c:pt idx="460" formatCode="0.00">
                  <c:v>1.3174703296703296</c:v>
                </c:pt>
                <c:pt idx="461" formatCode="0.00">
                  <c:v>1.3178406593406593</c:v>
                </c:pt>
                <c:pt idx="462" formatCode="0.00">
                  <c:v>1.318210989010989</c:v>
                </c:pt>
                <c:pt idx="463" formatCode="0.00">
                  <c:v>1.3185813186813187</c:v>
                </c:pt>
                <c:pt idx="464" formatCode="0.00">
                  <c:v>1.3189516483516484</c:v>
                </c:pt>
                <c:pt idx="465" formatCode="0.00">
                  <c:v>1.319321978021978</c:v>
                </c:pt>
                <c:pt idx="466" formatCode="0.00">
                  <c:v>1.3196923076923077</c:v>
                </c:pt>
                <c:pt idx="467" formatCode="0.00">
                  <c:v>1.3200626373626374</c:v>
                </c:pt>
                <c:pt idx="468" formatCode="0.00">
                  <c:v>1.3204329670329671</c:v>
                </c:pt>
                <c:pt idx="469" formatCode="0.00">
                  <c:v>1.3208032967032968</c:v>
                </c:pt>
                <c:pt idx="470" formatCode="0.00">
                  <c:v>1.3211736263736265</c:v>
                </c:pt>
                <c:pt idx="471" formatCode="0.00">
                  <c:v>1.3215439560439561</c:v>
                </c:pt>
                <c:pt idx="472" formatCode="0.00">
                  <c:v>1.3219142857142858</c:v>
                </c:pt>
                <c:pt idx="473" formatCode="0.00">
                  <c:v>1.3222846153846155</c:v>
                </c:pt>
                <c:pt idx="474" formatCode="0.00">
                  <c:v>1.3226549450549452</c:v>
                </c:pt>
                <c:pt idx="475" formatCode="0.00">
                  <c:v>1.3230252747252749</c:v>
                </c:pt>
                <c:pt idx="476" formatCode="0.00">
                  <c:v>1.3233956043956046</c:v>
                </c:pt>
                <c:pt idx="477" formatCode="0.00">
                  <c:v>1.3237659340659342</c:v>
                </c:pt>
                <c:pt idx="478" formatCode="0.00">
                  <c:v>1.3241362637362639</c:v>
                </c:pt>
                <c:pt idx="479" formatCode="0.00">
                  <c:v>1.3245065934065936</c:v>
                </c:pt>
                <c:pt idx="480" formatCode="0.00">
                  <c:v>1.3248769230769233</c:v>
                </c:pt>
                <c:pt idx="481" formatCode="0.00">
                  <c:v>1.325247252747253</c:v>
                </c:pt>
                <c:pt idx="482" formatCode="0.00">
                  <c:v>1.3256175824175827</c:v>
                </c:pt>
                <c:pt idx="483" formatCode="0.00">
                  <c:v>1.3259879120879123</c:v>
                </c:pt>
                <c:pt idx="484" formatCode="0.00">
                  <c:v>1.326358241758242</c:v>
                </c:pt>
                <c:pt idx="485" formatCode="0.00">
                  <c:v>1.3267285714285717</c:v>
                </c:pt>
                <c:pt idx="486" formatCode="0.00">
                  <c:v>1.3270989010989014</c:v>
                </c:pt>
                <c:pt idx="487" formatCode="0.00">
                  <c:v>1.3274692307692311</c:v>
                </c:pt>
                <c:pt idx="488" formatCode="0.00">
                  <c:v>1.3278395604395608</c:v>
                </c:pt>
                <c:pt idx="489" formatCode="0.00">
                  <c:v>1.3282098901098904</c:v>
                </c:pt>
                <c:pt idx="490" formatCode="0.00">
                  <c:v>1.3285802197802201</c:v>
                </c:pt>
                <c:pt idx="491" formatCode="0.00">
                  <c:v>1.3289505494505498</c:v>
                </c:pt>
                <c:pt idx="492" formatCode="0.00">
                  <c:v>1.3293208791208795</c:v>
                </c:pt>
                <c:pt idx="493" formatCode="0.00">
                  <c:v>1.3296912087912092</c:v>
                </c:pt>
                <c:pt idx="494" formatCode="0.00">
                  <c:v>1.3300615384615389</c:v>
                </c:pt>
                <c:pt idx="495" formatCode="0.00">
                  <c:v>1.3304318681318685</c:v>
                </c:pt>
                <c:pt idx="496" formatCode="0.00">
                  <c:v>1.3308021978021982</c:v>
                </c:pt>
                <c:pt idx="497" formatCode="0.00">
                  <c:v>1.3311725274725279</c:v>
                </c:pt>
                <c:pt idx="498" formatCode="0.00">
                  <c:v>1.3315428571428576</c:v>
                </c:pt>
                <c:pt idx="499" formatCode="0.00">
                  <c:v>1.3319131868131873</c:v>
                </c:pt>
                <c:pt idx="500" formatCode="0.00">
                  <c:v>1.3322835164835169</c:v>
                </c:pt>
                <c:pt idx="501" formatCode="0.00">
                  <c:v>1.3326538461538466</c:v>
                </c:pt>
                <c:pt idx="502" formatCode="0.00">
                  <c:v>1.3330241758241763</c:v>
                </c:pt>
                <c:pt idx="503" formatCode="0.00">
                  <c:v>1.333394505494506</c:v>
                </c:pt>
                <c:pt idx="504" formatCode="0.00">
                  <c:v>1.3337648351648357</c:v>
                </c:pt>
                <c:pt idx="505" formatCode="0.00">
                  <c:v>1.3341351648351654</c:v>
                </c:pt>
                <c:pt idx="506" formatCode="0.00">
                  <c:v>1.334505494505495</c:v>
                </c:pt>
                <c:pt idx="507" formatCode="0.00">
                  <c:v>1.3348758241758247</c:v>
                </c:pt>
                <c:pt idx="508" formatCode="0.00">
                  <c:v>1.3352461538461544</c:v>
                </c:pt>
                <c:pt idx="509" formatCode="0.00">
                  <c:v>1.3356164835164841</c:v>
                </c:pt>
                <c:pt idx="510" formatCode="0.00">
                  <c:v>1.3359868131868138</c:v>
                </c:pt>
                <c:pt idx="511" formatCode="0.00">
                  <c:v>1.3363571428571435</c:v>
                </c:pt>
                <c:pt idx="512" formatCode="0.00">
                  <c:v>1.3367274725274731</c:v>
                </c:pt>
                <c:pt idx="513" formatCode="0.00">
                  <c:v>1.3370978021978028</c:v>
                </c:pt>
                <c:pt idx="514" formatCode="0.00">
                  <c:v>1.3374681318681325</c:v>
                </c:pt>
                <c:pt idx="515" formatCode="0.00">
                  <c:v>1.3378384615384622</c:v>
                </c:pt>
                <c:pt idx="516" formatCode="0.00">
                  <c:v>1.3382087912087919</c:v>
                </c:pt>
                <c:pt idx="517" formatCode="0.00">
                  <c:v>1.3385791208791216</c:v>
                </c:pt>
                <c:pt idx="518" formatCode="0.00">
                  <c:v>1.3389494505494512</c:v>
                </c:pt>
                <c:pt idx="519" formatCode="0.00">
                  <c:v>1.3393197802197809</c:v>
                </c:pt>
                <c:pt idx="520" formatCode="0.00">
                  <c:v>1.3396901098901106</c:v>
                </c:pt>
                <c:pt idx="521" formatCode="0.00">
                  <c:v>1.3400604395604403</c:v>
                </c:pt>
                <c:pt idx="522" formatCode="0.00">
                  <c:v>1.34043076923077</c:v>
                </c:pt>
                <c:pt idx="523" formatCode="0.00">
                  <c:v>1.3408010989010997</c:v>
                </c:pt>
                <c:pt idx="524" formatCode="0.00">
                  <c:v>1.3411714285714293</c:v>
                </c:pt>
                <c:pt idx="525" formatCode="0.00">
                  <c:v>1.341541758241759</c:v>
                </c:pt>
                <c:pt idx="526" formatCode="0.00">
                  <c:v>1.3419120879120887</c:v>
                </c:pt>
                <c:pt idx="527" formatCode="0.00">
                  <c:v>1.3422824175824184</c:v>
                </c:pt>
                <c:pt idx="528" formatCode="0.00">
                  <c:v>1.3426527472527481</c:v>
                </c:pt>
                <c:pt idx="529" formatCode="0.00">
                  <c:v>1.3430230769230778</c:v>
                </c:pt>
                <c:pt idx="530" formatCode="0.00">
                  <c:v>1.3433934065934074</c:v>
                </c:pt>
                <c:pt idx="531" formatCode="0.00">
                  <c:v>1.3437637362637371</c:v>
                </c:pt>
                <c:pt idx="532" formatCode="0.00">
                  <c:v>1.3441340659340668</c:v>
                </c:pt>
                <c:pt idx="533" formatCode="0.00">
                  <c:v>1.3445043956043965</c:v>
                </c:pt>
                <c:pt idx="534" formatCode="0.00">
                  <c:v>1.3448747252747262</c:v>
                </c:pt>
                <c:pt idx="535" formatCode="0.00">
                  <c:v>1.3452450549450559</c:v>
                </c:pt>
                <c:pt idx="536" formatCode="0.00">
                  <c:v>1.3456153846153855</c:v>
                </c:pt>
                <c:pt idx="537" formatCode="0.00">
                  <c:v>1.3459857142857152</c:v>
                </c:pt>
                <c:pt idx="538" formatCode="0.00">
                  <c:v>1.3463560439560449</c:v>
                </c:pt>
                <c:pt idx="539" formatCode="0.00">
                  <c:v>1.3467263736263746</c:v>
                </c:pt>
                <c:pt idx="540" formatCode="0.00">
                  <c:v>1.3470967032967043</c:v>
                </c:pt>
                <c:pt idx="541" formatCode="0.00">
                  <c:v>1.347467032967034</c:v>
                </c:pt>
                <c:pt idx="542" formatCode="0.00">
                  <c:v>1.3478373626373636</c:v>
                </c:pt>
                <c:pt idx="543" formatCode="0.00">
                  <c:v>1.3482076923076933</c:v>
                </c:pt>
                <c:pt idx="544" formatCode="0.00">
                  <c:v>1.348578021978023</c:v>
                </c:pt>
                <c:pt idx="545" formatCode="0.00">
                  <c:v>1.3489483516483527</c:v>
                </c:pt>
                <c:pt idx="546" formatCode="0.00">
                  <c:v>1.3493186813186824</c:v>
                </c:pt>
                <c:pt idx="547" formatCode="0.00">
                  <c:v>1.3496890109890121</c:v>
                </c:pt>
                <c:pt idx="548" formatCode="0.00">
                  <c:v>1.3500593406593417</c:v>
                </c:pt>
                <c:pt idx="549" formatCode="0.00">
                  <c:v>1.3504296703296714</c:v>
                </c:pt>
                <c:pt idx="550" formatCode="0.00">
                  <c:v>1.3508</c:v>
                </c:pt>
                <c:pt idx="551" formatCode="0.00">
                  <c:v>1.3510693989071039</c:v>
                </c:pt>
                <c:pt idx="552" formatCode="0.00">
                  <c:v>1.3513387978142077</c:v>
                </c:pt>
                <c:pt idx="553" formatCode="0.00">
                  <c:v>1.3516081967213116</c:v>
                </c:pt>
                <c:pt idx="554" formatCode="0.00">
                  <c:v>1.3518775956284155</c:v>
                </c:pt>
                <c:pt idx="555" formatCode="0.00">
                  <c:v>1.3521469945355193</c:v>
                </c:pt>
                <c:pt idx="556" formatCode="0.00">
                  <c:v>1.3524163934426232</c:v>
                </c:pt>
                <c:pt idx="557" formatCode="0.00">
                  <c:v>1.3526857923497271</c:v>
                </c:pt>
                <c:pt idx="558" formatCode="0.00">
                  <c:v>1.3529551912568309</c:v>
                </c:pt>
                <c:pt idx="559" formatCode="0.00">
                  <c:v>1.3532245901639348</c:v>
                </c:pt>
                <c:pt idx="560" formatCode="0.00">
                  <c:v>1.3534939890710387</c:v>
                </c:pt>
                <c:pt idx="561" formatCode="0.00">
                  <c:v>1.3537633879781426</c:v>
                </c:pt>
                <c:pt idx="562" formatCode="0.00">
                  <c:v>1.3540327868852464</c:v>
                </c:pt>
                <c:pt idx="563" formatCode="0.00">
                  <c:v>1.3543021857923503</c:v>
                </c:pt>
                <c:pt idx="564" formatCode="0.00">
                  <c:v>1.3545715846994542</c:v>
                </c:pt>
                <c:pt idx="565" formatCode="0.00">
                  <c:v>1.354840983606558</c:v>
                </c:pt>
                <c:pt idx="566" formatCode="0.00">
                  <c:v>1.3551103825136619</c:v>
                </c:pt>
                <c:pt idx="567" formatCode="0.00">
                  <c:v>1.3553797814207658</c:v>
                </c:pt>
                <c:pt idx="568" formatCode="0.00">
                  <c:v>1.3556491803278696</c:v>
                </c:pt>
                <c:pt idx="569" formatCode="0.00">
                  <c:v>1.3559185792349735</c:v>
                </c:pt>
                <c:pt idx="570" formatCode="0.00">
                  <c:v>1.3561879781420774</c:v>
                </c:pt>
                <c:pt idx="571" formatCode="0.00">
                  <c:v>1.3564573770491812</c:v>
                </c:pt>
                <c:pt idx="572" formatCode="0.00">
                  <c:v>1.3567267759562851</c:v>
                </c:pt>
                <c:pt idx="573" formatCode="0.00">
                  <c:v>1.356996174863389</c:v>
                </c:pt>
                <c:pt idx="574" formatCode="0.00">
                  <c:v>1.3572655737704928</c:v>
                </c:pt>
                <c:pt idx="575" formatCode="0.00">
                  <c:v>1.3575349726775967</c:v>
                </c:pt>
                <c:pt idx="576" formatCode="0.00">
                  <c:v>1.3578043715847006</c:v>
                </c:pt>
                <c:pt idx="577" formatCode="0.00">
                  <c:v>1.3580737704918044</c:v>
                </c:pt>
                <c:pt idx="578" formatCode="0.00">
                  <c:v>1.3583431693989083</c:v>
                </c:pt>
                <c:pt idx="579" formatCode="0.00">
                  <c:v>1.3586125683060122</c:v>
                </c:pt>
                <c:pt idx="580" formatCode="0.00">
                  <c:v>1.358881967213116</c:v>
                </c:pt>
                <c:pt idx="581" formatCode="0.00">
                  <c:v>1.3591513661202199</c:v>
                </c:pt>
                <c:pt idx="582" formatCode="0.00">
                  <c:v>1.3594207650273238</c:v>
                </c:pt>
                <c:pt idx="583" formatCode="0.00">
                  <c:v>1.3596901639344277</c:v>
                </c:pt>
                <c:pt idx="584" formatCode="0.00">
                  <c:v>1.3599595628415315</c:v>
                </c:pt>
                <c:pt idx="585" formatCode="0.00">
                  <c:v>1.3602289617486354</c:v>
                </c:pt>
                <c:pt idx="586" formatCode="0.00">
                  <c:v>1.3604983606557393</c:v>
                </c:pt>
                <c:pt idx="587" formatCode="0.00">
                  <c:v>1.3607677595628431</c:v>
                </c:pt>
                <c:pt idx="588" formatCode="0.00">
                  <c:v>1.361037158469947</c:v>
                </c:pt>
                <c:pt idx="589" formatCode="0.00">
                  <c:v>1.3613065573770509</c:v>
                </c:pt>
                <c:pt idx="590" formatCode="0.00">
                  <c:v>1.3615759562841547</c:v>
                </c:pt>
                <c:pt idx="591" formatCode="0.00">
                  <c:v>1.3618453551912586</c:v>
                </c:pt>
                <c:pt idx="592" formatCode="0.00">
                  <c:v>1.3621147540983625</c:v>
                </c:pt>
                <c:pt idx="593" formatCode="0.00">
                  <c:v>1.3623841530054663</c:v>
                </c:pt>
                <c:pt idx="594" formatCode="0.00">
                  <c:v>1.3626535519125702</c:v>
                </c:pt>
                <c:pt idx="595" formatCode="0.00">
                  <c:v>1.3629229508196741</c:v>
                </c:pt>
                <c:pt idx="596" formatCode="0.00">
                  <c:v>1.3631923497267779</c:v>
                </c:pt>
                <c:pt idx="597" formatCode="0.00">
                  <c:v>1.3634617486338818</c:v>
                </c:pt>
                <c:pt idx="598" formatCode="0.00">
                  <c:v>1.3637311475409857</c:v>
                </c:pt>
                <c:pt idx="599" formatCode="0.00">
                  <c:v>1.3640005464480895</c:v>
                </c:pt>
                <c:pt idx="600" formatCode="0.00">
                  <c:v>1.3642699453551934</c:v>
                </c:pt>
                <c:pt idx="601" formatCode="0.00">
                  <c:v>1.3645393442622973</c:v>
                </c:pt>
                <c:pt idx="602" formatCode="0.00">
                  <c:v>1.3648087431694012</c:v>
                </c:pt>
                <c:pt idx="603" formatCode="0.00">
                  <c:v>1.365078142076505</c:v>
                </c:pt>
                <c:pt idx="604" formatCode="0.00">
                  <c:v>1.3653475409836089</c:v>
                </c:pt>
                <c:pt idx="605" formatCode="0.00">
                  <c:v>1.3656169398907128</c:v>
                </c:pt>
                <c:pt idx="606" formatCode="0.00">
                  <c:v>1.3658863387978166</c:v>
                </c:pt>
                <c:pt idx="607" formatCode="0.00">
                  <c:v>1.3661557377049205</c:v>
                </c:pt>
                <c:pt idx="608" formatCode="0.00">
                  <c:v>1.3664251366120244</c:v>
                </c:pt>
                <c:pt idx="609" formatCode="0.00">
                  <c:v>1.3666945355191282</c:v>
                </c:pt>
                <c:pt idx="610" formatCode="0.00">
                  <c:v>1.3669639344262321</c:v>
                </c:pt>
                <c:pt idx="611" formatCode="0.00">
                  <c:v>1.367233333333336</c:v>
                </c:pt>
                <c:pt idx="612" formatCode="0.00">
                  <c:v>1.3675027322404398</c:v>
                </c:pt>
                <c:pt idx="613" formatCode="0.00">
                  <c:v>1.3677721311475437</c:v>
                </c:pt>
                <c:pt idx="614" formatCode="0.00">
                  <c:v>1.3680415300546476</c:v>
                </c:pt>
                <c:pt idx="615" formatCode="0.00">
                  <c:v>1.3683109289617514</c:v>
                </c:pt>
                <c:pt idx="616" formatCode="0.00">
                  <c:v>1.3685803278688553</c:v>
                </c:pt>
                <c:pt idx="617" formatCode="0.00">
                  <c:v>1.3688497267759592</c:v>
                </c:pt>
                <c:pt idx="618" formatCode="0.00">
                  <c:v>1.369119125683063</c:v>
                </c:pt>
                <c:pt idx="619" formatCode="0.00">
                  <c:v>1.3693885245901669</c:v>
                </c:pt>
                <c:pt idx="620" formatCode="0.00">
                  <c:v>1.3696579234972708</c:v>
                </c:pt>
                <c:pt idx="621" formatCode="0.00">
                  <c:v>1.3699273224043746</c:v>
                </c:pt>
                <c:pt idx="622" formatCode="0.00">
                  <c:v>1.3701967213114785</c:v>
                </c:pt>
                <c:pt idx="623" formatCode="0.00">
                  <c:v>1.3704661202185824</c:v>
                </c:pt>
                <c:pt idx="624" formatCode="0.00">
                  <c:v>1.3707355191256863</c:v>
                </c:pt>
                <c:pt idx="625" formatCode="0.00">
                  <c:v>1.3710049180327901</c:v>
                </c:pt>
                <c:pt idx="626" formatCode="0.00">
                  <c:v>1.371274316939894</c:v>
                </c:pt>
                <c:pt idx="627" formatCode="0.00">
                  <c:v>1.3715437158469979</c:v>
                </c:pt>
                <c:pt idx="628" formatCode="0.00">
                  <c:v>1.3718131147541017</c:v>
                </c:pt>
                <c:pt idx="629" formatCode="0.00">
                  <c:v>1.3720825136612056</c:v>
                </c:pt>
                <c:pt idx="630" formatCode="0.00">
                  <c:v>1.3723519125683095</c:v>
                </c:pt>
                <c:pt idx="631" formatCode="0.00">
                  <c:v>1.3726213114754133</c:v>
                </c:pt>
                <c:pt idx="632" formatCode="0.00">
                  <c:v>1.3728907103825172</c:v>
                </c:pt>
                <c:pt idx="633" formatCode="0.00">
                  <c:v>1.3731601092896211</c:v>
                </c:pt>
                <c:pt idx="634" formatCode="0.00">
                  <c:v>1.3734295081967249</c:v>
                </c:pt>
                <c:pt idx="635" formatCode="0.00">
                  <c:v>1.3736989071038288</c:v>
                </c:pt>
                <c:pt idx="636" formatCode="0.00">
                  <c:v>1.3739683060109327</c:v>
                </c:pt>
                <c:pt idx="637" formatCode="0.00">
                  <c:v>1.3742377049180365</c:v>
                </c:pt>
                <c:pt idx="638" formatCode="0.00">
                  <c:v>1.3745071038251404</c:v>
                </c:pt>
                <c:pt idx="639" formatCode="0.00">
                  <c:v>1.3747765027322443</c:v>
                </c:pt>
                <c:pt idx="640" formatCode="0.00">
                  <c:v>1.3750459016393481</c:v>
                </c:pt>
                <c:pt idx="641" formatCode="0.00">
                  <c:v>1.375315300546452</c:v>
                </c:pt>
                <c:pt idx="642" formatCode="0.00">
                  <c:v>1.3755846994535559</c:v>
                </c:pt>
                <c:pt idx="643" formatCode="0.00">
                  <c:v>1.3758540983606597</c:v>
                </c:pt>
                <c:pt idx="644" formatCode="0.00">
                  <c:v>1.3761234972677636</c:v>
                </c:pt>
                <c:pt idx="645" formatCode="0.00">
                  <c:v>1.3763928961748675</c:v>
                </c:pt>
                <c:pt idx="646" formatCode="0.00">
                  <c:v>1.3766622950819714</c:v>
                </c:pt>
                <c:pt idx="647" formatCode="0.00">
                  <c:v>1.3769316939890752</c:v>
                </c:pt>
                <c:pt idx="648" formatCode="0.00">
                  <c:v>1.3772010928961791</c:v>
                </c:pt>
                <c:pt idx="649" formatCode="0.00">
                  <c:v>1.377470491803283</c:v>
                </c:pt>
                <c:pt idx="650" formatCode="0.00">
                  <c:v>1.3777398907103868</c:v>
                </c:pt>
                <c:pt idx="651" formatCode="0.00">
                  <c:v>1.3780092896174907</c:v>
                </c:pt>
                <c:pt idx="652" formatCode="0.00">
                  <c:v>1.3782786885245946</c:v>
                </c:pt>
                <c:pt idx="653" formatCode="0.00">
                  <c:v>1.3785480874316984</c:v>
                </c:pt>
                <c:pt idx="654" formatCode="0.00">
                  <c:v>1.3788174863388023</c:v>
                </c:pt>
                <c:pt idx="655" formatCode="0.00">
                  <c:v>1.3790868852459062</c:v>
                </c:pt>
                <c:pt idx="656" formatCode="0.00">
                  <c:v>1.37935628415301</c:v>
                </c:pt>
                <c:pt idx="657" formatCode="0.00">
                  <c:v>1.3796256830601139</c:v>
                </c:pt>
                <c:pt idx="658" formatCode="0.00">
                  <c:v>1.3798950819672178</c:v>
                </c:pt>
                <c:pt idx="659" formatCode="0.00">
                  <c:v>1.3801644808743216</c:v>
                </c:pt>
                <c:pt idx="660" formatCode="0.00">
                  <c:v>1.3804338797814255</c:v>
                </c:pt>
                <c:pt idx="661" formatCode="0.00">
                  <c:v>1.3807032786885294</c:v>
                </c:pt>
                <c:pt idx="662" formatCode="0.00">
                  <c:v>1.3809726775956332</c:v>
                </c:pt>
                <c:pt idx="663" formatCode="0.00">
                  <c:v>1.3812420765027371</c:v>
                </c:pt>
                <c:pt idx="664" formatCode="0.00">
                  <c:v>1.381511475409841</c:v>
                </c:pt>
                <c:pt idx="665" formatCode="0.00">
                  <c:v>1.3817808743169449</c:v>
                </c:pt>
                <c:pt idx="666" formatCode="0.00">
                  <c:v>1.3820502732240487</c:v>
                </c:pt>
                <c:pt idx="667" formatCode="0.00">
                  <c:v>1.3823196721311526</c:v>
                </c:pt>
                <c:pt idx="668" formatCode="0.00">
                  <c:v>1.3825890710382565</c:v>
                </c:pt>
                <c:pt idx="669" formatCode="0.00">
                  <c:v>1.3828584699453603</c:v>
                </c:pt>
                <c:pt idx="670" formatCode="0.00">
                  <c:v>1.3831278688524642</c:v>
                </c:pt>
                <c:pt idx="671" formatCode="0.00">
                  <c:v>1.3833972677595681</c:v>
                </c:pt>
                <c:pt idx="672" formatCode="0.00">
                  <c:v>1.3836666666666719</c:v>
                </c:pt>
                <c:pt idx="673" formatCode="0.00">
                  <c:v>1.3839360655737758</c:v>
                </c:pt>
                <c:pt idx="674" formatCode="0.00">
                  <c:v>1.3842054644808797</c:v>
                </c:pt>
                <c:pt idx="675" formatCode="0.00">
                  <c:v>1.3844748633879835</c:v>
                </c:pt>
                <c:pt idx="676" formatCode="0.00">
                  <c:v>1.3847442622950874</c:v>
                </c:pt>
                <c:pt idx="677" formatCode="0.00">
                  <c:v>1.3850136612021913</c:v>
                </c:pt>
                <c:pt idx="678" formatCode="0.00">
                  <c:v>1.3852830601092951</c:v>
                </c:pt>
                <c:pt idx="679" formatCode="0.00">
                  <c:v>1.385552459016399</c:v>
                </c:pt>
                <c:pt idx="680" formatCode="0.00">
                  <c:v>1.3858218579235029</c:v>
                </c:pt>
                <c:pt idx="681" formatCode="0.00">
                  <c:v>1.3860912568306067</c:v>
                </c:pt>
                <c:pt idx="682" formatCode="0.00">
                  <c:v>1.3863606557377106</c:v>
                </c:pt>
                <c:pt idx="683" formatCode="0.00">
                  <c:v>1.3866300546448145</c:v>
                </c:pt>
                <c:pt idx="684" formatCode="0.00">
                  <c:v>1.3868994535519183</c:v>
                </c:pt>
                <c:pt idx="685" formatCode="0.00">
                  <c:v>1.3871688524590222</c:v>
                </c:pt>
                <c:pt idx="686" formatCode="0.00">
                  <c:v>1.3874382513661261</c:v>
                </c:pt>
                <c:pt idx="687" formatCode="0.00">
                  <c:v>1.38770765027323</c:v>
                </c:pt>
                <c:pt idx="688" formatCode="0.00">
                  <c:v>1.3879770491803338</c:v>
                </c:pt>
                <c:pt idx="689" formatCode="0.00">
                  <c:v>1.3882464480874377</c:v>
                </c:pt>
                <c:pt idx="690" formatCode="0.00">
                  <c:v>1.3885158469945416</c:v>
                </c:pt>
                <c:pt idx="691" formatCode="0.00">
                  <c:v>1.3887852459016454</c:v>
                </c:pt>
                <c:pt idx="692" formatCode="0.00">
                  <c:v>1.3890546448087493</c:v>
                </c:pt>
                <c:pt idx="693" formatCode="0.00">
                  <c:v>1.3893240437158532</c:v>
                </c:pt>
                <c:pt idx="694" formatCode="0.00">
                  <c:v>1.389593442622957</c:v>
                </c:pt>
                <c:pt idx="695" formatCode="0.00">
                  <c:v>1.3898628415300609</c:v>
                </c:pt>
                <c:pt idx="696" formatCode="0.00">
                  <c:v>1.3901322404371648</c:v>
                </c:pt>
                <c:pt idx="697" formatCode="0.00">
                  <c:v>1.3904016393442686</c:v>
                </c:pt>
                <c:pt idx="698" formatCode="0.00">
                  <c:v>1.3906710382513725</c:v>
                </c:pt>
                <c:pt idx="699" formatCode="0.00">
                  <c:v>1.3909404371584764</c:v>
                </c:pt>
                <c:pt idx="700" formatCode="0.00">
                  <c:v>1.3912098360655802</c:v>
                </c:pt>
                <c:pt idx="701" formatCode="0.00">
                  <c:v>1.3914792349726841</c:v>
                </c:pt>
                <c:pt idx="702" formatCode="0.00">
                  <c:v>1.391748633879788</c:v>
                </c:pt>
                <c:pt idx="703" formatCode="0.00">
                  <c:v>1.3920180327868918</c:v>
                </c:pt>
                <c:pt idx="704" formatCode="0.00">
                  <c:v>1.3922874316939957</c:v>
                </c:pt>
                <c:pt idx="705" formatCode="0.00">
                  <c:v>1.3925568306010996</c:v>
                </c:pt>
                <c:pt idx="706" formatCode="0.00">
                  <c:v>1.3928262295082035</c:v>
                </c:pt>
                <c:pt idx="707" formatCode="0.00">
                  <c:v>1.3930956284153073</c:v>
                </c:pt>
                <c:pt idx="708" formatCode="0.00">
                  <c:v>1.3933650273224112</c:v>
                </c:pt>
                <c:pt idx="709" formatCode="0.00">
                  <c:v>1.3936344262295151</c:v>
                </c:pt>
                <c:pt idx="710" formatCode="0.00">
                  <c:v>1.3939038251366189</c:v>
                </c:pt>
                <c:pt idx="711" formatCode="0.00">
                  <c:v>1.3941732240437228</c:v>
                </c:pt>
                <c:pt idx="712" formatCode="0.00">
                  <c:v>1.3944426229508267</c:v>
                </c:pt>
                <c:pt idx="713" formatCode="0.00">
                  <c:v>1.3947120218579305</c:v>
                </c:pt>
                <c:pt idx="714" formatCode="0.00">
                  <c:v>1.3949814207650344</c:v>
                </c:pt>
                <c:pt idx="715" formatCode="0.00">
                  <c:v>1.3952508196721383</c:v>
                </c:pt>
                <c:pt idx="716" formatCode="0.00">
                  <c:v>1.3955202185792421</c:v>
                </c:pt>
                <c:pt idx="717" formatCode="0.00">
                  <c:v>1.395789617486346</c:v>
                </c:pt>
                <c:pt idx="718" formatCode="0.00">
                  <c:v>1.3960590163934499</c:v>
                </c:pt>
                <c:pt idx="719" formatCode="0.00">
                  <c:v>1.3963284153005537</c:v>
                </c:pt>
                <c:pt idx="720" formatCode="0.00">
                  <c:v>1.3965978142076576</c:v>
                </c:pt>
                <c:pt idx="721" formatCode="0.00">
                  <c:v>1.3968672131147615</c:v>
                </c:pt>
                <c:pt idx="722" formatCode="0.00">
                  <c:v>1.3971366120218653</c:v>
                </c:pt>
                <c:pt idx="723" formatCode="0.00">
                  <c:v>1.3974060109289692</c:v>
                </c:pt>
                <c:pt idx="724" formatCode="0.00">
                  <c:v>1.3976754098360731</c:v>
                </c:pt>
                <c:pt idx="725" formatCode="0.00">
                  <c:v>1.3979448087431769</c:v>
                </c:pt>
                <c:pt idx="726" formatCode="0.00">
                  <c:v>1.3982142076502808</c:v>
                </c:pt>
                <c:pt idx="727" formatCode="0.00">
                  <c:v>1.3984836065573847</c:v>
                </c:pt>
                <c:pt idx="728" formatCode="0.00">
                  <c:v>1.3987530054644886</c:v>
                </c:pt>
                <c:pt idx="729" formatCode="0.00">
                  <c:v>1.3990224043715924</c:v>
                </c:pt>
                <c:pt idx="730" formatCode="0.00">
                  <c:v>1.3992918032786963</c:v>
                </c:pt>
                <c:pt idx="731" formatCode="0.00">
                  <c:v>1.3995612021858002</c:v>
                </c:pt>
                <c:pt idx="732" formatCode="0.00">
                  <c:v>1.399830601092904</c:v>
                </c:pt>
                <c:pt idx="733" formatCode="#,##0.00_);\(#,##0.00\)">
                  <c:v>1.4001000000000001</c:v>
                </c:pt>
              </c:numCache>
            </c:numRef>
          </c:val>
          <c:extLst>
            <c:ext xmlns:c16="http://schemas.microsoft.com/office/drawing/2014/chart" uri="{C3380CC4-5D6E-409C-BE32-E72D297353CC}">
              <c16:uniqueId val="{00000001-5A60-4254-A339-C5CC36D431CA}"/>
            </c:ext>
          </c:extLst>
        </c:ser>
        <c:ser>
          <c:idx val="4"/>
          <c:order val="4"/>
          <c:spPr>
            <a:solidFill>
              <a:srgbClr val="FFDD00"/>
            </a:solidFill>
            <a:ln>
              <a:noFill/>
            </a:ln>
            <a:effectLst/>
          </c:spPr>
          <c:cat>
            <c:numRef>
              <c:f>GBPUSD!$B$4:$B$6780</c:f>
              <c:numCache>
                <c:formatCode>m/d/yyyy</c:formatCode>
                <c:ptCount val="677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GBPUSD!$G$4:$G$6780</c:f>
              <c:numCache>
                <c:formatCode>General</c:formatCode>
                <c:ptCount val="6777"/>
                <c:pt idx="372">
                  <c:v>1.2684</c:v>
                </c:pt>
                <c:pt idx="373" formatCode="0.00">
                  <c:v>1.2681114942528735</c:v>
                </c:pt>
                <c:pt idx="374" formatCode="0.00">
                  <c:v>1.267822988505747</c:v>
                </c:pt>
                <c:pt idx="375" formatCode="0.00">
                  <c:v>1.2675344827586206</c:v>
                </c:pt>
                <c:pt idx="376" formatCode="0.00">
                  <c:v>1.2672459770114941</c:v>
                </c:pt>
                <c:pt idx="377" formatCode="0.00">
                  <c:v>1.2669574712643676</c:v>
                </c:pt>
                <c:pt idx="378" formatCode="0.00">
                  <c:v>1.2666689655172412</c:v>
                </c:pt>
                <c:pt idx="379" formatCode="0.00">
                  <c:v>1.2663804597701147</c:v>
                </c:pt>
                <c:pt idx="380" formatCode="0.00">
                  <c:v>1.2660919540229882</c:v>
                </c:pt>
                <c:pt idx="381" formatCode="0.00">
                  <c:v>1.2658034482758618</c:v>
                </c:pt>
                <c:pt idx="382" formatCode="0.00">
                  <c:v>1.2655149425287353</c:v>
                </c:pt>
                <c:pt idx="383" formatCode="0.00">
                  <c:v>1.2652264367816088</c:v>
                </c:pt>
                <c:pt idx="384" formatCode="0.00">
                  <c:v>1.2649379310344824</c:v>
                </c:pt>
                <c:pt idx="385" formatCode="0.00">
                  <c:v>1.2646494252873559</c:v>
                </c:pt>
                <c:pt idx="386" formatCode="0.00">
                  <c:v>1.2643609195402294</c:v>
                </c:pt>
                <c:pt idx="387" formatCode="0.00">
                  <c:v>1.264072413793103</c:v>
                </c:pt>
                <c:pt idx="388" formatCode="0.00">
                  <c:v>1.2637839080459765</c:v>
                </c:pt>
                <c:pt idx="389" formatCode="0.00">
                  <c:v>1.26349540229885</c:v>
                </c:pt>
                <c:pt idx="390" formatCode="0.00">
                  <c:v>1.2632068965517236</c:v>
                </c:pt>
                <c:pt idx="391" formatCode="0.00">
                  <c:v>1.2629183908045971</c:v>
                </c:pt>
                <c:pt idx="392" formatCode="0.00">
                  <c:v>1.2626298850574706</c:v>
                </c:pt>
                <c:pt idx="393" formatCode="0.00">
                  <c:v>1.2623413793103442</c:v>
                </c:pt>
                <c:pt idx="394" formatCode="0.00">
                  <c:v>1.2620528735632177</c:v>
                </c:pt>
                <c:pt idx="395" formatCode="0.00">
                  <c:v>1.2617643678160912</c:v>
                </c:pt>
                <c:pt idx="396" formatCode="0.00">
                  <c:v>1.2614758620689648</c:v>
                </c:pt>
                <c:pt idx="397" formatCode="0.00">
                  <c:v>1.2611873563218383</c:v>
                </c:pt>
                <c:pt idx="398" formatCode="0.00">
                  <c:v>1.2608988505747118</c:v>
                </c:pt>
                <c:pt idx="399" formatCode="0.00">
                  <c:v>1.2606103448275854</c:v>
                </c:pt>
                <c:pt idx="400" formatCode="0.00">
                  <c:v>1.2603218390804589</c:v>
                </c:pt>
                <c:pt idx="401" formatCode="0.00">
                  <c:v>1.2600333333333325</c:v>
                </c:pt>
                <c:pt idx="402" formatCode="0.00">
                  <c:v>1.259744827586206</c:v>
                </c:pt>
                <c:pt idx="403" formatCode="0.00">
                  <c:v>1.2594563218390795</c:v>
                </c:pt>
                <c:pt idx="404" formatCode="0.00">
                  <c:v>1.2591678160919531</c:v>
                </c:pt>
                <c:pt idx="405" formatCode="0.00">
                  <c:v>1.2588793103448266</c:v>
                </c:pt>
                <c:pt idx="406" formatCode="0.00">
                  <c:v>1.2585908045977001</c:v>
                </c:pt>
                <c:pt idx="407" formatCode="0.00">
                  <c:v>1.2583022988505737</c:v>
                </c:pt>
                <c:pt idx="408" formatCode="0.00">
                  <c:v>1.2580137931034472</c:v>
                </c:pt>
                <c:pt idx="409" formatCode="0.00">
                  <c:v>1.2577252873563207</c:v>
                </c:pt>
                <c:pt idx="410" formatCode="0.00">
                  <c:v>1.2574367816091943</c:v>
                </c:pt>
                <c:pt idx="411" formatCode="0.00">
                  <c:v>1.2571482758620678</c:v>
                </c:pt>
                <c:pt idx="412" formatCode="0.00">
                  <c:v>1.2568597701149413</c:v>
                </c:pt>
                <c:pt idx="413" formatCode="0.00">
                  <c:v>1.2565712643678149</c:v>
                </c:pt>
                <c:pt idx="414" formatCode="0.00">
                  <c:v>1.2562827586206884</c:v>
                </c:pt>
                <c:pt idx="415" formatCode="0.00">
                  <c:v>1.2559942528735619</c:v>
                </c:pt>
                <c:pt idx="416" formatCode="0.00">
                  <c:v>1.2557057471264355</c:v>
                </c:pt>
                <c:pt idx="417" formatCode="0.00">
                  <c:v>1.255417241379309</c:v>
                </c:pt>
                <c:pt idx="418" formatCode="0.00">
                  <c:v>1.2551287356321825</c:v>
                </c:pt>
                <c:pt idx="419" formatCode="0.00">
                  <c:v>1.2548402298850561</c:v>
                </c:pt>
                <c:pt idx="420" formatCode="0.00">
                  <c:v>1.2545517241379296</c:v>
                </c:pt>
                <c:pt idx="421" formatCode="0.00">
                  <c:v>1.2542632183908031</c:v>
                </c:pt>
                <c:pt idx="422" formatCode="0.00">
                  <c:v>1.2539747126436767</c:v>
                </c:pt>
                <c:pt idx="423" formatCode="0.00">
                  <c:v>1.2536862068965502</c:v>
                </c:pt>
                <c:pt idx="424" formatCode="0.00">
                  <c:v>1.2533977011494237</c:v>
                </c:pt>
                <c:pt idx="425" formatCode="0.00">
                  <c:v>1.2531091954022973</c:v>
                </c:pt>
                <c:pt idx="426" formatCode="0.00">
                  <c:v>1.2528206896551708</c:v>
                </c:pt>
                <c:pt idx="427" formatCode="0.00">
                  <c:v>1.2525321839080443</c:v>
                </c:pt>
                <c:pt idx="428" formatCode="0.00">
                  <c:v>1.2522436781609179</c:v>
                </c:pt>
                <c:pt idx="429" formatCode="0.00">
                  <c:v>1.2519551724137914</c:v>
                </c:pt>
                <c:pt idx="430" formatCode="0.00">
                  <c:v>1.2516666666666649</c:v>
                </c:pt>
                <c:pt idx="431" formatCode="0.00">
                  <c:v>1.2513781609195385</c:v>
                </c:pt>
                <c:pt idx="432" formatCode="0.00">
                  <c:v>1.251089655172412</c:v>
                </c:pt>
                <c:pt idx="433" formatCode="0.00">
                  <c:v>1.2508011494252855</c:v>
                </c:pt>
                <c:pt idx="434" formatCode="0.00">
                  <c:v>1.2505126436781591</c:v>
                </c:pt>
                <c:pt idx="435" formatCode="0.00">
                  <c:v>1.2502241379310326</c:v>
                </c:pt>
                <c:pt idx="436" formatCode="0.00">
                  <c:v>1.2499356321839061</c:v>
                </c:pt>
                <c:pt idx="437" formatCode="0.00">
                  <c:v>1.2496471264367797</c:v>
                </c:pt>
                <c:pt idx="438" formatCode="0.00">
                  <c:v>1.2493586206896532</c:v>
                </c:pt>
                <c:pt idx="439" formatCode="0.00">
                  <c:v>1.2490701149425267</c:v>
                </c:pt>
                <c:pt idx="440" formatCode="0.00">
                  <c:v>1.2487816091954003</c:v>
                </c:pt>
                <c:pt idx="441" formatCode="0.00">
                  <c:v>1.2484931034482738</c:v>
                </c:pt>
                <c:pt idx="442" formatCode="0.00">
                  <c:v>1.2482045977011473</c:v>
                </c:pt>
                <c:pt idx="443" formatCode="0.00">
                  <c:v>1.2479160919540209</c:v>
                </c:pt>
                <c:pt idx="444" formatCode="0.00">
                  <c:v>1.2476275862068944</c:v>
                </c:pt>
                <c:pt idx="445" formatCode="0.00">
                  <c:v>1.2473390804597679</c:v>
                </c:pt>
                <c:pt idx="446" formatCode="0.00">
                  <c:v>1.2470505747126415</c:v>
                </c:pt>
                <c:pt idx="447" formatCode="0.00">
                  <c:v>1.246762068965515</c:v>
                </c:pt>
                <c:pt idx="448" formatCode="0.00">
                  <c:v>1.2464735632183885</c:v>
                </c:pt>
                <c:pt idx="449" formatCode="0.00">
                  <c:v>1.2461850574712621</c:v>
                </c:pt>
                <c:pt idx="450" formatCode="0.00">
                  <c:v>1.2458965517241356</c:v>
                </c:pt>
                <c:pt idx="451" formatCode="0.00">
                  <c:v>1.2456080459770091</c:v>
                </c:pt>
                <c:pt idx="452" formatCode="0.00">
                  <c:v>1.2453195402298827</c:v>
                </c:pt>
                <c:pt idx="453" formatCode="0.00">
                  <c:v>1.2450310344827562</c:v>
                </c:pt>
                <c:pt idx="454" formatCode="0.00">
                  <c:v>1.2447425287356297</c:v>
                </c:pt>
                <c:pt idx="455" formatCode="0.00">
                  <c:v>1.2444540229885033</c:v>
                </c:pt>
                <c:pt idx="456" formatCode="0.00">
                  <c:v>1.2441655172413768</c:v>
                </c:pt>
                <c:pt idx="457" formatCode="0.00">
                  <c:v>1.2438770114942503</c:v>
                </c:pt>
                <c:pt idx="458" formatCode="0.00">
                  <c:v>1.2435885057471239</c:v>
                </c:pt>
                <c:pt idx="459" formatCode="0.00">
                  <c:v>1.2433000000000001</c:v>
                </c:pt>
                <c:pt idx="460" formatCode="0.00">
                  <c:v>1.2434747252747254</c:v>
                </c:pt>
                <c:pt idx="461" formatCode="0.00">
                  <c:v>1.2436494505494506</c:v>
                </c:pt>
                <c:pt idx="462" formatCode="0.00">
                  <c:v>1.2438241758241759</c:v>
                </c:pt>
                <c:pt idx="463" formatCode="0.00">
                  <c:v>1.2439989010989012</c:v>
                </c:pt>
                <c:pt idx="464" formatCode="0.00">
                  <c:v>1.2441736263736265</c:v>
                </c:pt>
                <c:pt idx="465" formatCode="0.00">
                  <c:v>1.2443483516483518</c:v>
                </c:pt>
                <c:pt idx="466" formatCode="0.00">
                  <c:v>1.2445230769230771</c:v>
                </c:pt>
                <c:pt idx="467" formatCode="0.00">
                  <c:v>1.2446978021978023</c:v>
                </c:pt>
                <c:pt idx="468" formatCode="0.00">
                  <c:v>1.2448725274725276</c:v>
                </c:pt>
                <c:pt idx="469" formatCode="0.00">
                  <c:v>1.2450472527472529</c:v>
                </c:pt>
                <c:pt idx="470" formatCode="0.00">
                  <c:v>1.2452219780219782</c:v>
                </c:pt>
                <c:pt idx="471" formatCode="0.00">
                  <c:v>1.2453967032967035</c:v>
                </c:pt>
                <c:pt idx="472" formatCode="0.00">
                  <c:v>1.2455714285714288</c:v>
                </c:pt>
                <c:pt idx="473" formatCode="0.00">
                  <c:v>1.2457461538461541</c:v>
                </c:pt>
                <c:pt idx="474" formatCode="0.00">
                  <c:v>1.2459208791208793</c:v>
                </c:pt>
                <c:pt idx="475" formatCode="0.00">
                  <c:v>1.2460956043956046</c:v>
                </c:pt>
                <c:pt idx="476" formatCode="0.00">
                  <c:v>1.2462703296703299</c:v>
                </c:pt>
                <c:pt idx="477" formatCode="0.00">
                  <c:v>1.2464450549450552</c:v>
                </c:pt>
                <c:pt idx="478" formatCode="0.00">
                  <c:v>1.2466197802197805</c:v>
                </c:pt>
                <c:pt idx="479" formatCode="0.00">
                  <c:v>1.2467945054945058</c:v>
                </c:pt>
                <c:pt idx="480" formatCode="0.00">
                  <c:v>1.2469692307692311</c:v>
                </c:pt>
                <c:pt idx="481" formatCode="0.00">
                  <c:v>1.2471439560439563</c:v>
                </c:pt>
                <c:pt idx="482" formatCode="0.00">
                  <c:v>1.2473186813186816</c:v>
                </c:pt>
                <c:pt idx="483" formatCode="0.00">
                  <c:v>1.2474934065934069</c:v>
                </c:pt>
                <c:pt idx="484" formatCode="0.00">
                  <c:v>1.2476681318681322</c:v>
                </c:pt>
                <c:pt idx="485" formatCode="0.00">
                  <c:v>1.2478428571428575</c:v>
                </c:pt>
                <c:pt idx="486" formatCode="0.00">
                  <c:v>1.2480175824175828</c:v>
                </c:pt>
                <c:pt idx="487" formatCode="0.00">
                  <c:v>1.248192307692308</c:v>
                </c:pt>
                <c:pt idx="488" formatCode="0.00">
                  <c:v>1.2483670329670333</c:v>
                </c:pt>
                <c:pt idx="489" formatCode="0.00">
                  <c:v>1.2485417582417586</c:v>
                </c:pt>
                <c:pt idx="490" formatCode="0.00">
                  <c:v>1.2487164835164839</c:v>
                </c:pt>
                <c:pt idx="491" formatCode="0.00">
                  <c:v>1.2488912087912092</c:v>
                </c:pt>
                <c:pt idx="492" formatCode="0.00">
                  <c:v>1.2490659340659345</c:v>
                </c:pt>
                <c:pt idx="493" formatCode="0.00">
                  <c:v>1.2492406593406598</c:v>
                </c:pt>
                <c:pt idx="494" formatCode="0.00">
                  <c:v>1.249415384615385</c:v>
                </c:pt>
                <c:pt idx="495" formatCode="0.00">
                  <c:v>1.2495901098901103</c:v>
                </c:pt>
                <c:pt idx="496" formatCode="0.00">
                  <c:v>1.2497648351648356</c:v>
                </c:pt>
                <c:pt idx="497" formatCode="0.00">
                  <c:v>1.2499395604395609</c:v>
                </c:pt>
                <c:pt idx="498" formatCode="0.00">
                  <c:v>1.2501142857142862</c:v>
                </c:pt>
                <c:pt idx="499" formatCode="0.00">
                  <c:v>1.2502890109890115</c:v>
                </c:pt>
                <c:pt idx="500" formatCode="0.00">
                  <c:v>1.2504637362637367</c:v>
                </c:pt>
                <c:pt idx="501" formatCode="0.00">
                  <c:v>1.250638461538462</c:v>
                </c:pt>
                <c:pt idx="502" formatCode="0.00">
                  <c:v>1.2508131868131873</c:v>
                </c:pt>
                <c:pt idx="503" formatCode="0.00">
                  <c:v>1.2509879120879126</c:v>
                </c:pt>
                <c:pt idx="504" formatCode="0.00">
                  <c:v>1.2511626373626379</c:v>
                </c:pt>
                <c:pt idx="505" formatCode="0.00">
                  <c:v>1.2513373626373632</c:v>
                </c:pt>
                <c:pt idx="506" formatCode="0.00">
                  <c:v>1.2515120879120885</c:v>
                </c:pt>
                <c:pt idx="507" formatCode="0.00">
                  <c:v>1.2516868131868137</c:v>
                </c:pt>
                <c:pt idx="508" formatCode="0.00">
                  <c:v>1.251861538461539</c:v>
                </c:pt>
                <c:pt idx="509" formatCode="0.00">
                  <c:v>1.2520362637362643</c:v>
                </c:pt>
                <c:pt idx="510" formatCode="0.00">
                  <c:v>1.2522109890109896</c:v>
                </c:pt>
                <c:pt idx="511" formatCode="0.00">
                  <c:v>1.2523857142857149</c:v>
                </c:pt>
                <c:pt idx="512" formatCode="0.00">
                  <c:v>1.2525604395604402</c:v>
                </c:pt>
                <c:pt idx="513" formatCode="0.00">
                  <c:v>1.2527351648351654</c:v>
                </c:pt>
                <c:pt idx="514" formatCode="0.00">
                  <c:v>1.2529098901098907</c:v>
                </c:pt>
                <c:pt idx="515" formatCode="0.00">
                  <c:v>1.253084615384616</c:v>
                </c:pt>
                <c:pt idx="516" formatCode="0.00">
                  <c:v>1.2532593406593413</c:v>
                </c:pt>
                <c:pt idx="517" formatCode="0.00">
                  <c:v>1.2534340659340666</c:v>
                </c:pt>
                <c:pt idx="518" formatCode="0.00">
                  <c:v>1.2536087912087919</c:v>
                </c:pt>
                <c:pt idx="519" formatCode="0.00">
                  <c:v>1.2537835164835172</c:v>
                </c:pt>
                <c:pt idx="520" formatCode="0.00">
                  <c:v>1.2539582417582424</c:v>
                </c:pt>
                <c:pt idx="521" formatCode="0.00">
                  <c:v>1.2541329670329677</c:v>
                </c:pt>
                <c:pt idx="522" formatCode="0.00">
                  <c:v>1.254307692307693</c:v>
                </c:pt>
                <c:pt idx="523" formatCode="0.00">
                  <c:v>1.2544824175824183</c:v>
                </c:pt>
                <c:pt idx="524" formatCode="0.00">
                  <c:v>1.2546571428571436</c:v>
                </c:pt>
                <c:pt idx="525" formatCode="0.00">
                  <c:v>1.2548318681318689</c:v>
                </c:pt>
                <c:pt idx="526" formatCode="0.00">
                  <c:v>1.2550065934065942</c:v>
                </c:pt>
                <c:pt idx="527" formatCode="0.00">
                  <c:v>1.2551813186813194</c:v>
                </c:pt>
                <c:pt idx="528" formatCode="0.00">
                  <c:v>1.2553560439560447</c:v>
                </c:pt>
                <c:pt idx="529" formatCode="0.00">
                  <c:v>1.25553076923077</c:v>
                </c:pt>
                <c:pt idx="530" formatCode="0.00">
                  <c:v>1.2557054945054953</c:v>
                </c:pt>
                <c:pt idx="531" formatCode="0.00">
                  <c:v>1.2558802197802206</c:v>
                </c:pt>
                <c:pt idx="532" formatCode="0.00">
                  <c:v>1.2560549450549459</c:v>
                </c:pt>
                <c:pt idx="533" formatCode="0.00">
                  <c:v>1.2562296703296711</c:v>
                </c:pt>
                <c:pt idx="534" formatCode="0.00">
                  <c:v>1.2564043956043964</c:v>
                </c:pt>
                <c:pt idx="535" formatCode="0.00">
                  <c:v>1.2565791208791217</c:v>
                </c:pt>
                <c:pt idx="536" formatCode="0.00">
                  <c:v>1.256753846153847</c:v>
                </c:pt>
                <c:pt idx="537" formatCode="0.00">
                  <c:v>1.2569285714285723</c:v>
                </c:pt>
                <c:pt idx="538" formatCode="0.00">
                  <c:v>1.2571032967032976</c:v>
                </c:pt>
                <c:pt idx="539" formatCode="0.00">
                  <c:v>1.2572780219780229</c:v>
                </c:pt>
                <c:pt idx="540" formatCode="0.00">
                  <c:v>1.2574527472527481</c:v>
                </c:pt>
                <c:pt idx="541" formatCode="0.00">
                  <c:v>1.2576274725274734</c:v>
                </c:pt>
                <c:pt idx="542" formatCode="0.00">
                  <c:v>1.2578021978021987</c:v>
                </c:pt>
                <c:pt idx="543" formatCode="0.00">
                  <c:v>1.257976923076924</c:v>
                </c:pt>
                <c:pt idx="544" formatCode="0.00">
                  <c:v>1.2581516483516493</c:v>
                </c:pt>
                <c:pt idx="545" formatCode="0.00">
                  <c:v>1.2583263736263746</c:v>
                </c:pt>
                <c:pt idx="546" formatCode="0.00">
                  <c:v>1.2585010989010998</c:v>
                </c:pt>
                <c:pt idx="547" formatCode="0.00">
                  <c:v>1.2586758241758251</c:v>
                </c:pt>
                <c:pt idx="548" formatCode="0.00">
                  <c:v>1.2588505494505504</c:v>
                </c:pt>
                <c:pt idx="549" formatCode="0.00">
                  <c:v>1.2590252747252757</c:v>
                </c:pt>
                <c:pt idx="550" formatCode="0.00">
                  <c:v>1.2591999999999999</c:v>
                </c:pt>
                <c:pt idx="551" formatCode="0.00">
                  <c:v>1.2593765027322403</c:v>
                </c:pt>
                <c:pt idx="552" formatCode="0.00">
                  <c:v>1.2595530054644808</c:v>
                </c:pt>
                <c:pt idx="553" formatCode="0.00">
                  <c:v>1.2597295081967212</c:v>
                </c:pt>
                <c:pt idx="554" formatCode="0.00">
                  <c:v>1.2599060109289617</c:v>
                </c:pt>
                <c:pt idx="555" formatCode="0.00">
                  <c:v>1.2600825136612022</c:v>
                </c:pt>
                <c:pt idx="556" formatCode="0.00">
                  <c:v>1.2602590163934426</c:v>
                </c:pt>
                <c:pt idx="557" formatCode="0.00">
                  <c:v>1.2604355191256831</c:v>
                </c:pt>
                <c:pt idx="558" formatCode="0.00">
                  <c:v>1.2606120218579235</c:v>
                </c:pt>
                <c:pt idx="559" formatCode="0.00">
                  <c:v>1.260788524590164</c:v>
                </c:pt>
                <c:pt idx="560" formatCode="0.00">
                  <c:v>1.2609650273224045</c:v>
                </c:pt>
                <c:pt idx="561" formatCode="0.00">
                  <c:v>1.2611415300546449</c:v>
                </c:pt>
                <c:pt idx="562" formatCode="0.00">
                  <c:v>1.2613180327868854</c:v>
                </c:pt>
                <c:pt idx="563" formatCode="0.00">
                  <c:v>1.2614945355191258</c:v>
                </c:pt>
                <c:pt idx="564" formatCode="0.00">
                  <c:v>1.2616710382513663</c:v>
                </c:pt>
                <c:pt idx="565" formatCode="0.00">
                  <c:v>1.2618475409836067</c:v>
                </c:pt>
                <c:pt idx="566" formatCode="0.00">
                  <c:v>1.2620240437158472</c:v>
                </c:pt>
                <c:pt idx="567" formatCode="0.00">
                  <c:v>1.2622005464480877</c:v>
                </c:pt>
                <c:pt idx="568" formatCode="0.00">
                  <c:v>1.2623770491803281</c:v>
                </c:pt>
                <c:pt idx="569" formatCode="0.00">
                  <c:v>1.2625535519125686</c:v>
                </c:pt>
                <c:pt idx="570" formatCode="0.00">
                  <c:v>1.262730054644809</c:v>
                </c:pt>
                <c:pt idx="571" formatCode="0.00">
                  <c:v>1.2629065573770495</c:v>
                </c:pt>
                <c:pt idx="572" formatCode="0.00">
                  <c:v>1.2630830601092899</c:v>
                </c:pt>
                <c:pt idx="573" formatCode="0.00">
                  <c:v>1.2632595628415304</c:v>
                </c:pt>
                <c:pt idx="574" formatCode="0.00">
                  <c:v>1.2634360655737709</c:v>
                </c:pt>
                <c:pt idx="575" formatCode="0.00">
                  <c:v>1.2636125683060113</c:v>
                </c:pt>
                <c:pt idx="576" formatCode="0.00">
                  <c:v>1.2637890710382518</c:v>
                </c:pt>
                <c:pt idx="577" formatCode="0.00">
                  <c:v>1.2639655737704922</c:v>
                </c:pt>
                <c:pt idx="578" formatCode="0.00">
                  <c:v>1.2641420765027327</c:v>
                </c:pt>
                <c:pt idx="579" formatCode="0.00">
                  <c:v>1.2643185792349731</c:v>
                </c:pt>
                <c:pt idx="580" formatCode="0.00">
                  <c:v>1.2644950819672136</c:v>
                </c:pt>
                <c:pt idx="581" formatCode="0.00">
                  <c:v>1.2646715846994541</c:v>
                </c:pt>
                <c:pt idx="582" formatCode="0.00">
                  <c:v>1.2648480874316945</c:v>
                </c:pt>
                <c:pt idx="583" formatCode="0.00">
                  <c:v>1.265024590163935</c:v>
                </c:pt>
                <c:pt idx="584" formatCode="0.00">
                  <c:v>1.2652010928961754</c:v>
                </c:pt>
                <c:pt idx="585" formatCode="0.00">
                  <c:v>1.2653775956284159</c:v>
                </c:pt>
                <c:pt idx="586" formatCode="0.00">
                  <c:v>1.2655540983606564</c:v>
                </c:pt>
                <c:pt idx="587" formatCode="0.00">
                  <c:v>1.2657306010928968</c:v>
                </c:pt>
                <c:pt idx="588" formatCode="0.00">
                  <c:v>1.2659071038251373</c:v>
                </c:pt>
                <c:pt idx="589" formatCode="0.00">
                  <c:v>1.2660836065573777</c:v>
                </c:pt>
                <c:pt idx="590" formatCode="0.00">
                  <c:v>1.2662601092896182</c:v>
                </c:pt>
                <c:pt idx="591" formatCode="0.00">
                  <c:v>1.2664366120218586</c:v>
                </c:pt>
                <c:pt idx="592" formatCode="0.00">
                  <c:v>1.2666131147540991</c:v>
                </c:pt>
                <c:pt idx="593" formatCode="0.00">
                  <c:v>1.2667896174863396</c:v>
                </c:pt>
                <c:pt idx="594" formatCode="0.00">
                  <c:v>1.26696612021858</c:v>
                </c:pt>
                <c:pt idx="595" formatCode="0.00">
                  <c:v>1.2671426229508205</c:v>
                </c:pt>
                <c:pt idx="596" formatCode="0.00">
                  <c:v>1.2673191256830609</c:v>
                </c:pt>
                <c:pt idx="597" formatCode="0.00">
                  <c:v>1.2674956284153014</c:v>
                </c:pt>
                <c:pt idx="598" formatCode="0.00">
                  <c:v>1.2676721311475418</c:v>
                </c:pt>
                <c:pt idx="599" formatCode="0.00">
                  <c:v>1.2678486338797823</c:v>
                </c:pt>
                <c:pt idx="600" formatCode="0.00">
                  <c:v>1.2680251366120228</c:v>
                </c:pt>
                <c:pt idx="601" formatCode="0.00">
                  <c:v>1.2682016393442632</c:v>
                </c:pt>
                <c:pt idx="602" formatCode="0.00">
                  <c:v>1.2683781420765037</c:v>
                </c:pt>
                <c:pt idx="603" formatCode="0.00">
                  <c:v>1.2685546448087441</c:v>
                </c:pt>
                <c:pt idx="604" formatCode="0.00">
                  <c:v>1.2687311475409846</c:v>
                </c:pt>
                <c:pt idx="605" formatCode="0.00">
                  <c:v>1.2689076502732251</c:v>
                </c:pt>
                <c:pt idx="606" formatCode="0.00">
                  <c:v>1.2690841530054655</c:v>
                </c:pt>
                <c:pt idx="607" formatCode="0.00">
                  <c:v>1.269260655737706</c:v>
                </c:pt>
                <c:pt idx="608" formatCode="0.00">
                  <c:v>1.2694371584699464</c:v>
                </c:pt>
                <c:pt idx="609" formatCode="0.00">
                  <c:v>1.2696136612021869</c:v>
                </c:pt>
                <c:pt idx="610" formatCode="0.00">
                  <c:v>1.2697901639344273</c:v>
                </c:pt>
                <c:pt idx="611" formatCode="0.00">
                  <c:v>1.2699666666666678</c:v>
                </c:pt>
                <c:pt idx="612" formatCode="0.00">
                  <c:v>1.2701431693989083</c:v>
                </c:pt>
                <c:pt idx="613" formatCode="0.00">
                  <c:v>1.2703196721311487</c:v>
                </c:pt>
                <c:pt idx="614" formatCode="0.00">
                  <c:v>1.2704961748633892</c:v>
                </c:pt>
                <c:pt idx="615" formatCode="0.00">
                  <c:v>1.2706726775956296</c:v>
                </c:pt>
                <c:pt idx="616" formatCode="0.00">
                  <c:v>1.2708491803278701</c:v>
                </c:pt>
                <c:pt idx="617" formatCode="0.00">
                  <c:v>1.2710256830601105</c:v>
                </c:pt>
                <c:pt idx="618" formatCode="0.00">
                  <c:v>1.271202185792351</c:v>
                </c:pt>
                <c:pt idx="619" formatCode="0.00">
                  <c:v>1.2713786885245915</c:v>
                </c:pt>
                <c:pt idx="620" formatCode="0.00">
                  <c:v>1.2715551912568319</c:v>
                </c:pt>
                <c:pt idx="621" formatCode="0.00">
                  <c:v>1.2717316939890724</c:v>
                </c:pt>
                <c:pt idx="622" formatCode="0.00">
                  <c:v>1.2719081967213128</c:v>
                </c:pt>
                <c:pt idx="623" formatCode="0.00">
                  <c:v>1.2720846994535533</c:v>
                </c:pt>
                <c:pt idx="624" formatCode="0.00">
                  <c:v>1.2722612021857937</c:v>
                </c:pt>
                <c:pt idx="625" formatCode="0.00">
                  <c:v>1.2724377049180342</c:v>
                </c:pt>
                <c:pt idx="626" formatCode="0.00">
                  <c:v>1.2726142076502747</c:v>
                </c:pt>
                <c:pt idx="627" formatCode="0.00">
                  <c:v>1.2727907103825151</c:v>
                </c:pt>
                <c:pt idx="628" formatCode="0.00">
                  <c:v>1.2729672131147556</c:v>
                </c:pt>
                <c:pt idx="629" formatCode="0.00">
                  <c:v>1.273143715846996</c:v>
                </c:pt>
                <c:pt idx="630" formatCode="0.00">
                  <c:v>1.2733202185792365</c:v>
                </c:pt>
                <c:pt idx="631" formatCode="0.00">
                  <c:v>1.273496721311477</c:v>
                </c:pt>
                <c:pt idx="632" formatCode="0.00">
                  <c:v>1.2736732240437174</c:v>
                </c:pt>
                <c:pt idx="633" formatCode="0.00">
                  <c:v>1.2738497267759579</c:v>
                </c:pt>
                <c:pt idx="634" formatCode="0.00">
                  <c:v>1.2740262295081983</c:v>
                </c:pt>
                <c:pt idx="635" formatCode="0.00">
                  <c:v>1.2742027322404388</c:v>
                </c:pt>
                <c:pt idx="636" formatCode="0.00">
                  <c:v>1.2743792349726792</c:v>
                </c:pt>
                <c:pt idx="637" formatCode="0.00">
                  <c:v>1.2745557377049197</c:v>
                </c:pt>
                <c:pt idx="638" formatCode="0.00">
                  <c:v>1.2747322404371602</c:v>
                </c:pt>
                <c:pt idx="639" formatCode="0.00">
                  <c:v>1.2749087431694006</c:v>
                </c:pt>
                <c:pt idx="640" formatCode="0.00">
                  <c:v>1.2750852459016411</c:v>
                </c:pt>
                <c:pt idx="641" formatCode="0.00">
                  <c:v>1.2752617486338815</c:v>
                </c:pt>
                <c:pt idx="642" formatCode="0.00">
                  <c:v>1.275438251366122</c:v>
                </c:pt>
                <c:pt idx="643" formatCode="0.00">
                  <c:v>1.2756147540983624</c:v>
                </c:pt>
                <c:pt idx="644" formatCode="0.00">
                  <c:v>1.2757912568306029</c:v>
                </c:pt>
                <c:pt idx="645" formatCode="0.00">
                  <c:v>1.2759677595628434</c:v>
                </c:pt>
                <c:pt idx="646" formatCode="0.00">
                  <c:v>1.2761442622950838</c:v>
                </c:pt>
                <c:pt idx="647" formatCode="0.00">
                  <c:v>1.2763207650273243</c:v>
                </c:pt>
                <c:pt idx="648" formatCode="0.00">
                  <c:v>1.2764972677595647</c:v>
                </c:pt>
                <c:pt idx="649" formatCode="0.00">
                  <c:v>1.2766737704918052</c:v>
                </c:pt>
                <c:pt idx="650" formatCode="0.00">
                  <c:v>1.2768502732240457</c:v>
                </c:pt>
                <c:pt idx="651" formatCode="0.00">
                  <c:v>1.2770267759562861</c:v>
                </c:pt>
                <c:pt idx="652" formatCode="0.00">
                  <c:v>1.2772032786885266</c:v>
                </c:pt>
                <c:pt idx="653" formatCode="0.00">
                  <c:v>1.277379781420767</c:v>
                </c:pt>
                <c:pt idx="654" formatCode="0.00">
                  <c:v>1.2775562841530075</c:v>
                </c:pt>
                <c:pt idx="655" formatCode="0.00">
                  <c:v>1.2777327868852479</c:v>
                </c:pt>
                <c:pt idx="656" formatCode="0.00">
                  <c:v>1.2779092896174884</c:v>
                </c:pt>
                <c:pt idx="657" formatCode="0.00">
                  <c:v>1.2780857923497289</c:v>
                </c:pt>
                <c:pt idx="658" formatCode="0.00">
                  <c:v>1.2782622950819693</c:v>
                </c:pt>
                <c:pt idx="659" formatCode="0.00">
                  <c:v>1.2784387978142098</c:v>
                </c:pt>
                <c:pt idx="660" formatCode="0.00">
                  <c:v>1.2786153005464502</c:v>
                </c:pt>
                <c:pt idx="661" formatCode="0.00">
                  <c:v>1.2787918032786907</c:v>
                </c:pt>
                <c:pt idx="662" formatCode="0.00">
                  <c:v>1.2789683060109311</c:v>
                </c:pt>
                <c:pt idx="663" formatCode="0.00">
                  <c:v>1.2791448087431716</c:v>
                </c:pt>
                <c:pt idx="664" formatCode="0.00">
                  <c:v>1.2793213114754121</c:v>
                </c:pt>
                <c:pt idx="665" formatCode="0.00">
                  <c:v>1.2794978142076525</c:v>
                </c:pt>
                <c:pt idx="666" formatCode="0.00">
                  <c:v>1.279674316939893</c:v>
                </c:pt>
                <c:pt idx="667" formatCode="0.00">
                  <c:v>1.2798508196721334</c:v>
                </c:pt>
                <c:pt idx="668" formatCode="0.00">
                  <c:v>1.2800273224043739</c:v>
                </c:pt>
                <c:pt idx="669" formatCode="0.00">
                  <c:v>1.2802038251366143</c:v>
                </c:pt>
                <c:pt idx="670" formatCode="0.00">
                  <c:v>1.2803803278688548</c:v>
                </c:pt>
                <c:pt idx="671" formatCode="0.00">
                  <c:v>1.2805568306010953</c:v>
                </c:pt>
                <c:pt idx="672" formatCode="0.00">
                  <c:v>1.2807333333333357</c:v>
                </c:pt>
                <c:pt idx="673" formatCode="0.00">
                  <c:v>1.2809098360655762</c:v>
                </c:pt>
                <c:pt idx="674" formatCode="0.00">
                  <c:v>1.2810863387978166</c:v>
                </c:pt>
                <c:pt idx="675" formatCode="0.00">
                  <c:v>1.2812628415300571</c:v>
                </c:pt>
                <c:pt idx="676" formatCode="0.00">
                  <c:v>1.2814393442622976</c:v>
                </c:pt>
                <c:pt idx="677" formatCode="0.00">
                  <c:v>1.281615846994538</c:v>
                </c:pt>
                <c:pt idx="678" formatCode="0.00">
                  <c:v>1.2817923497267785</c:v>
                </c:pt>
                <c:pt idx="679" formatCode="0.00">
                  <c:v>1.2819688524590189</c:v>
                </c:pt>
                <c:pt idx="680" formatCode="0.00">
                  <c:v>1.2821453551912594</c:v>
                </c:pt>
                <c:pt idx="681" formatCode="0.00">
                  <c:v>1.2823218579234998</c:v>
                </c:pt>
                <c:pt idx="682" formatCode="0.00">
                  <c:v>1.2824983606557403</c:v>
                </c:pt>
                <c:pt idx="683" formatCode="0.00">
                  <c:v>1.2826748633879808</c:v>
                </c:pt>
                <c:pt idx="684" formatCode="0.00">
                  <c:v>1.2828513661202212</c:v>
                </c:pt>
                <c:pt idx="685" formatCode="0.00">
                  <c:v>1.2830278688524617</c:v>
                </c:pt>
                <c:pt idx="686" formatCode="0.00">
                  <c:v>1.2832043715847021</c:v>
                </c:pt>
                <c:pt idx="687" formatCode="0.00">
                  <c:v>1.2833808743169426</c:v>
                </c:pt>
                <c:pt idx="688" formatCode="0.00">
                  <c:v>1.283557377049183</c:v>
                </c:pt>
                <c:pt idx="689" formatCode="0.00">
                  <c:v>1.2837338797814235</c:v>
                </c:pt>
                <c:pt idx="690" formatCode="0.00">
                  <c:v>1.283910382513664</c:v>
                </c:pt>
                <c:pt idx="691" formatCode="0.00">
                  <c:v>1.2840868852459044</c:v>
                </c:pt>
                <c:pt idx="692" formatCode="0.00">
                  <c:v>1.2842633879781449</c:v>
                </c:pt>
                <c:pt idx="693" formatCode="0.00">
                  <c:v>1.2844398907103853</c:v>
                </c:pt>
                <c:pt idx="694" formatCode="0.00">
                  <c:v>1.2846163934426258</c:v>
                </c:pt>
                <c:pt idx="695" formatCode="0.00">
                  <c:v>1.2847928961748663</c:v>
                </c:pt>
                <c:pt idx="696" formatCode="0.00">
                  <c:v>1.2849693989071067</c:v>
                </c:pt>
                <c:pt idx="697" formatCode="0.00">
                  <c:v>1.2851459016393472</c:v>
                </c:pt>
                <c:pt idx="698" formatCode="0.00">
                  <c:v>1.2853224043715876</c:v>
                </c:pt>
                <c:pt idx="699" formatCode="0.00">
                  <c:v>1.2854989071038281</c:v>
                </c:pt>
                <c:pt idx="700" formatCode="0.00">
                  <c:v>1.2856754098360685</c:v>
                </c:pt>
                <c:pt idx="701" formatCode="0.00">
                  <c:v>1.285851912568309</c:v>
                </c:pt>
                <c:pt idx="702" formatCode="0.00">
                  <c:v>1.2860284153005495</c:v>
                </c:pt>
                <c:pt idx="703" formatCode="0.00">
                  <c:v>1.2862049180327899</c:v>
                </c:pt>
                <c:pt idx="704" formatCode="0.00">
                  <c:v>1.2863814207650304</c:v>
                </c:pt>
                <c:pt idx="705" formatCode="0.00">
                  <c:v>1.2865579234972708</c:v>
                </c:pt>
                <c:pt idx="706" formatCode="0.00">
                  <c:v>1.2867344262295113</c:v>
                </c:pt>
                <c:pt idx="707" formatCode="0.00">
                  <c:v>1.2869109289617517</c:v>
                </c:pt>
                <c:pt idx="708" formatCode="0.00">
                  <c:v>1.2870874316939922</c:v>
                </c:pt>
                <c:pt idx="709" formatCode="0.00">
                  <c:v>1.2872639344262327</c:v>
                </c:pt>
                <c:pt idx="710" formatCode="0.00">
                  <c:v>1.2874404371584731</c:v>
                </c:pt>
                <c:pt idx="711" formatCode="0.00">
                  <c:v>1.2876169398907136</c:v>
                </c:pt>
                <c:pt idx="712" formatCode="0.00">
                  <c:v>1.287793442622954</c:v>
                </c:pt>
                <c:pt idx="713" formatCode="0.00">
                  <c:v>1.2879699453551945</c:v>
                </c:pt>
                <c:pt idx="714" formatCode="0.00">
                  <c:v>1.2881464480874349</c:v>
                </c:pt>
                <c:pt idx="715" formatCode="0.00">
                  <c:v>1.2883229508196754</c:v>
                </c:pt>
                <c:pt idx="716" formatCode="0.00">
                  <c:v>1.2884994535519159</c:v>
                </c:pt>
                <c:pt idx="717" formatCode="0.00">
                  <c:v>1.2886759562841563</c:v>
                </c:pt>
                <c:pt idx="718" formatCode="0.00">
                  <c:v>1.2888524590163968</c:v>
                </c:pt>
                <c:pt idx="719" formatCode="0.00">
                  <c:v>1.2890289617486372</c:v>
                </c:pt>
                <c:pt idx="720" formatCode="0.00">
                  <c:v>1.2892054644808777</c:v>
                </c:pt>
                <c:pt idx="721" formatCode="0.00">
                  <c:v>1.2893819672131182</c:v>
                </c:pt>
                <c:pt idx="722" formatCode="0.00">
                  <c:v>1.2895584699453586</c:v>
                </c:pt>
                <c:pt idx="723" formatCode="0.00">
                  <c:v>1.2897349726775991</c:v>
                </c:pt>
                <c:pt idx="724" formatCode="0.00">
                  <c:v>1.2899114754098395</c:v>
                </c:pt>
                <c:pt idx="725" formatCode="0.00">
                  <c:v>1.29008797814208</c:v>
                </c:pt>
                <c:pt idx="726" formatCode="0.00">
                  <c:v>1.2902644808743204</c:v>
                </c:pt>
                <c:pt idx="727" formatCode="0.00">
                  <c:v>1.2904409836065609</c:v>
                </c:pt>
                <c:pt idx="728" formatCode="0.00">
                  <c:v>1.2906174863388014</c:v>
                </c:pt>
                <c:pt idx="729" formatCode="0.00">
                  <c:v>1.2907939890710418</c:v>
                </c:pt>
                <c:pt idx="730" formatCode="0.00">
                  <c:v>1.2909704918032823</c:v>
                </c:pt>
                <c:pt idx="731" formatCode="0.00">
                  <c:v>1.2911469945355227</c:v>
                </c:pt>
                <c:pt idx="732" formatCode="0.00">
                  <c:v>1.2913234972677632</c:v>
                </c:pt>
                <c:pt idx="733" formatCode="#,##0.00_);\(#,##0.00\)">
                  <c:v>1.2915000000000001</c:v>
                </c:pt>
              </c:numCache>
            </c:numRef>
          </c:val>
          <c:extLst>
            <c:ext xmlns:c16="http://schemas.microsoft.com/office/drawing/2014/chart" uri="{C3380CC4-5D6E-409C-BE32-E72D297353CC}">
              <c16:uniqueId val="{00000002-5A60-4254-A339-C5CC36D431CA}"/>
            </c:ext>
          </c:extLst>
        </c:ser>
        <c:ser>
          <c:idx val="5"/>
          <c:order val="5"/>
          <c:spPr>
            <a:solidFill>
              <a:schemeClr val="bg1"/>
            </a:solidFill>
            <a:ln>
              <a:noFill/>
            </a:ln>
            <a:effectLst/>
          </c:spPr>
          <c:cat>
            <c:numRef>
              <c:f>GBPUSD!$B$4:$B$6780</c:f>
              <c:numCache>
                <c:formatCode>m/d/yyyy</c:formatCode>
                <c:ptCount val="677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GBPUSD!$H$4:$H$6780</c:f>
              <c:numCache>
                <c:formatCode>General</c:formatCode>
                <c:ptCount val="6777"/>
                <c:pt idx="372">
                  <c:v>1.2684</c:v>
                </c:pt>
                <c:pt idx="373" formatCode="0.00">
                  <c:v>1.267383908045977</c:v>
                </c:pt>
                <c:pt idx="374" formatCode="0.00">
                  <c:v>1.266367816091954</c:v>
                </c:pt>
                <c:pt idx="375" formatCode="0.00">
                  <c:v>1.2653517241379311</c:v>
                </c:pt>
                <c:pt idx="376" formatCode="0.00">
                  <c:v>1.2643356321839081</c:v>
                </c:pt>
                <c:pt idx="377" formatCode="0.00">
                  <c:v>1.2633195402298851</c:v>
                </c:pt>
                <c:pt idx="378" formatCode="0.00">
                  <c:v>1.2623034482758622</c:v>
                </c:pt>
                <c:pt idx="379" formatCode="0.00">
                  <c:v>1.2612873563218392</c:v>
                </c:pt>
                <c:pt idx="380" formatCode="0.00">
                  <c:v>1.2602712643678162</c:v>
                </c:pt>
                <c:pt idx="381" formatCode="0.00">
                  <c:v>1.2592551724137933</c:v>
                </c:pt>
                <c:pt idx="382" formatCode="0.00">
                  <c:v>1.2582390804597703</c:v>
                </c:pt>
                <c:pt idx="383" formatCode="0.00">
                  <c:v>1.2572229885057473</c:v>
                </c:pt>
                <c:pt idx="384" formatCode="0.00">
                  <c:v>1.2562068965517244</c:v>
                </c:pt>
                <c:pt idx="385" formatCode="0.00">
                  <c:v>1.2551908045977014</c:v>
                </c:pt>
                <c:pt idx="386" formatCode="0.00">
                  <c:v>1.2541747126436784</c:v>
                </c:pt>
                <c:pt idx="387" formatCode="0.00">
                  <c:v>1.2531586206896554</c:v>
                </c:pt>
                <c:pt idx="388" formatCode="0.00">
                  <c:v>1.2521425287356325</c:v>
                </c:pt>
                <c:pt idx="389" formatCode="0.00">
                  <c:v>1.2511264367816095</c:v>
                </c:pt>
                <c:pt idx="390" formatCode="0.00">
                  <c:v>1.2501103448275865</c:v>
                </c:pt>
                <c:pt idx="391" formatCode="0.00">
                  <c:v>1.2490942528735636</c:v>
                </c:pt>
                <c:pt idx="392" formatCode="0.00">
                  <c:v>1.2480781609195406</c:v>
                </c:pt>
                <c:pt idx="393" formatCode="0.00">
                  <c:v>1.2470620689655176</c:v>
                </c:pt>
                <c:pt idx="394" formatCode="0.00">
                  <c:v>1.2460459770114947</c:v>
                </c:pt>
                <c:pt idx="395" formatCode="0.00">
                  <c:v>1.2450298850574717</c:v>
                </c:pt>
                <c:pt idx="396" formatCode="0.00">
                  <c:v>1.2440137931034487</c:v>
                </c:pt>
                <c:pt idx="397" formatCode="0.00">
                  <c:v>1.2429977011494258</c:v>
                </c:pt>
                <c:pt idx="398" formatCode="0.00">
                  <c:v>1.2419816091954028</c:v>
                </c:pt>
                <c:pt idx="399" formatCode="0.00">
                  <c:v>1.2409655172413798</c:v>
                </c:pt>
                <c:pt idx="400" formatCode="0.00">
                  <c:v>1.2399494252873569</c:v>
                </c:pt>
                <c:pt idx="401" formatCode="0.00">
                  <c:v>1.2389333333333339</c:v>
                </c:pt>
                <c:pt idx="402" formatCode="0.00">
                  <c:v>1.2379172413793109</c:v>
                </c:pt>
                <c:pt idx="403" formatCode="0.00">
                  <c:v>1.2369011494252879</c:v>
                </c:pt>
                <c:pt idx="404" formatCode="0.00">
                  <c:v>1.235885057471265</c:v>
                </c:pt>
                <c:pt idx="405" formatCode="0.00">
                  <c:v>1.234868965517242</c:v>
                </c:pt>
                <c:pt idx="406" formatCode="0.00">
                  <c:v>1.233852873563219</c:v>
                </c:pt>
                <c:pt idx="407" formatCode="0.00">
                  <c:v>1.2328367816091961</c:v>
                </c:pt>
                <c:pt idx="408" formatCode="0.00">
                  <c:v>1.2318206896551731</c:v>
                </c:pt>
                <c:pt idx="409" formatCode="0.00">
                  <c:v>1.2308045977011501</c:v>
                </c:pt>
                <c:pt idx="410" formatCode="0.00">
                  <c:v>1.2297885057471272</c:v>
                </c:pt>
                <c:pt idx="411" formatCode="0.00">
                  <c:v>1.2287724137931042</c:v>
                </c:pt>
                <c:pt idx="412" formatCode="0.00">
                  <c:v>1.2277563218390812</c:v>
                </c:pt>
                <c:pt idx="413" formatCode="0.00">
                  <c:v>1.2267402298850583</c:v>
                </c:pt>
                <c:pt idx="414" formatCode="0.00">
                  <c:v>1.2257241379310353</c:v>
                </c:pt>
                <c:pt idx="415" formatCode="0.00">
                  <c:v>1.2247080459770123</c:v>
                </c:pt>
                <c:pt idx="416" formatCode="0.00">
                  <c:v>1.2236919540229894</c:v>
                </c:pt>
                <c:pt idx="417" formatCode="0.00">
                  <c:v>1.2226758620689664</c:v>
                </c:pt>
                <c:pt idx="418" formatCode="0.00">
                  <c:v>1.2216597701149434</c:v>
                </c:pt>
                <c:pt idx="419" formatCode="0.00">
                  <c:v>1.2206436781609205</c:v>
                </c:pt>
                <c:pt idx="420" formatCode="0.00">
                  <c:v>1.2196275862068975</c:v>
                </c:pt>
                <c:pt idx="421" formatCode="0.00">
                  <c:v>1.2186114942528745</c:v>
                </c:pt>
                <c:pt idx="422" formatCode="0.00">
                  <c:v>1.2175954022988515</c:v>
                </c:pt>
                <c:pt idx="423" formatCode="0.00">
                  <c:v>1.2165793103448286</c:v>
                </c:pt>
                <c:pt idx="424" formatCode="0.00">
                  <c:v>1.2155632183908056</c:v>
                </c:pt>
                <c:pt idx="425" formatCode="0.00">
                  <c:v>1.2145471264367826</c:v>
                </c:pt>
                <c:pt idx="426" formatCode="0.00">
                  <c:v>1.2135310344827597</c:v>
                </c:pt>
                <c:pt idx="427" formatCode="0.00">
                  <c:v>1.2125149425287367</c:v>
                </c:pt>
                <c:pt idx="428" formatCode="0.00">
                  <c:v>1.2114988505747137</c:v>
                </c:pt>
                <c:pt idx="429" formatCode="0.00">
                  <c:v>1.2104827586206908</c:v>
                </c:pt>
                <c:pt idx="430" formatCode="0.00">
                  <c:v>1.2094666666666678</c:v>
                </c:pt>
                <c:pt idx="431" formatCode="0.00">
                  <c:v>1.2084505747126448</c:v>
                </c:pt>
                <c:pt idx="432" formatCode="0.00">
                  <c:v>1.2074344827586219</c:v>
                </c:pt>
                <c:pt idx="433" formatCode="0.00">
                  <c:v>1.2064183908045989</c:v>
                </c:pt>
                <c:pt idx="434" formatCode="0.00">
                  <c:v>1.2054022988505759</c:v>
                </c:pt>
                <c:pt idx="435" formatCode="0.00">
                  <c:v>1.204386206896553</c:v>
                </c:pt>
                <c:pt idx="436" formatCode="0.00">
                  <c:v>1.20337011494253</c:v>
                </c:pt>
                <c:pt idx="437" formatCode="0.00">
                  <c:v>1.202354022988507</c:v>
                </c:pt>
                <c:pt idx="438" formatCode="0.00">
                  <c:v>1.2013379310344841</c:v>
                </c:pt>
                <c:pt idx="439" formatCode="0.00">
                  <c:v>1.2003218390804611</c:v>
                </c:pt>
                <c:pt idx="440" formatCode="0.00">
                  <c:v>1.1993057471264381</c:v>
                </c:pt>
                <c:pt idx="441" formatCode="0.00">
                  <c:v>1.1982896551724151</c:v>
                </c:pt>
                <c:pt idx="442" formatCode="0.00">
                  <c:v>1.1972735632183922</c:v>
                </c:pt>
                <c:pt idx="443" formatCode="0.00">
                  <c:v>1.1962574712643692</c:v>
                </c:pt>
                <c:pt idx="444" formatCode="0.00">
                  <c:v>1.1952413793103462</c:v>
                </c:pt>
                <c:pt idx="445" formatCode="0.00">
                  <c:v>1.1942252873563233</c:v>
                </c:pt>
                <c:pt idx="446" formatCode="0.00">
                  <c:v>1.1932091954023003</c:v>
                </c:pt>
                <c:pt idx="447" formatCode="0.00">
                  <c:v>1.1921931034482773</c:v>
                </c:pt>
                <c:pt idx="448" formatCode="0.00">
                  <c:v>1.1911770114942544</c:v>
                </c:pt>
                <c:pt idx="449" formatCode="0.00">
                  <c:v>1.1901609195402314</c:v>
                </c:pt>
                <c:pt idx="450" formatCode="0.00">
                  <c:v>1.1891448275862084</c:v>
                </c:pt>
                <c:pt idx="451" formatCode="0.00">
                  <c:v>1.1881287356321855</c:v>
                </c:pt>
                <c:pt idx="452" formatCode="0.00">
                  <c:v>1.1871126436781625</c:v>
                </c:pt>
                <c:pt idx="453" formatCode="0.00">
                  <c:v>1.1860965517241395</c:v>
                </c:pt>
                <c:pt idx="454" formatCode="0.00">
                  <c:v>1.1850804597701166</c:v>
                </c:pt>
                <c:pt idx="455" formatCode="0.00">
                  <c:v>1.1840643678160936</c:v>
                </c:pt>
                <c:pt idx="456" formatCode="0.00">
                  <c:v>1.1830482758620706</c:v>
                </c:pt>
                <c:pt idx="457" formatCode="0.00">
                  <c:v>1.1820321839080477</c:v>
                </c:pt>
                <c:pt idx="458" formatCode="0.00">
                  <c:v>1.1810160919540247</c:v>
                </c:pt>
                <c:pt idx="459" formatCode="0.00">
                  <c:v>1.18</c:v>
                </c:pt>
                <c:pt idx="460" formatCode="0.00">
                  <c:v>1.1804395604395603</c:v>
                </c:pt>
                <c:pt idx="461" formatCode="0.00">
                  <c:v>1.1808791208791207</c:v>
                </c:pt>
                <c:pt idx="462" formatCode="0.00">
                  <c:v>1.1813186813186811</c:v>
                </c:pt>
                <c:pt idx="463" formatCode="0.00">
                  <c:v>1.1817582417582415</c:v>
                </c:pt>
                <c:pt idx="464" formatCode="0.00">
                  <c:v>1.1821978021978019</c:v>
                </c:pt>
                <c:pt idx="465" formatCode="0.00">
                  <c:v>1.1826373626373623</c:v>
                </c:pt>
                <c:pt idx="466" formatCode="0.00">
                  <c:v>1.1830769230769227</c:v>
                </c:pt>
                <c:pt idx="467" formatCode="0.00">
                  <c:v>1.1835164835164831</c:v>
                </c:pt>
                <c:pt idx="468" formatCode="0.00">
                  <c:v>1.1839560439560435</c:v>
                </c:pt>
                <c:pt idx="469" formatCode="0.00">
                  <c:v>1.1843956043956039</c:v>
                </c:pt>
                <c:pt idx="470" formatCode="0.00">
                  <c:v>1.1848351648351643</c:v>
                </c:pt>
                <c:pt idx="471" formatCode="0.00">
                  <c:v>1.1852747252747247</c:v>
                </c:pt>
                <c:pt idx="472" formatCode="0.00">
                  <c:v>1.1857142857142851</c:v>
                </c:pt>
                <c:pt idx="473" formatCode="0.00">
                  <c:v>1.1861538461538454</c:v>
                </c:pt>
                <c:pt idx="474" formatCode="0.00">
                  <c:v>1.1865934065934058</c:v>
                </c:pt>
                <c:pt idx="475" formatCode="0.00">
                  <c:v>1.1870329670329662</c:v>
                </c:pt>
                <c:pt idx="476" formatCode="0.00">
                  <c:v>1.1874725274725266</c:v>
                </c:pt>
                <c:pt idx="477" formatCode="0.00">
                  <c:v>1.187912087912087</c:v>
                </c:pt>
                <c:pt idx="478" formatCode="0.00">
                  <c:v>1.1883516483516474</c:v>
                </c:pt>
                <c:pt idx="479" formatCode="0.00">
                  <c:v>1.1887912087912078</c:v>
                </c:pt>
                <c:pt idx="480" formatCode="0.00">
                  <c:v>1.1892307692307682</c:v>
                </c:pt>
                <c:pt idx="481" formatCode="0.00">
                  <c:v>1.1896703296703286</c:v>
                </c:pt>
                <c:pt idx="482" formatCode="0.00">
                  <c:v>1.190109890109889</c:v>
                </c:pt>
                <c:pt idx="483" formatCode="0.00">
                  <c:v>1.1905494505494494</c:v>
                </c:pt>
                <c:pt idx="484" formatCode="0.00">
                  <c:v>1.1909890109890098</c:v>
                </c:pt>
                <c:pt idx="485" formatCode="0.00">
                  <c:v>1.1914285714285702</c:v>
                </c:pt>
                <c:pt idx="486" formatCode="0.00">
                  <c:v>1.1918681318681306</c:v>
                </c:pt>
                <c:pt idx="487" formatCode="0.00">
                  <c:v>1.192307692307691</c:v>
                </c:pt>
                <c:pt idx="488" formatCode="0.00">
                  <c:v>1.1927472527472514</c:v>
                </c:pt>
                <c:pt idx="489" formatCode="0.00">
                  <c:v>1.1931868131868117</c:v>
                </c:pt>
                <c:pt idx="490" formatCode="0.00">
                  <c:v>1.1936263736263721</c:v>
                </c:pt>
                <c:pt idx="491" formatCode="0.00">
                  <c:v>1.1940659340659325</c:v>
                </c:pt>
                <c:pt idx="492" formatCode="0.00">
                  <c:v>1.1945054945054929</c:v>
                </c:pt>
                <c:pt idx="493" formatCode="0.00">
                  <c:v>1.1949450549450533</c:v>
                </c:pt>
                <c:pt idx="494" formatCode="0.00">
                  <c:v>1.1953846153846137</c:v>
                </c:pt>
                <c:pt idx="495" formatCode="0.00">
                  <c:v>1.1958241758241741</c:v>
                </c:pt>
                <c:pt idx="496" formatCode="0.00">
                  <c:v>1.1962637362637345</c:v>
                </c:pt>
                <c:pt idx="497" formatCode="0.00">
                  <c:v>1.1967032967032949</c:v>
                </c:pt>
                <c:pt idx="498" formatCode="0.00">
                  <c:v>1.1971428571428553</c:v>
                </c:pt>
                <c:pt idx="499" formatCode="0.00">
                  <c:v>1.1975824175824157</c:v>
                </c:pt>
                <c:pt idx="500" formatCode="0.00">
                  <c:v>1.1980219780219761</c:v>
                </c:pt>
                <c:pt idx="501" formatCode="0.00">
                  <c:v>1.1984615384615365</c:v>
                </c:pt>
                <c:pt idx="502" formatCode="0.00">
                  <c:v>1.1989010989010969</c:v>
                </c:pt>
                <c:pt idx="503" formatCode="0.00">
                  <c:v>1.1993406593406573</c:v>
                </c:pt>
                <c:pt idx="504" formatCode="0.00">
                  <c:v>1.1997802197802176</c:v>
                </c:pt>
                <c:pt idx="505" formatCode="0.00">
                  <c:v>1.200219780219778</c:v>
                </c:pt>
                <c:pt idx="506" formatCode="0.00">
                  <c:v>1.2006593406593384</c:v>
                </c:pt>
                <c:pt idx="507" formatCode="0.00">
                  <c:v>1.2010989010988988</c:v>
                </c:pt>
                <c:pt idx="508" formatCode="0.00">
                  <c:v>1.2015384615384592</c:v>
                </c:pt>
                <c:pt idx="509" formatCode="0.00">
                  <c:v>1.2019780219780196</c:v>
                </c:pt>
                <c:pt idx="510" formatCode="0.00">
                  <c:v>1.20241758241758</c:v>
                </c:pt>
                <c:pt idx="511" formatCode="0.00">
                  <c:v>1.2028571428571404</c:v>
                </c:pt>
                <c:pt idx="512" formatCode="0.00">
                  <c:v>1.2032967032967008</c:v>
                </c:pt>
                <c:pt idx="513" formatCode="0.00">
                  <c:v>1.2037362637362612</c:v>
                </c:pt>
                <c:pt idx="514" formatCode="0.00">
                  <c:v>1.2041758241758216</c:v>
                </c:pt>
                <c:pt idx="515" formatCode="0.00">
                  <c:v>1.204615384615382</c:v>
                </c:pt>
                <c:pt idx="516" formatCode="0.00">
                  <c:v>1.2050549450549424</c:v>
                </c:pt>
                <c:pt idx="517" formatCode="0.00">
                  <c:v>1.2054945054945028</c:v>
                </c:pt>
                <c:pt idx="518" formatCode="0.00">
                  <c:v>1.2059340659340632</c:v>
                </c:pt>
                <c:pt idx="519" formatCode="0.00">
                  <c:v>1.2063736263736236</c:v>
                </c:pt>
                <c:pt idx="520" formatCode="0.00">
                  <c:v>1.2068131868131839</c:v>
                </c:pt>
                <c:pt idx="521" formatCode="0.00">
                  <c:v>1.2072527472527443</c:v>
                </c:pt>
                <c:pt idx="522" formatCode="0.00">
                  <c:v>1.2076923076923047</c:v>
                </c:pt>
                <c:pt idx="523" formatCode="0.00">
                  <c:v>1.2081318681318651</c:v>
                </c:pt>
                <c:pt idx="524" formatCode="0.00">
                  <c:v>1.2085714285714255</c:v>
                </c:pt>
                <c:pt idx="525" formatCode="0.00">
                  <c:v>1.2090109890109859</c:v>
                </c:pt>
                <c:pt idx="526" formatCode="0.00">
                  <c:v>1.2094505494505463</c:v>
                </c:pt>
                <c:pt idx="527" formatCode="0.00">
                  <c:v>1.2098901098901067</c:v>
                </c:pt>
                <c:pt idx="528" formatCode="0.00">
                  <c:v>1.2103296703296671</c:v>
                </c:pt>
                <c:pt idx="529" formatCode="0.00">
                  <c:v>1.2107692307692275</c:v>
                </c:pt>
                <c:pt idx="530" formatCode="0.00">
                  <c:v>1.2112087912087879</c:v>
                </c:pt>
                <c:pt idx="531" formatCode="0.00">
                  <c:v>1.2116483516483483</c:v>
                </c:pt>
                <c:pt idx="532" formatCode="0.00">
                  <c:v>1.2120879120879087</c:v>
                </c:pt>
                <c:pt idx="533" formatCode="0.00">
                  <c:v>1.2125274725274691</c:v>
                </c:pt>
                <c:pt idx="534" formatCode="0.00">
                  <c:v>1.2129670329670295</c:v>
                </c:pt>
                <c:pt idx="535" formatCode="0.00">
                  <c:v>1.2134065934065899</c:v>
                </c:pt>
                <c:pt idx="536" formatCode="0.00">
                  <c:v>1.2138461538461502</c:v>
                </c:pt>
                <c:pt idx="537" formatCode="0.00">
                  <c:v>1.2142857142857106</c:v>
                </c:pt>
                <c:pt idx="538" formatCode="0.00">
                  <c:v>1.214725274725271</c:v>
                </c:pt>
                <c:pt idx="539" formatCode="0.00">
                  <c:v>1.2151648351648314</c:v>
                </c:pt>
                <c:pt idx="540" formatCode="0.00">
                  <c:v>1.2156043956043918</c:v>
                </c:pt>
                <c:pt idx="541" formatCode="0.00">
                  <c:v>1.2160439560439522</c:v>
                </c:pt>
                <c:pt idx="542" formatCode="0.00">
                  <c:v>1.2164835164835126</c:v>
                </c:pt>
                <c:pt idx="543" formatCode="0.00">
                  <c:v>1.216923076923073</c:v>
                </c:pt>
                <c:pt idx="544" formatCode="0.00">
                  <c:v>1.2173626373626334</c:v>
                </c:pt>
                <c:pt idx="545" formatCode="0.00">
                  <c:v>1.2178021978021938</c:v>
                </c:pt>
                <c:pt idx="546" formatCode="0.00">
                  <c:v>1.2182417582417542</c:v>
                </c:pt>
                <c:pt idx="547" formatCode="0.00">
                  <c:v>1.2186813186813146</c:v>
                </c:pt>
                <c:pt idx="548" formatCode="0.00">
                  <c:v>1.219120879120875</c:v>
                </c:pt>
                <c:pt idx="549" formatCode="0.00">
                  <c:v>1.2195604395604354</c:v>
                </c:pt>
                <c:pt idx="550" formatCode="0.00">
                  <c:v>1.22</c:v>
                </c:pt>
                <c:pt idx="551" formatCode="0.00">
                  <c:v>1.220054644808743</c:v>
                </c:pt>
                <c:pt idx="552" formatCode="0.00">
                  <c:v>1.2201092896174861</c:v>
                </c:pt>
                <c:pt idx="553" formatCode="0.00">
                  <c:v>1.2201639344262292</c:v>
                </c:pt>
                <c:pt idx="554" formatCode="0.00">
                  <c:v>1.2202185792349722</c:v>
                </c:pt>
                <c:pt idx="555" formatCode="0.00">
                  <c:v>1.2202732240437153</c:v>
                </c:pt>
                <c:pt idx="556" formatCode="0.00">
                  <c:v>1.2203278688524584</c:v>
                </c:pt>
                <c:pt idx="557" formatCode="0.00">
                  <c:v>1.2203825136612014</c:v>
                </c:pt>
                <c:pt idx="558" formatCode="0.00">
                  <c:v>1.2204371584699445</c:v>
                </c:pt>
                <c:pt idx="559" formatCode="0.00">
                  <c:v>1.2204918032786876</c:v>
                </c:pt>
                <c:pt idx="560" formatCode="0.00">
                  <c:v>1.2205464480874306</c:v>
                </c:pt>
                <c:pt idx="561" formatCode="0.00">
                  <c:v>1.2206010928961737</c:v>
                </c:pt>
                <c:pt idx="562" formatCode="0.00">
                  <c:v>1.2206557377049168</c:v>
                </c:pt>
                <c:pt idx="563" formatCode="0.00">
                  <c:v>1.2207103825136598</c:v>
                </c:pt>
                <c:pt idx="564" formatCode="0.00">
                  <c:v>1.2207650273224029</c:v>
                </c:pt>
                <c:pt idx="565" formatCode="0.00">
                  <c:v>1.2208196721311459</c:v>
                </c:pt>
                <c:pt idx="566" formatCode="0.00">
                  <c:v>1.220874316939889</c:v>
                </c:pt>
                <c:pt idx="567" formatCode="0.00">
                  <c:v>1.2209289617486321</c:v>
                </c:pt>
                <c:pt idx="568" formatCode="0.00">
                  <c:v>1.2209836065573751</c:v>
                </c:pt>
                <c:pt idx="569" formatCode="0.00">
                  <c:v>1.2210382513661182</c:v>
                </c:pt>
                <c:pt idx="570" formatCode="0.00">
                  <c:v>1.2210928961748613</c:v>
                </c:pt>
                <c:pt idx="571" formatCode="0.00">
                  <c:v>1.2211475409836043</c:v>
                </c:pt>
                <c:pt idx="572" formatCode="0.00">
                  <c:v>1.2212021857923474</c:v>
                </c:pt>
                <c:pt idx="573" formatCode="0.00">
                  <c:v>1.2212568306010905</c:v>
                </c:pt>
                <c:pt idx="574" formatCode="0.00">
                  <c:v>1.2213114754098335</c:v>
                </c:pt>
                <c:pt idx="575" formatCode="0.00">
                  <c:v>1.2213661202185766</c:v>
                </c:pt>
                <c:pt idx="576" formatCode="0.00">
                  <c:v>1.2214207650273197</c:v>
                </c:pt>
                <c:pt idx="577" formatCode="0.00">
                  <c:v>1.2214754098360627</c:v>
                </c:pt>
                <c:pt idx="578" formatCode="0.00">
                  <c:v>1.2215300546448058</c:v>
                </c:pt>
                <c:pt idx="579" formatCode="0.00">
                  <c:v>1.2215846994535489</c:v>
                </c:pt>
                <c:pt idx="580" formatCode="0.00">
                  <c:v>1.2216393442622919</c:v>
                </c:pt>
                <c:pt idx="581" formatCode="0.00">
                  <c:v>1.221693989071035</c:v>
                </c:pt>
                <c:pt idx="582" formatCode="0.00">
                  <c:v>1.2217486338797781</c:v>
                </c:pt>
                <c:pt idx="583" formatCode="0.00">
                  <c:v>1.2218032786885211</c:v>
                </c:pt>
                <c:pt idx="584" formatCode="0.00">
                  <c:v>1.2218579234972642</c:v>
                </c:pt>
                <c:pt idx="585" formatCode="0.00">
                  <c:v>1.2219125683060073</c:v>
                </c:pt>
                <c:pt idx="586" formatCode="0.00">
                  <c:v>1.2219672131147503</c:v>
                </c:pt>
                <c:pt idx="587" formatCode="0.00">
                  <c:v>1.2220218579234934</c:v>
                </c:pt>
                <c:pt idx="588" formatCode="0.00">
                  <c:v>1.2220765027322364</c:v>
                </c:pt>
                <c:pt idx="589" formatCode="0.00">
                  <c:v>1.2221311475409795</c:v>
                </c:pt>
                <c:pt idx="590" formatCode="0.00">
                  <c:v>1.2221857923497226</c:v>
                </c:pt>
                <c:pt idx="591" formatCode="0.00">
                  <c:v>1.2222404371584656</c:v>
                </c:pt>
                <c:pt idx="592" formatCode="0.00">
                  <c:v>1.2222950819672087</c:v>
                </c:pt>
                <c:pt idx="593" formatCode="0.00">
                  <c:v>1.2223497267759518</c:v>
                </c:pt>
                <c:pt idx="594" formatCode="0.00">
                  <c:v>1.2224043715846948</c:v>
                </c:pt>
                <c:pt idx="595" formatCode="0.00">
                  <c:v>1.2224590163934379</c:v>
                </c:pt>
                <c:pt idx="596" formatCode="0.00">
                  <c:v>1.222513661202181</c:v>
                </c:pt>
                <c:pt idx="597" formatCode="0.00">
                  <c:v>1.222568306010924</c:v>
                </c:pt>
                <c:pt idx="598" formatCode="0.00">
                  <c:v>1.2226229508196671</c:v>
                </c:pt>
                <c:pt idx="599" formatCode="0.00">
                  <c:v>1.2226775956284102</c:v>
                </c:pt>
                <c:pt idx="600" formatCode="0.00">
                  <c:v>1.2227322404371532</c:v>
                </c:pt>
                <c:pt idx="601" formatCode="0.00">
                  <c:v>1.2227868852458963</c:v>
                </c:pt>
                <c:pt idx="602" formatCode="0.00">
                  <c:v>1.2228415300546394</c:v>
                </c:pt>
                <c:pt idx="603" formatCode="0.00">
                  <c:v>1.2228961748633824</c:v>
                </c:pt>
                <c:pt idx="604" formatCode="0.00">
                  <c:v>1.2229508196721255</c:v>
                </c:pt>
                <c:pt idx="605" formatCode="0.00">
                  <c:v>1.2230054644808686</c:v>
                </c:pt>
                <c:pt idx="606" formatCode="0.00">
                  <c:v>1.2230601092896116</c:v>
                </c:pt>
                <c:pt idx="607" formatCode="0.00">
                  <c:v>1.2231147540983547</c:v>
                </c:pt>
                <c:pt idx="608" formatCode="0.00">
                  <c:v>1.2231693989070977</c:v>
                </c:pt>
                <c:pt idx="609" formatCode="0.00">
                  <c:v>1.2232240437158408</c:v>
                </c:pt>
                <c:pt idx="610" formatCode="0.00">
                  <c:v>1.2232786885245839</c:v>
                </c:pt>
                <c:pt idx="611" formatCode="0.00">
                  <c:v>1.2233333333333269</c:v>
                </c:pt>
                <c:pt idx="612" formatCode="0.00">
                  <c:v>1.22338797814207</c:v>
                </c:pt>
                <c:pt idx="613" formatCode="0.00">
                  <c:v>1.2234426229508131</c:v>
                </c:pt>
                <c:pt idx="614" formatCode="0.00">
                  <c:v>1.2234972677595561</c:v>
                </c:pt>
                <c:pt idx="615" formatCode="0.00">
                  <c:v>1.2235519125682992</c:v>
                </c:pt>
                <c:pt idx="616" formatCode="0.00">
                  <c:v>1.2236065573770423</c:v>
                </c:pt>
                <c:pt idx="617" formatCode="0.00">
                  <c:v>1.2236612021857853</c:v>
                </c:pt>
                <c:pt idx="618" formatCode="0.00">
                  <c:v>1.2237158469945284</c:v>
                </c:pt>
                <c:pt idx="619" formatCode="0.00">
                  <c:v>1.2237704918032715</c:v>
                </c:pt>
                <c:pt idx="620" formatCode="0.00">
                  <c:v>1.2238251366120145</c:v>
                </c:pt>
                <c:pt idx="621" formatCode="0.00">
                  <c:v>1.2238797814207576</c:v>
                </c:pt>
                <c:pt idx="622" formatCode="0.00">
                  <c:v>1.2239344262295007</c:v>
                </c:pt>
                <c:pt idx="623" formatCode="0.00">
                  <c:v>1.2239890710382437</c:v>
                </c:pt>
                <c:pt idx="624" formatCode="0.00">
                  <c:v>1.2240437158469868</c:v>
                </c:pt>
                <c:pt idx="625" formatCode="0.00">
                  <c:v>1.2240983606557299</c:v>
                </c:pt>
                <c:pt idx="626" formatCode="0.00">
                  <c:v>1.2241530054644729</c:v>
                </c:pt>
                <c:pt idx="627" formatCode="0.00">
                  <c:v>1.224207650273216</c:v>
                </c:pt>
                <c:pt idx="628" formatCode="0.00">
                  <c:v>1.2242622950819591</c:v>
                </c:pt>
                <c:pt idx="629" formatCode="0.00">
                  <c:v>1.2243169398907021</c:v>
                </c:pt>
                <c:pt idx="630" formatCode="0.00">
                  <c:v>1.2243715846994452</c:v>
                </c:pt>
                <c:pt idx="631" formatCode="0.00">
                  <c:v>1.2244262295081882</c:v>
                </c:pt>
                <c:pt idx="632" formatCode="0.00">
                  <c:v>1.2244808743169313</c:v>
                </c:pt>
                <c:pt idx="633" formatCode="0.00">
                  <c:v>1.2245355191256744</c:v>
                </c:pt>
                <c:pt idx="634" formatCode="0.00">
                  <c:v>1.2245901639344174</c:v>
                </c:pt>
                <c:pt idx="635" formatCode="0.00">
                  <c:v>1.2246448087431605</c:v>
                </c:pt>
                <c:pt idx="636" formatCode="0.00">
                  <c:v>1.2246994535519036</c:v>
                </c:pt>
                <c:pt idx="637" formatCode="0.00">
                  <c:v>1.2247540983606466</c:v>
                </c:pt>
                <c:pt idx="638" formatCode="0.00">
                  <c:v>1.2248087431693897</c:v>
                </c:pt>
                <c:pt idx="639" formatCode="0.00">
                  <c:v>1.2248633879781328</c:v>
                </c:pt>
                <c:pt idx="640" formatCode="0.00">
                  <c:v>1.2249180327868758</c:v>
                </c:pt>
                <c:pt idx="641" formatCode="0.00">
                  <c:v>1.2249726775956189</c:v>
                </c:pt>
                <c:pt idx="642" formatCode="0.00">
                  <c:v>1.225027322404362</c:v>
                </c:pt>
                <c:pt idx="643" formatCode="0.00">
                  <c:v>1.225081967213105</c:v>
                </c:pt>
                <c:pt idx="644" formatCode="0.00">
                  <c:v>1.2251366120218481</c:v>
                </c:pt>
                <c:pt idx="645" formatCode="0.00">
                  <c:v>1.2251912568305912</c:v>
                </c:pt>
                <c:pt idx="646" formatCode="0.00">
                  <c:v>1.2252459016393342</c:v>
                </c:pt>
                <c:pt idx="647" formatCode="0.00">
                  <c:v>1.2253005464480773</c:v>
                </c:pt>
                <c:pt idx="648" formatCode="0.00">
                  <c:v>1.2253551912568204</c:v>
                </c:pt>
                <c:pt idx="649" formatCode="0.00">
                  <c:v>1.2254098360655634</c:v>
                </c:pt>
                <c:pt idx="650" formatCode="0.00">
                  <c:v>1.2254644808743065</c:v>
                </c:pt>
                <c:pt idx="651" formatCode="0.00">
                  <c:v>1.2255191256830495</c:v>
                </c:pt>
                <c:pt idx="652" formatCode="0.00">
                  <c:v>1.2255737704917926</c:v>
                </c:pt>
                <c:pt idx="653" formatCode="0.00">
                  <c:v>1.2256284153005357</c:v>
                </c:pt>
                <c:pt idx="654" formatCode="0.00">
                  <c:v>1.2256830601092787</c:v>
                </c:pt>
                <c:pt idx="655" formatCode="0.00">
                  <c:v>1.2257377049180218</c:v>
                </c:pt>
                <c:pt idx="656" formatCode="0.00">
                  <c:v>1.2257923497267649</c:v>
                </c:pt>
                <c:pt idx="657" formatCode="0.00">
                  <c:v>1.2258469945355079</c:v>
                </c:pt>
                <c:pt idx="658" formatCode="0.00">
                  <c:v>1.225901639344251</c:v>
                </c:pt>
                <c:pt idx="659" formatCode="0.00">
                  <c:v>1.2259562841529941</c:v>
                </c:pt>
                <c:pt idx="660" formatCode="0.00">
                  <c:v>1.2260109289617371</c:v>
                </c:pt>
                <c:pt idx="661" formatCode="0.00">
                  <c:v>1.2260655737704802</c:v>
                </c:pt>
                <c:pt idx="662" formatCode="0.00">
                  <c:v>1.2261202185792233</c:v>
                </c:pt>
                <c:pt idx="663" formatCode="0.00">
                  <c:v>1.2261748633879663</c:v>
                </c:pt>
                <c:pt idx="664" formatCode="0.00">
                  <c:v>1.2262295081967094</c:v>
                </c:pt>
                <c:pt idx="665" formatCode="0.00">
                  <c:v>1.2262841530054525</c:v>
                </c:pt>
                <c:pt idx="666" formatCode="0.00">
                  <c:v>1.2263387978141955</c:v>
                </c:pt>
                <c:pt idx="667" formatCode="0.00">
                  <c:v>1.2263934426229386</c:v>
                </c:pt>
                <c:pt idx="668" formatCode="0.00">
                  <c:v>1.2264480874316817</c:v>
                </c:pt>
                <c:pt idx="669" formatCode="0.00">
                  <c:v>1.2265027322404247</c:v>
                </c:pt>
                <c:pt idx="670" formatCode="0.00">
                  <c:v>1.2265573770491678</c:v>
                </c:pt>
                <c:pt idx="671" formatCode="0.00">
                  <c:v>1.2266120218579109</c:v>
                </c:pt>
                <c:pt idx="672" formatCode="0.00">
                  <c:v>1.2266666666666539</c:v>
                </c:pt>
                <c:pt idx="673" formatCode="0.00">
                  <c:v>1.226721311475397</c:v>
                </c:pt>
                <c:pt idx="674" formatCode="0.00">
                  <c:v>1.22677595628414</c:v>
                </c:pt>
                <c:pt idx="675" formatCode="0.00">
                  <c:v>1.2268306010928831</c:v>
                </c:pt>
                <c:pt idx="676" formatCode="0.00">
                  <c:v>1.2268852459016262</c:v>
                </c:pt>
                <c:pt idx="677" formatCode="0.00">
                  <c:v>1.2269398907103692</c:v>
                </c:pt>
                <c:pt idx="678" formatCode="0.00">
                  <c:v>1.2269945355191123</c:v>
                </c:pt>
                <c:pt idx="679" formatCode="0.00">
                  <c:v>1.2270491803278554</c:v>
                </c:pt>
                <c:pt idx="680" formatCode="0.00">
                  <c:v>1.2271038251365984</c:v>
                </c:pt>
                <c:pt idx="681" formatCode="0.00">
                  <c:v>1.2271584699453415</c:v>
                </c:pt>
                <c:pt idx="682" formatCode="0.00">
                  <c:v>1.2272131147540846</c:v>
                </c:pt>
                <c:pt idx="683" formatCode="0.00">
                  <c:v>1.2272677595628276</c:v>
                </c:pt>
                <c:pt idx="684" formatCode="0.00">
                  <c:v>1.2273224043715707</c:v>
                </c:pt>
                <c:pt idx="685" formatCode="0.00">
                  <c:v>1.2273770491803138</c:v>
                </c:pt>
                <c:pt idx="686" formatCode="0.00">
                  <c:v>1.2274316939890568</c:v>
                </c:pt>
                <c:pt idx="687" formatCode="0.00">
                  <c:v>1.2274863387977999</c:v>
                </c:pt>
                <c:pt idx="688" formatCode="0.00">
                  <c:v>1.227540983606543</c:v>
                </c:pt>
                <c:pt idx="689" formatCode="0.00">
                  <c:v>1.227595628415286</c:v>
                </c:pt>
                <c:pt idx="690" formatCode="0.00">
                  <c:v>1.2276502732240291</c:v>
                </c:pt>
                <c:pt idx="691" formatCode="0.00">
                  <c:v>1.2277049180327722</c:v>
                </c:pt>
                <c:pt idx="692" formatCode="0.00">
                  <c:v>1.2277595628415152</c:v>
                </c:pt>
                <c:pt idx="693" formatCode="0.00">
                  <c:v>1.2278142076502583</c:v>
                </c:pt>
                <c:pt idx="694" formatCode="0.00">
                  <c:v>1.2278688524590013</c:v>
                </c:pt>
                <c:pt idx="695" formatCode="0.00">
                  <c:v>1.2279234972677444</c:v>
                </c:pt>
                <c:pt idx="696" formatCode="0.00">
                  <c:v>1.2279781420764875</c:v>
                </c:pt>
                <c:pt idx="697" formatCode="0.00">
                  <c:v>1.2280327868852305</c:v>
                </c:pt>
                <c:pt idx="698" formatCode="0.00">
                  <c:v>1.2280874316939736</c:v>
                </c:pt>
                <c:pt idx="699" formatCode="0.00">
                  <c:v>1.2281420765027167</c:v>
                </c:pt>
                <c:pt idx="700" formatCode="0.00">
                  <c:v>1.2281967213114597</c:v>
                </c:pt>
                <c:pt idx="701" formatCode="0.00">
                  <c:v>1.2282513661202028</c:v>
                </c:pt>
                <c:pt idx="702" formatCode="0.00">
                  <c:v>1.2283060109289459</c:v>
                </c:pt>
                <c:pt idx="703" formatCode="0.00">
                  <c:v>1.2283606557376889</c:v>
                </c:pt>
                <c:pt idx="704" formatCode="0.00">
                  <c:v>1.228415300546432</c:v>
                </c:pt>
                <c:pt idx="705" formatCode="0.00">
                  <c:v>1.2284699453551751</c:v>
                </c:pt>
                <c:pt idx="706" formatCode="0.00">
                  <c:v>1.2285245901639181</c:v>
                </c:pt>
                <c:pt idx="707" formatCode="0.00">
                  <c:v>1.2285792349726612</c:v>
                </c:pt>
                <c:pt idx="708" formatCode="0.00">
                  <c:v>1.2286338797814043</c:v>
                </c:pt>
                <c:pt idx="709" formatCode="0.00">
                  <c:v>1.2286885245901473</c:v>
                </c:pt>
                <c:pt idx="710" formatCode="0.00">
                  <c:v>1.2287431693988904</c:v>
                </c:pt>
                <c:pt idx="711" formatCode="0.00">
                  <c:v>1.2287978142076335</c:v>
                </c:pt>
                <c:pt idx="712" formatCode="0.00">
                  <c:v>1.2288524590163765</c:v>
                </c:pt>
                <c:pt idx="713" formatCode="0.00">
                  <c:v>1.2289071038251196</c:v>
                </c:pt>
                <c:pt idx="714" formatCode="0.00">
                  <c:v>1.2289617486338626</c:v>
                </c:pt>
                <c:pt idx="715" formatCode="0.00">
                  <c:v>1.2290163934426057</c:v>
                </c:pt>
                <c:pt idx="716" formatCode="0.00">
                  <c:v>1.2290710382513488</c:v>
                </c:pt>
                <c:pt idx="717" formatCode="0.00">
                  <c:v>1.2291256830600918</c:v>
                </c:pt>
                <c:pt idx="718" formatCode="0.00">
                  <c:v>1.2291803278688349</c:v>
                </c:pt>
                <c:pt idx="719" formatCode="0.00">
                  <c:v>1.229234972677578</c:v>
                </c:pt>
                <c:pt idx="720" formatCode="0.00">
                  <c:v>1.229289617486321</c:v>
                </c:pt>
                <c:pt idx="721" formatCode="0.00">
                  <c:v>1.2293442622950641</c:v>
                </c:pt>
                <c:pt idx="722" formatCode="0.00">
                  <c:v>1.2293989071038072</c:v>
                </c:pt>
                <c:pt idx="723" formatCode="0.00">
                  <c:v>1.2294535519125502</c:v>
                </c:pt>
                <c:pt idx="724" formatCode="0.00">
                  <c:v>1.2295081967212933</c:v>
                </c:pt>
                <c:pt idx="725" formatCode="0.00">
                  <c:v>1.2295628415300364</c:v>
                </c:pt>
                <c:pt idx="726" formatCode="0.00">
                  <c:v>1.2296174863387794</c:v>
                </c:pt>
                <c:pt idx="727" formatCode="0.00">
                  <c:v>1.2296721311475225</c:v>
                </c:pt>
                <c:pt idx="728" formatCode="0.00">
                  <c:v>1.2297267759562656</c:v>
                </c:pt>
                <c:pt idx="729" formatCode="0.00">
                  <c:v>1.2297814207650086</c:v>
                </c:pt>
                <c:pt idx="730" formatCode="0.00">
                  <c:v>1.2298360655737517</c:v>
                </c:pt>
                <c:pt idx="731" formatCode="0.00">
                  <c:v>1.2298907103824948</c:v>
                </c:pt>
                <c:pt idx="732" formatCode="0.00">
                  <c:v>1.2299453551912378</c:v>
                </c:pt>
                <c:pt idx="733" formatCode="#,##0.00_);\(#,##0.00\)">
                  <c:v>1.23</c:v>
                </c:pt>
              </c:numCache>
            </c:numRef>
          </c:val>
          <c:extLst>
            <c:ext xmlns:c16="http://schemas.microsoft.com/office/drawing/2014/chart" uri="{C3380CC4-5D6E-409C-BE32-E72D297353CC}">
              <c16:uniqueId val="{00000003-5A60-4254-A339-C5CC36D431CA}"/>
            </c:ext>
          </c:extLst>
        </c:ser>
        <c:dLbls>
          <c:showLegendKey val="0"/>
          <c:showVal val="0"/>
          <c:showCatName val="0"/>
          <c:showSerName val="0"/>
          <c:showPercent val="0"/>
          <c:showBubbleSize val="0"/>
        </c:dLbls>
        <c:axId val="1084510488"/>
        <c:axId val="1"/>
      </c:areaChart>
      <c:lineChart>
        <c:grouping val="standard"/>
        <c:varyColors val="0"/>
        <c:ser>
          <c:idx val="0"/>
          <c:order val="0"/>
          <c:tx>
            <c:v>GBP/USD rate</c:v>
          </c:tx>
          <c:spPr>
            <a:ln w="12700" cap="rnd">
              <a:solidFill>
                <a:schemeClr val="tx1"/>
              </a:solidFill>
              <a:round/>
            </a:ln>
            <a:effectLst>
              <a:outerShdw blurRad="50800" dist="38100" dir="10800000" algn="r" rotWithShape="0">
                <a:prstClr val="black">
                  <a:alpha val="40000"/>
                </a:prstClr>
              </a:outerShdw>
            </a:effectLst>
          </c:spPr>
          <c:marker>
            <c:symbol val="none"/>
          </c:marker>
          <c:cat>
            <c:numRef>
              <c:f>GBPUSD!$B$4:$B$6780</c:f>
              <c:numCache>
                <c:formatCode>m/d/yyyy</c:formatCode>
                <c:ptCount val="677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GBPUSD!$C$4:$C$6780</c:f>
              <c:numCache>
                <c:formatCode>General</c:formatCode>
                <c:ptCount val="6777"/>
                <c:pt idx="0">
                  <c:v>1.3501000000000001</c:v>
                </c:pt>
                <c:pt idx="1">
                  <c:v>1.3586</c:v>
                </c:pt>
                <c:pt idx="2">
                  <c:v>1.3513999999999999</c:v>
                </c:pt>
                <c:pt idx="3">
                  <c:v>1.3551</c:v>
                </c:pt>
                <c:pt idx="4">
                  <c:v>1.3568</c:v>
                </c:pt>
                <c:pt idx="5">
                  <c:v>1.3566</c:v>
                </c:pt>
                <c:pt idx="6">
                  <c:v>1.3539000000000001</c:v>
                </c:pt>
                <c:pt idx="7">
                  <c:v>1.3505</c:v>
                </c:pt>
                <c:pt idx="8">
                  <c:v>1.3535999999999999</c:v>
                </c:pt>
                <c:pt idx="9">
                  <c:v>1.3727</c:v>
                </c:pt>
                <c:pt idx="10">
                  <c:v>1.3789</c:v>
                </c:pt>
                <c:pt idx="11">
                  <c:v>1.3791</c:v>
                </c:pt>
                <c:pt idx="12">
                  <c:v>1.3825000000000001</c:v>
                </c:pt>
                <c:pt idx="13">
                  <c:v>1.3891</c:v>
                </c:pt>
                <c:pt idx="14">
                  <c:v>1.3849</c:v>
                </c:pt>
                <c:pt idx="15">
                  <c:v>1.3985000000000001</c:v>
                </c:pt>
                <c:pt idx="16">
                  <c:v>1.3998999999999999</c:v>
                </c:pt>
                <c:pt idx="17">
                  <c:v>1.4240999999999999</c:v>
                </c:pt>
                <c:pt idx="18">
                  <c:v>1.4145000000000001</c:v>
                </c:pt>
                <c:pt idx="19">
                  <c:v>1.4168000000000001</c:v>
                </c:pt>
                <c:pt idx="20">
                  <c:v>1.4072</c:v>
                </c:pt>
                <c:pt idx="21">
                  <c:v>1.4145000000000001</c:v>
                </c:pt>
                <c:pt idx="22">
                  <c:v>1.419</c:v>
                </c:pt>
                <c:pt idx="23">
                  <c:v>1.4263999999999999</c:v>
                </c:pt>
                <c:pt idx="24">
                  <c:v>1.4119999999999999</c:v>
                </c:pt>
                <c:pt idx="25">
                  <c:v>1.3956999999999999</c:v>
                </c:pt>
                <c:pt idx="26">
                  <c:v>1.3947000000000001</c:v>
                </c:pt>
                <c:pt idx="27">
                  <c:v>1.3879999999999999</c:v>
                </c:pt>
                <c:pt idx="28">
                  <c:v>1.3911</c:v>
                </c:pt>
                <c:pt idx="29">
                  <c:v>1.3835</c:v>
                </c:pt>
                <c:pt idx="30">
                  <c:v>1.3835</c:v>
                </c:pt>
                <c:pt idx="31">
                  <c:v>1.389</c:v>
                </c:pt>
                <c:pt idx="32">
                  <c:v>1.3996</c:v>
                </c:pt>
                <c:pt idx="33">
                  <c:v>1.4096</c:v>
                </c:pt>
                <c:pt idx="34">
                  <c:v>1.4039999999999999</c:v>
                </c:pt>
                <c:pt idx="35">
                  <c:v>1.4003000000000001</c:v>
                </c:pt>
                <c:pt idx="36">
                  <c:v>1.3994</c:v>
                </c:pt>
                <c:pt idx="37">
                  <c:v>1.3916999999999999</c:v>
                </c:pt>
                <c:pt idx="38">
                  <c:v>1.3954</c:v>
                </c:pt>
                <c:pt idx="39">
                  <c:v>1.3965000000000001</c:v>
                </c:pt>
                <c:pt idx="40">
                  <c:v>1.3965000000000001</c:v>
                </c:pt>
                <c:pt idx="41">
                  <c:v>1.3907</c:v>
                </c:pt>
                <c:pt idx="42">
                  <c:v>1.3759999999999999</c:v>
                </c:pt>
                <c:pt idx="43">
                  <c:v>1.3774</c:v>
                </c:pt>
                <c:pt idx="44">
                  <c:v>1.3802000000000001</c:v>
                </c:pt>
                <c:pt idx="45">
                  <c:v>1.3848</c:v>
                </c:pt>
                <c:pt idx="46">
                  <c:v>1.3885000000000001</c:v>
                </c:pt>
                <c:pt idx="47">
                  <c:v>1.3898999999999999</c:v>
                </c:pt>
                <c:pt idx="48">
                  <c:v>1.381</c:v>
                </c:pt>
                <c:pt idx="49">
                  <c:v>1.3847</c:v>
                </c:pt>
                <c:pt idx="50">
                  <c:v>1.3905000000000001</c:v>
                </c:pt>
                <c:pt idx="51">
                  <c:v>1.3958999999999999</c:v>
                </c:pt>
                <c:pt idx="52">
                  <c:v>1.3958999999999999</c:v>
                </c:pt>
                <c:pt idx="53">
                  <c:v>1.3935999999999999</c:v>
                </c:pt>
                <c:pt idx="54">
                  <c:v>1.3938999999999999</c:v>
                </c:pt>
                <c:pt idx="55">
                  <c:v>1.4023000000000001</c:v>
                </c:pt>
                <c:pt idx="56">
                  <c:v>1.3996999999999999</c:v>
                </c:pt>
                <c:pt idx="57">
                  <c:v>1.4138999999999999</c:v>
                </c:pt>
                <c:pt idx="58">
                  <c:v>1.4094</c:v>
                </c:pt>
                <c:pt idx="59">
                  <c:v>1.4132</c:v>
                </c:pt>
                <c:pt idx="60">
                  <c:v>1.4226000000000001</c:v>
                </c:pt>
                <c:pt idx="61">
                  <c:v>1.4154</c:v>
                </c:pt>
                <c:pt idx="62">
                  <c:v>1.4076</c:v>
                </c:pt>
                <c:pt idx="63">
                  <c:v>1.4015</c:v>
                </c:pt>
                <c:pt idx="64">
                  <c:v>1.4015</c:v>
                </c:pt>
                <c:pt idx="65">
                  <c:v>1.4043000000000001</c:v>
                </c:pt>
                <c:pt idx="66">
                  <c:v>1.4056</c:v>
                </c:pt>
                <c:pt idx="67">
                  <c:v>1.4079999999999999</c:v>
                </c:pt>
                <c:pt idx="68">
                  <c:v>1.4000999999999999</c:v>
                </c:pt>
                <c:pt idx="69">
                  <c:v>1.409</c:v>
                </c:pt>
                <c:pt idx="70">
                  <c:v>1.4129</c:v>
                </c:pt>
                <c:pt idx="71">
                  <c:v>1.4172</c:v>
                </c:pt>
                <c:pt idx="72">
                  <c:v>1.4176</c:v>
                </c:pt>
                <c:pt idx="73">
                  <c:v>1.4225000000000001</c:v>
                </c:pt>
                <c:pt idx="74">
                  <c:v>1.4238999999999999</c:v>
                </c:pt>
                <c:pt idx="75">
                  <c:v>1.4335</c:v>
                </c:pt>
                <c:pt idx="76">
                  <c:v>1.4286000000000001</c:v>
                </c:pt>
                <c:pt idx="77">
                  <c:v>1.4200999999999999</c:v>
                </c:pt>
                <c:pt idx="78">
                  <c:v>1.409</c:v>
                </c:pt>
                <c:pt idx="79">
                  <c:v>1.4003000000000001</c:v>
                </c:pt>
                <c:pt idx="80">
                  <c:v>1.3938999999999999</c:v>
                </c:pt>
                <c:pt idx="81">
                  <c:v>1.3975</c:v>
                </c:pt>
                <c:pt idx="82">
                  <c:v>1.3929</c:v>
                </c:pt>
                <c:pt idx="83">
                  <c:v>1.3914</c:v>
                </c:pt>
                <c:pt idx="84">
                  <c:v>1.3777999999999999</c:v>
                </c:pt>
                <c:pt idx="85">
                  <c:v>1.3769</c:v>
                </c:pt>
                <c:pt idx="86">
                  <c:v>1.3611</c:v>
                </c:pt>
                <c:pt idx="87">
                  <c:v>1.3575999999999999</c:v>
                </c:pt>
                <c:pt idx="88">
                  <c:v>1.3573999999999999</c:v>
                </c:pt>
                <c:pt idx="89">
                  <c:v>1.353</c:v>
                </c:pt>
                <c:pt idx="90">
                  <c:v>1.3554999999999999</c:v>
                </c:pt>
                <c:pt idx="91">
                  <c:v>1.3544</c:v>
                </c:pt>
                <c:pt idx="92">
                  <c:v>1.3544</c:v>
                </c:pt>
                <c:pt idx="93">
                  <c:v>1.3515999999999999</c:v>
                </c:pt>
                <c:pt idx="94">
                  <c:v>1.3541000000000001</c:v>
                </c:pt>
                <c:pt idx="95">
                  <c:v>1.3553999999999999</c:v>
                </c:pt>
                <c:pt idx="96">
                  <c:v>1.3504</c:v>
                </c:pt>
                <c:pt idx="97">
                  <c:v>1.3485</c:v>
                </c:pt>
                <c:pt idx="98">
                  <c:v>1.3514999999999999</c:v>
                </c:pt>
                <c:pt idx="99">
                  <c:v>1.3471</c:v>
                </c:pt>
                <c:pt idx="100">
                  <c:v>1.3428</c:v>
                </c:pt>
                <c:pt idx="101">
                  <c:v>1.3433999999999999</c:v>
                </c:pt>
                <c:pt idx="102">
                  <c:v>1.3346</c:v>
                </c:pt>
                <c:pt idx="103">
                  <c:v>1.3379000000000001</c:v>
                </c:pt>
                <c:pt idx="104">
                  <c:v>1.3307</c:v>
                </c:pt>
                <c:pt idx="105">
                  <c:v>1.3310999999999999</c:v>
                </c:pt>
                <c:pt idx="106">
                  <c:v>1.3250999999999999</c:v>
                </c:pt>
                <c:pt idx="107">
                  <c:v>1.3289</c:v>
                </c:pt>
                <c:pt idx="108">
                  <c:v>1.3298000000000001</c:v>
                </c:pt>
                <c:pt idx="109">
                  <c:v>1.3347</c:v>
                </c:pt>
                <c:pt idx="110">
                  <c:v>1.3310999999999999</c:v>
                </c:pt>
                <c:pt idx="111">
                  <c:v>1.3393999999999999</c:v>
                </c:pt>
                <c:pt idx="112">
                  <c:v>1.3411</c:v>
                </c:pt>
                <c:pt idx="113">
                  <c:v>1.3420000000000001</c:v>
                </c:pt>
                <c:pt idx="114">
                  <c:v>1.341</c:v>
                </c:pt>
                <c:pt idx="115">
                  <c:v>1.3372999999999999</c:v>
                </c:pt>
                <c:pt idx="116">
                  <c:v>1.337</c:v>
                </c:pt>
                <c:pt idx="117">
                  <c:v>1.3373999999999999</c:v>
                </c:pt>
                <c:pt idx="118">
                  <c:v>1.3261000000000001</c:v>
                </c:pt>
                <c:pt idx="119">
                  <c:v>1.3283</c:v>
                </c:pt>
                <c:pt idx="120">
                  <c:v>1.3242</c:v>
                </c:pt>
                <c:pt idx="121">
                  <c:v>1.3178000000000001</c:v>
                </c:pt>
                <c:pt idx="122">
                  <c:v>1.3170999999999999</c:v>
                </c:pt>
                <c:pt idx="123">
                  <c:v>1.325</c:v>
                </c:pt>
                <c:pt idx="124">
                  <c:v>1.3268</c:v>
                </c:pt>
                <c:pt idx="125">
                  <c:v>1.3273999999999999</c:v>
                </c:pt>
                <c:pt idx="126">
                  <c:v>1.3226</c:v>
                </c:pt>
                <c:pt idx="127">
                  <c:v>1.3109999999999999</c:v>
                </c:pt>
                <c:pt idx="128">
                  <c:v>1.3076000000000001</c:v>
                </c:pt>
                <c:pt idx="129">
                  <c:v>1.3207</c:v>
                </c:pt>
                <c:pt idx="130">
                  <c:v>1.3141</c:v>
                </c:pt>
                <c:pt idx="131">
                  <c:v>1.3190999999999999</c:v>
                </c:pt>
                <c:pt idx="132">
                  <c:v>1.323</c:v>
                </c:pt>
                <c:pt idx="133">
                  <c:v>1.3225</c:v>
                </c:pt>
                <c:pt idx="134">
                  <c:v>1.3283</c:v>
                </c:pt>
                <c:pt idx="135">
                  <c:v>1.3257000000000001</c:v>
                </c:pt>
                <c:pt idx="136">
                  <c:v>1.3273999999999999</c:v>
                </c:pt>
                <c:pt idx="137">
                  <c:v>1.3203</c:v>
                </c:pt>
                <c:pt idx="138">
                  <c:v>1.3204</c:v>
                </c:pt>
                <c:pt idx="139">
                  <c:v>1.3231999999999999</c:v>
                </c:pt>
                <c:pt idx="140">
                  <c:v>1.3232999999999999</c:v>
                </c:pt>
                <c:pt idx="141">
                  <c:v>1.3111999999999999</c:v>
                </c:pt>
                <c:pt idx="142">
                  <c:v>1.3068</c:v>
                </c:pt>
                <c:pt idx="143">
                  <c:v>1.3011999999999999</c:v>
                </c:pt>
                <c:pt idx="144">
                  <c:v>1.3131999999999999</c:v>
                </c:pt>
                <c:pt idx="145">
                  <c:v>1.3101</c:v>
                </c:pt>
                <c:pt idx="146">
                  <c:v>1.3143</c:v>
                </c:pt>
                <c:pt idx="147">
                  <c:v>1.3187</c:v>
                </c:pt>
                <c:pt idx="148">
                  <c:v>1.3107</c:v>
                </c:pt>
                <c:pt idx="149">
                  <c:v>1.3103</c:v>
                </c:pt>
                <c:pt idx="150">
                  <c:v>1.3130999999999999</c:v>
                </c:pt>
                <c:pt idx="151">
                  <c:v>1.3124</c:v>
                </c:pt>
                <c:pt idx="152">
                  <c:v>1.3124</c:v>
                </c:pt>
                <c:pt idx="153">
                  <c:v>1.3017000000000001</c:v>
                </c:pt>
                <c:pt idx="154">
                  <c:v>1.3005</c:v>
                </c:pt>
                <c:pt idx="155">
                  <c:v>1.2941</c:v>
                </c:pt>
                <c:pt idx="156">
                  <c:v>1.2937000000000001</c:v>
                </c:pt>
                <c:pt idx="157">
                  <c:v>1.2879</c:v>
                </c:pt>
                <c:pt idx="158">
                  <c:v>1.2822</c:v>
                </c:pt>
                <c:pt idx="159">
                  <c:v>1.2766999999999999</c:v>
                </c:pt>
                <c:pt idx="160">
                  <c:v>1.2766</c:v>
                </c:pt>
                <c:pt idx="161">
                  <c:v>1.2723</c:v>
                </c:pt>
                <c:pt idx="162">
                  <c:v>1.2696000000000001</c:v>
                </c:pt>
                <c:pt idx="163">
                  <c:v>1.2717000000000001</c:v>
                </c:pt>
                <c:pt idx="164">
                  <c:v>1.2749999999999999</c:v>
                </c:pt>
                <c:pt idx="165">
                  <c:v>1.2796000000000001</c:v>
                </c:pt>
                <c:pt idx="166">
                  <c:v>1.2899</c:v>
                </c:pt>
                <c:pt idx="167">
                  <c:v>1.2908999999999999</c:v>
                </c:pt>
                <c:pt idx="168">
                  <c:v>1.2809999999999999</c:v>
                </c:pt>
                <c:pt idx="169">
                  <c:v>1.2843</c:v>
                </c:pt>
                <c:pt idx="170">
                  <c:v>1.2890999999999999</c:v>
                </c:pt>
                <c:pt idx="171">
                  <c:v>1.2875000000000001</c:v>
                </c:pt>
                <c:pt idx="172">
                  <c:v>1.3024</c:v>
                </c:pt>
                <c:pt idx="173">
                  <c:v>1.3008</c:v>
                </c:pt>
                <c:pt idx="174">
                  <c:v>1.2961</c:v>
                </c:pt>
                <c:pt idx="175">
                  <c:v>1.2869999999999999</c:v>
                </c:pt>
                <c:pt idx="176">
                  <c:v>1.2854000000000001</c:v>
                </c:pt>
                <c:pt idx="177">
                  <c:v>1.2902</c:v>
                </c:pt>
                <c:pt idx="178">
                  <c:v>1.2929999999999999</c:v>
                </c:pt>
                <c:pt idx="179">
                  <c:v>1.2921</c:v>
                </c:pt>
                <c:pt idx="180">
                  <c:v>1.3025</c:v>
                </c:pt>
                <c:pt idx="181">
                  <c:v>1.3032999999999999</c:v>
                </c:pt>
                <c:pt idx="182">
                  <c:v>1.3046</c:v>
                </c:pt>
                <c:pt idx="183">
                  <c:v>1.3105</c:v>
                </c:pt>
                <c:pt idx="184">
                  <c:v>1.3066</c:v>
                </c:pt>
                <c:pt idx="185">
                  <c:v>1.3156000000000001</c:v>
                </c:pt>
                <c:pt idx="186">
                  <c:v>1.3147</c:v>
                </c:pt>
                <c:pt idx="187">
                  <c:v>1.3142</c:v>
                </c:pt>
                <c:pt idx="188">
                  <c:v>1.3265</c:v>
                </c:pt>
                <c:pt idx="189">
                  <c:v>1.3076000000000001</c:v>
                </c:pt>
                <c:pt idx="190">
                  <c:v>1.3119000000000001</c:v>
                </c:pt>
                <c:pt idx="191">
                  <c:v>1.3181</c:v>
                </c:pt>
                <c:pt idx="192">
                  <c:v>1.3168</c:v>
                </c:pt>
                <c:pt idx="193">
                  <c:v>1.3080000000000001</c:v>
                </c:pt>
                <c:pt idx="194">
                  <c:v>1.3028</c:v>
                </c:pt>
                <c:pt idx="195">
                  <c:v>1.3041</c:v>
                </c:pt>
                <c:pt idx="196">
                  <c:v>1.2977000000000001</c:v>
                </c:pt>
                <c:pt idx="197">
                  <c:v>1.2938000000000001</c:v>
                </c:pt>
                <c:pt idx="198">
                  <c:v>1.3018000000000001</c:v>
                </c:pt>
                <c:pt idx="199">
                  <c:v>1.3122</c:v>
                </c:pt>
                <c:pt idx="200">
                  <c:v>1.3088</c:v>
                </c:pt>
                <c:pt idx="201">
                  <c:v>1.3142</c:v>
                </c:pt>
                <c:pt idx="202">
                  <c:v>1.3193999999999999</c:v>
                </c:pt>
                <c:pt idx="203">
                  <c:v>1.3232999999999999</c:v>
                </c:pt>
                <c:pt idx="204">
                  <c:v>1.3153999999999999</c:v>
                </c:pt>
                <c:pt idx="205">
                  <c:v>1.3149999999999999</c:v>
                </c:pt>
                <c:pt idx="206">
                  <c:v>1.3184</c:v>
                </c:pt>
                <c:pt idx="207">
                  <c:v>1.3112999999999999</c:v>
                </c:pt>
                <c:pt idx="208">
                  <c:v>1.3017000000000001</c:v>
                </c:pt>
                <c:pt idx="209">
                  <c:v>1.3069999999999999</c:v>
                </c:pt>
                <c:pt idx="210">
                  <c:v>1.2961</c:v>
                </c:pt>
                <c:pt idx="211">
                  <c:v>1.2982</c:v>
                </c:pt>
                <c:pt idx="212">
                  <c:v>1.288</c:v>
                </c:pt>
                <c:pt idx="213">
                  <c:v>1.2815000000000001</c:v>
                </c:pt>
                <c:pt idx="214">
                  <c:v>1.2830999999999999</c:v>
                </c:pt>
                <c:pt idx="215">
                  <c:v>1.2790999999999999</c:v>
                </c:pt>
                <c:pt idx="216">
                  <c:v>1.2704</c:v>
                </c:pt>
                <c:pt idx="217">
                  <c:v>1.2765</c:v>
                </c:pt>
                <c:pt idx="218">
                  <c:v>1.3008999999999999</c:v>
                </c:pt>
                <c:pt idx="219">
                  <c:v>1.2969999999999999</c:v>
                </c:pt>
                <c:pt idx="220">
                  <c:v>1.304</c:v>
                </c:pt>
                <c:pt idx="221">
                  <c:v>1.3097000000000001</c:v>
                </c:pt>
                <c:pt idx="222">
                  <c:v>1.3124</c:v>
                </c:pt>
                <c:pt idx="223">
                  <c:v>1.3061</c:v>
                </c:pt>
                <c:pt idx="224">
                  <c:v>1.2974000000000001</c:v>
                </c:pt>
                <c:pt idx="225">
                  <c:v>1.2847</c:v>
                </c:pt>
                <c:pt idx="226">
                  <c:v>1.2970999999999999</c:v>
                </c:pt>
                <c:pt idx="227">
                  <c:v>1.2994000000000001</c:v>
                </c:pt>
                <c:pt idx="228">
                  <c:v>1.2774000000000001</c:v>
                </c:pt>
                <c:pt idx="229">
                  <c:v>1.2837000000000001</c:v>
                </c:pt>
                <c:pt idx="230">
                  <c:v>1.2848999999999999</c:v>
                </c:pt>
                <c:pt idx="231">
                  <c:v>1.2786</c:v>
                </c:pt>
                <c:pt idx="232">
                  <c:v>1.2775000000000001</c:v>
                </c:pt>
                <c:pt idx="233">
                  <c:v>1.2876000000000001</c:v>
                </c:pt>
                <c:pt idx="234">
                  <c:v>1.2811999999999999</c:v>
                </c:pt>
                <c:pt idx="235">
                  <c:v>1.2833000000000001</c:v>
                </c:pt>
                <c:pt idx="236">
                  <c:v>1.2746999999999999</c:v>
                </c:pt>
                <c:pt idx="237">
                  <c:v>1.2824</c:v>
                </c:pt>
                <c:pt idx="238">
                  <c:v>1.2791999999999999</c:v>
                </c:pt>
                <c:pt idx="239">
                  <c:v>1.2750999999999999</c:v>
                </c:pt>
                <c:pt idx="240">
                  <c:v>1.2722</c:v>
                </c:pt>
                <c:pt idx="241">
                  <c:v>1.2718</c:v>
                </c:pt>
                <c:pt idx="242">
                  <c:v>1.2730999999999999</c:v>
                </c:pt>
                <c:pt idx="243">
                  <c:v>1.2782</c:v>
                </c:pt>
                <c:pt idx="244">
                  <c:v>1.2726</c:v>
                </c:pt>
                <c:pt idx="245">
                  <c:v>1.2559</c:v>
                </c:pt>
                <c:pt idx="246">
                  <c:v>1.2484</c:v>
                </c:pt>
                <c:pt idx="247">
                  <c:v>1.2628999999999999</c:v>
                </c:pt>
                <c:pt idx="248">
                  <c:v>1.2655000000000001</c:v>
                </c:pt>
                <c:pt idx="249">
                  <c:v>1.2583</c:v>
                </c:pt>
                <c:pt idx="250">
                  <c:v>1.2625</c:v>
                </c:pt>
                <c:pt idx="251">
                  <c:v>1.2644</c:v>
                </c:pt>
                <c:pt idx="252">
                  <c:v>1.2606999999999999</c:v>
                </c:pt>
                <c:pt idx="253">
                  <c:v>1.2655000000000001</c:v>
                </c:pt>
                <c:pt idx="254">
                  <c:v>1.2629999999999999</c:v>
                </c:pt>
                <c:pt idx="255">
                  <c:v>1.2722</c:v>
                </c:pt>
                <c:pt idx="256">
                  <c:v>1.2684</c:v>
                </c:pt>
                <c:pt idx="257">
                  <c:v>1.2632000000000001</c:v>
                </c:pt>
                <c:pt idx="258">
                  <c:v>1.2642</c:v>
                </c:pt>
                <c:pt idx="259">
                  <c:v>1.2705</c:v>
                </c:pt>
                <c:pt idx="260">
                  <c:v>1.2757000000000001</c:v>
                </c:pt>
                <c:pt idx="261">
                  <c:v>1.2750999999999999</c:v>
                </c:pt>
                <c:pt idx="262">
                  <c:v>1.2606999999999999</c:v>
                </c:pt>
                <c:pt idx="263">
                  <c:v>1.2630999999999999</c:v>
                </c:pt>
                <c:pt idx="264">
                  <c:v>1.2726</c:v>
                </c:pt>
                <c:pt idx="265">
                  <c:v>1.2778</c:v>
                </c:pt>
                <c:pt idx="266">
                  <c:v>1.2717000000000001</c:v>
                </c:pt>
                <c:pt idx="267">
                  <c:v>1.2787999999999999</c:v>
                </c:pt>
                <c:pt idx="268">
                  <c:v>1.2746999999999999</c:v>
                </c:pt>
                <c:pt idx="269">
                  <c:v>1.2841</c:v>
                </c:pt>
                <c:pt idx="270">
                  <c:v>1.2863</c:v>
                </c:pt>
                <c:pt idx="271">
                  <c:v>1.2858000000000001</c:v>
                </c:pt>
                <c:pt idx="272">
                  <c:v>1.2881</c:v>
                </c:pt>
                <c:pt idx="273">
                  <c:v>1.2984</c:v>
                </c:pt>
                <c:pt idx="274">
                  <c:v>1.2873000000000001</c:v>
                </c:pt>
                <c:pt idx="275">
                  <c:v>1.2889999999999999</c:v>
                </c:pt>
                <c:pt idx="276">
                  <c:v>1.2957000000000001</c:v>
                </c:pt>
                <c:pt idx="277">
                  <c:v>1.3067</c:v>
                </c:pt>
                <c:pt idx="278">
                  <c:v>1.3064</c:v>
                </c:pt>
                <c:pt idx="279">
                  <c:v>1.3201000000000001</c:v>
                </c:pt>
                <c:pt idx="280">
                  <c:v>1.3162</c:v>
                </c:pt>
                <c:pt idx="281">
                  <c:v>1.3066</c:v>
                </c:pt>
                <c:pt idx="282">
                  <c:v>1.3116000000000001</c:v>
                </c:pt>
                <c:pt idx="283">
                  <c:v>1.31</c:v>
                </c:pt>
                <c:pt idx="284">
                  <c:v>1.3083</c:v>
                </c:pt>
                <c:pt idx="285">
                  <c:v>1.3035000000000001</c:v>
                </c:pt>
                <c:pt idx="286">
                  <c:v>1.2942</c:v>
                </c:pt>
                <c:pt idx="287">
                  <c:v>1.2931999999999999</c:v>
                </c:pt>
                <c:pt idx="288">
                  <c:v>1.2952999999999999</c:v>
                </c:pt>
                <c:pt idx="289">
                  <c:v>1.2947</c:v>
                </c:pt>
                <c:pt idx="290">
                  <c:v>1.2848999999999999</c:v>
                </c:pt>
                <c:pt idx="291">
                  <c:v>1.2889999999999999</c:v>
                </c:pt>
                <c:pt idx="292">
                  <c:v>1.2844</c:v>
                </c:pt>
                <c:pt idx="293">
                  <c:v>1.2810999999999999</c:v>
                </c:pt>
                <c:pt idx="294">
                  <c:v>1.2888999999999999</c:v>
                </c:pt>
                <c:pt idx="295">
                  <c:v>1.2921</c:v>
                </c:pt>
                <c:pt idx="296">
                  <c:v>1.3062</c:v>
                </c:pt>
                <c:pt idx="297">
                  <c:v>1.3048999999999999</c:v>
                </c:pt>
                <c:pt idx="298">
                  <c:v>1.3048999999999999</c:v>
                </c:pt>
                <c:pt idx="299">
                  <c:v>1.3051999999999999</c:v>
                </c:pt>
                <c:pt idx="300">
                  <c:v>1.3095000000000001</c:v>
                </c:pt>
                <c:pt idx="301">
                  <c:v>1.325</c:v>
                </c:pt>
                <c:pt idx="302">
                  <c:v>1.3308</c:v>
                </c:pt>
                <c:pt idx="303">
                  <c:v>1.3261000000000001</c:v>
                </c:pt>
                <c:pt idx="304">
                  <c:v>1.3202</c:v>
                </c:pt>
                <c:pt idx="305">
                  <c:v>1.3186</c:v>
                </c:pt>
                <c:pt idx="306">
                  <c:v>1.3174999999999999</c:v>
                </c:pt>
                <c:pt idx="307">
                  <c:v>1.3169</c:v>
                </c:pt>
                <c:pt idx="308">
                  <c:v>1.3084</c:v>
                </c:pt>
                <c:pt idx="309">
                  <c:v>1.3015000000000001</c:v>
                </c:pt>
                <c:pt idx="310">
                  <c:v>1.3150999999999999</c:v>
                </c:pt>
                <c:pt idx="311">
                  <c:v>1.3072999999999999</c:v>
                </c:pt>
                <c:pt idx="312">
                  <c:v>1.3337000000000001</c:v>
                </c:pt>
                <c:pt idx="313">
                  <c:v>1.3239000000000001</c:v>
                </c:pt>
                <c:pt idx="314">
                  <c:v>1.3289</c:v>
                </c:pt>
                <c:pt idx="315">
                  <c:v>1.3254999999999999</c:v>
                </c:pt>
                <c:pt idx="316">
                  <c:v>1.3267</c:v>
                </c:pt>
                <c:pt idx="317">
                  <c:v>1.3196000000000001</c:v>
                </c:pt>
                <c:pt idx="318">
                  <c:v>1.3107</c:v>
                </c:pt>
                <c:pt idx="319">
                  <c:v>1.3209</c:v>
                </c:pt>
                <c:pt idx="320">
                  <c:v>1.3202</c:v>
                </c:pt>
                <c:pt idx="321">
                  <c:v>1.3207</c:v>
                </c:pt>
                <c:pt idx="322">
                  <c:v>1.3189</c:v>
                </c:pt>
                <c:pt idx="323">
                  <c:v>1.3043</c:v>
                </c:pt>
                <c:pt idx="324">
                  <c:v>1.3030999999999999</c:v>
                </c:pt>
                <c:pt idx="325">
                  <c:v>1.3099000000000001</c:v>
                </c:pt>
                <c:pt idx="326">
                  <c:v>1.3127</c:v>
                </c:pt>
                <c:pt idx="327">
                  <c:v>1.3159000000000001</c:v>
                </c:pt>
                <c:pt idx="328">
                  <c:v>1.3077000000000001</c:v>
                </c:pt>
                <c:pt idx="329">
                  <c:v>1.3036000000000001</c:v>
                </c:pt>
                <c:pt idx="330">
                  <c:v>1.3062</c:v>
                </c:pt>
                <c:pt idx="331">
                  <c:v>1.306</c:v>
                </c:pt>
                <c:pt idx="332">
                  <c:v>1.3089</c:v>
                </c:pt>
                <c:pt idx="333">
                  <c:v>1.3053999999999999</c:v>
                </c:pt>
                <c:pt idx="334">
                  <c:v>1.3081</c:v>
                </c:pt>
                <c:pt idx="335">
                  <c:v>1.3097000000000001</c:v>
                </c:pt>
                <c:pt idx="336">
                  <c:v>1.3048</c:v>
                </c:pt>
                <c:pt idx="337">
                  <c:v>1.3043</c:v>
                </c:pt>
                <c:pt idx="338">
                  <c:v>1.2996000000000001</c:v>
                </c:pt>
                <c:pt idx="339">
                  <c:v>1.2988</c:v>
                </c:pt>
                <c:pt idx="340">
                  <c:v>1.2982</c:v>
                </c:pt>
                <c:pt idx="341">
                  <c:v>1.2937000000000001</c:v>
                </c:pt>
                <c:pt idx="342">
                  <c:v>1.29</c:v>
                </c:pt>
                <c:pt idx="343">
                  <c:v>1.2897000000000001</c:v>
                </c:pt>
                <c:pt idx="344">
                  <c:v>1.2917000000000001</c:v>
                </c:pt>
                <c:pt idx="345">
                  <c:v>1.2936000000000001</c:v>
                </c:pt>
                <c:pt idx="346">
                  <c:v>1.3030999999999999</c:v>
                </c:pt>
                <c:pt idx="347">
                  <c:v>1.3048999999999999</c:v>
                </c:pt>
                <c:pt idx="348">
                  <c:v>1.3033999999999999</c:v>
                </c:pt>
                <c:pt idx="349">
                  <c:v>1.3170999999999999</c:v>
                </c:pt>
                <c:pt idx="350">
                  <c:v>1.3095000000000001</c:v>
                </c:pt>
                <c:pt idx="351">
                  <c:v>1.3073999999999999</c:v>
                </c:pt>
                <c:pt idx="352">
                  <c:v>1.3006</c:v>
                </c:pt>
                <c:pt idx="353">
                  <c:v>1.3012999999999999</c:v>
                </c:pt>
                <c:pt idx="354">
                  <c:v>1.2999000000000001</c:v>
                </c:pt>
                <c:pt idx="355">
                  <c:v>1.2955000000000001</c:v>
                </c:pt>
                <c:pt idx="356">
                  <c:v>1.2904</c:v>
                </c:pt>
                <c:pt idx="357">
                  <c:v>1.2847999999999999</c:v>
                </c:pt>
                <c:pt idx="358">
                  <c:v>1.2795000000000001</c:v>
                </c:pt>
                <c:pt idx="359">
                  <c:v>1.2718</c:v>
                </c:pt>
                <c:pt idx="360">
                  <c:v>1.2726</c:v>
                </c:pt>
                <c:pt idx="361">
                  <c:v>1.2705</c:v>
                </c:pt>
                <c:pt idx="362">
                  <c:v>1.2661</c:v>
                </c:pt>
                <c:pt idx="363">
                  <c:v>1.2654000000000001</c:v>
                </c:pt>
                <c:pt idx="364">
                  <c:v>1.2712000000000001</c:v>
                </c:pt>
                <c:pt idx="365">
                  <c:v>1.2677</c:v>
                </c:pt>
                <c:pt idx="366">
                  <c:v>1.2652000000000001</c:v>
                </c:pt>
                <c:pt idx="367">
                  <c:v>1.2625</c:v>
                </c:pt>
                <c:pt idx="368">
                  <c:v>1.2605999999999999</c:v>
                </c:pt>
                <c:pt idx="369">
                  <c:v>1.2630999999999999</c:v>
                </c:pt>
                <c:pt idx="370">
                  <c:v>1.2663</c:v>
                </c:pt>
                <c:pt idx="371">
                  <c:v>1.2696000000000001</c:v>
                </c:pt>
                <c:pt idx="372">
                  <c:v>1.2684</c:v>
                </c:pt>
                <c:pt idx="373">
                  <c:v>1.2699</c:v>
                </c:pt>
                <c:pt idx="374">
                  <c:v>1.2716000000000001</c:v>
                </c:pt>
              </c:numCache>
            </c:numRef>
          </c:val>
          <c:smooth val="0"/>
          <c:extLst>
            <c:ext xmlns:c16="http://schemas.microsoft.com/office/drawing/2014/chart" uri="{C3380CC4-5D6E-409C-BE32-E72D297353CC}">
              <c16:uniqueId val="{00000004-5A60-4254-A339-C5CC36D431CA}"/>
            </c:ext>
          </c:extLst>
        </c:ser>
        <c:ser>
          <c:idx val="3"/>
          <c:order val="3"/>
          <c:tx>
            <c:v>Average</c:v>
          </c:tx>
          <c:spPr>
            <a:ln w="12700" cap="rnd">
              <a:solidFill>
                <a:schemeClr val="tx1"/>
              </a:solidFill>
              <a:prstDash val="dash"/>
              <a:round/>
            </a:ln>
            <a:effectLst/>
          </c:spPr>
          <c:marker>
            <c:symbol val="none"/>
          </c:marker>
          <c:cat>
            <c:numRef>
              <c:f>GBPUSD!$B$4:$B$6780</c:f>
              <c:numCache>
                <c:formatCode>m/d/yyyy</c:formatCode>
                <c:ptCount val="677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GBPUSD!$F$4:$F$6780</c:f>
              <c:numCache>
                <c:formatCode>General</c:formatCode>
                <c:ptCount val="6777"/>
                <c:pt idx="372">
                  <c:v>1.2684</c:v>
                </c:pt>
                <c:pt idx="373" formatCode="0.00">
                  <c:v>1.2685356321839081</c:v>
                </c:pt>
                <c:pt idx="374" formatCode="0.00">
                  <c:v>1.2686712643678162</c:v>
                </c:pt>
                <c:pt idx="375" formatCode="0.00">
                  <c:v>1.2688068965517243</c:v>
                </c:pt>
                <c:pt idx="376" formatCode="0.00">
                  <c:v>1.2689425287356324</c:v>
                </c:pt>
                <c:pt idx="377" formatCode="0.00">
                  <c:v>1.2690781609195405</c:v>
                </c:pt>
                <c:pt idx="378" formatCode="0.00">
                  <c:v>1.2692137931034486</c:v>
                </c:pt>
                <c:pt idx="379" formatCode="0.00">
                  <c:v>1.2693494252873567</c:v>
                </c:pt>
                <c:pt idx="380" formatCode="0.00">
                  <c:v>1.2694850574712648</c:v>
                </c:pt>
                <c:pt idx="381" formatCode="0.00">
                  <c:v>1.2696206896551729</c:v>
                </c:pt>
                <c:pt idx="382" formatCode="0.00">
                  <c:v>1.269756321839081</c:v>
                </c:pt>
                <c:pt idx="383" formatCode="0.00">
                  <c:v>1.2698919540229892</c:v>
                </c:pt>
                <c:pt idx="384" formatCode="0.00">
                  <c:v>1.2700275862068973</c:v>
                </c:pt>
                <c:pt idx="385" formatCode="0.00">
                  <c:v>1.2701632183908054</c:v>
                </c:pt>
                <c:pt idx="386" formatCode="0.00">
                  <c:v>1.2702988505747135</c:v>
                </c:pt>
                <c:pt idx="387" formatCode="0.00">
                  <c:v>1.2704344827586216</c:v>
                </c:pt>
                <c:pt idx="388" formatCode="0.00">
                  <c:v>1.2705701149425297</c:v>
                </c:pt>
                <c:pt idx="389" formatCode="0.00">
                  <c:v>1.2707057471264378</c:v>
                </c:pt>
                <c:pt idx="390" formatCode="0.00">
                  <c:v>1.2708413793103459</c:v>
                </c:pt>
                <c:pt idx="391" formatCode="0.00">
                  <c:v>1.270977011494254</c:v>
                </c:pt>
                <c:pt idx="392" formatCode="0.00">
                  <c:v>1.2711126436781621</c:v>
                </c:pt>
                <c:pt idx="393" formatCode="0.00">
                  <c:v>1.2712482758620702</c:v>
                </c:pt>
                <c:pt idx="394" formatCode="0.00">
                  <c:v>1.2713839080459783</c:v>
                </c:pt>
                <c:pt idx="395" formatCode="0.00">
                  <c:v>1.2715195402298864</c:v>
                </c:pt>
                <c:pt idx="396" formatCode="0.00">
                  <c:v>1.2716551724137946</c:v>
                </c:pt>
                <c:pt idx="397" formatCode="0.00">
                  <c:v>1.2717908045977027</c:v>
                </c:pt>
                <c:pt idx="398" formatCode="0.00">
                  <c:v>1.2719264367816108</c:v>
                </c:pt>
                <c:pt idx="399" formatCode="0.00">
                  <c:v>1.2720620689655189</c:v>
                </c:pt>
                <c:pt idx="400" formatCode="0.00">
                  <c:v>1.272197701149427</c:v>
                </c:pt>
                <c:pt idx="401" formatCode="0.00">
                  <c:v>1.2723333333333351</c:v>
                </c:pt>
                <c:pt idx="402" formatCode="0.00">
                  <c:v>1.2724689655172432</c:v>
                </c:pt>
                <c:pt idx="403" formatCode="0.00">
                  <c:v>1.2726045977011513</c:v>
                </c:pt>
                <c:pt idx="404" formatCode="0.00">
                  <c:v>1.2727402298850594</c:v>
                </c:pt>
                <c:pt idx="405" formatCode="0.00">
                  <c:v>1.2728758620689675</c:v>
                </c:pt>
                <c:pt idx="406" formatCode="0.00">
                  <c:v>1.2730114942528756</c:v>
                </c:pt>
                <c:pt idx="407" formatCode="0.00">
                  <c:v>1.2731471264367837</c:v>
                </c:pt>
                <c:pt idx="408" formatCode="0.00">
                  <c:v>1.2732827586206918</c:v>
                </c:pt>
                <c:pt idx="409" formatCode="0.00">
                  <c:v>1.2734183908046</c:v>
                </c:pt>
                <c:pt idx="410" formatCode="0.00">
                  <c:v>1.2735540229885081</c:v>
                </c:pt>
                <c:pt idx="411" formatCode="0.00">
                  <c:v>1.2736896551724162</c:v>
                </c:pt>
                <c:pt idx="412" formatCode="0.00">
                  <c:v>1.2738252873563243</c:v>
                </c:pt>
                <c:pt idx="413" formatCode="0.00">
                  <c:v>1.2739609195402324</c:v>
                </c:pt>
                <c:pt idx="414" formatCode="0.00">
                  <c:v>1.2740965517241405</c:v>
                </c:pt>
                <c:pt idx="415" formatCode="0.00">
                  <c:v>1.2742321839080486</c:v>
                </c:pt>
                <c:pt idx="416" formatCode="0.00">
                  <c:v>1.2743678160919567</c:v>
                </c:pt>
                <c:pt idx="417" formatCode="0.00">
                  <c:v>1.2745034482758648</c:v>
                </c:pt>
                <c:pt idx="418" formatCode="0.00">
                  <c:v>1.2746390804597729</c:v>
                </c:pt>
                <c:pt idx="419" formatCode="0.00">
                  <c:v>1.274774712643681</c:v>
                </c:pt>
                <c:pt idx="420" formatCode="0.00">
                  <c:v>1.2749103448275891</c:v>
                </c:pt>
                <c:pt idx="421" formatCode="0.00">
                  <c:v>1.2750459770114972</c:v>
                </c:pt>
                <c:pt idx="422" formatCode="0.00">
                  <c:v>1.2751816091954054</c:v>
                </c:pt>
                <c:pt idx="423" formatCode="0.00">
                  <c:v>1.2753172413793135</c:v>
                </c:pt>
                <c:pt idx="424" formatCode="0.00">
                  <c:v>1.2754528735632216</c:v>
                </c:pt>
                <c:pt idx="425" formatCode="0.00">
                  <c:v>1.2755885057471297</c:v>
                </c:pt>
                <c:pt idx="426" formatCode="0.00">
                  <c:v>1.2757241379310378</c:v>
                </c:pt>
                <c:pt idx="427" formatCode="0.00">
                  <c:v>1.2758597701149459</c:v>
                </c:pt>
                <c:pt idx="428" formatCode="0.00">
                  <c:v>1.275995402298854</c:v>
                </c:pt>
                <c:pt idx="429" formatCode="0.00">
                  <c:v>1.2761310344827621</c:v>
                </c:pt>
                <c:pt idx="430" formatCode="0.00">
                  <c:v>1.2762666666666702</c:v>
                </c:pt>
                <c:pt idx="431" formatCode="0.00">
                  <c:v>1.2764022988505783</c:v>
                </c:pt>
                <c:pt idx="432" formatCode="0.00">
                  <c:v>1.2765379310344864</c:v>
                </c:pt>
                <c:pt idx="433" formatCode="0.00">
                  <c:v>1.2766735632183945</c:v>
                </c:pt>
                <c:pt idx="434" formatCode="0.00">
                  <c:v>1.2768091954023026</c:v>
                </c:pt>
                <c:pt idx="435" formatCode="0.00">
                  <c:v>1.2769448275862108</c:v>
                </c:pt>
                <c:pt idx="436" formatCode="0.00">
                  <c:v>1.2770804597701189</c:v>
                </c:pt>
                <c:pt idx="437" formatCode="0.00">
                  <c:v>1.277216091954027</c:v>
                </c:pt>
                <c:pt idx="438" formatCode="0.00">
                  <c:v>1.2773517241379351</c:v>
                </c:pt>
                <c:pt idx="439" formatCode="0.00">
                  <c:v>1.2774873563218432</c:v>
                </c:pt>
                <c:pt idx="440" formatCode="0.00">
                  <c:v>1.2776229885057513</c:v>
                </c:pt>
                <c:pt idx="441" formatCode="0.00">
                  <c:v>1.2777586206896594</c:v>
                </c:pt>
                <c:pt idx="442" formatCode="0.00">
                  <c:v>1.2778942528735675</c:v>
                </c:pt>
                <c:pt idx="443" formatCode="0.00">
                  <c:v>1.2780298850574756</c:v>
                </c:pt>
                <c:pt idx="444" formatCode="0.00">
                  <c:v>1.2781655172413837</c:v>
                </c:pt>
                <c:pt idx="445" formatCode="0.00">
                  <c:v>1.2783011494252918</c:v>
                </c:pt>
                <c:pt idx="446" formatCode="0.00">
                  <c:v>1.2784367816091999</c:v>
                </c:pt>
                <c:pt idx="447" formatCode="0.00">
                  <c:v>1.278572413793108</c:v>
                </c:pt>
                <c:pt idx="448" formatCode="0.00">
                  <c:v>1.2787080459770162</c:v>
                </c:pt>
                <c:pt idx="449" formatCode="0.00">
                  <c:v>1.2788436781609243</c:v>
                </c:pt>
                <c:pt idx="450" formatCode="0.00">
                  <c:v>1.2789793103448324</c:v>
                </c:pt>
                <c:pt idx="451" formatCode="0.00">
                  <c:v>1.2791149425287405</c:v>
                </c:pt>
                <c:pt idx="452" formatCode="0.00">
                  <c:v>1.2792505747126486</c:v>
                </c:pt>
                <c:pt idx="453" formatCode="0.00">
                  <c:v>1.2793862068965567</c:v>
                </c:pt>
                <c:pt idx="454" formatCode="0.00">
                  <c:v>1.2795218390804648</c:v>
                </c:pt>
                <c:pt idx="455" formatCode="0.00">
                  <c:v>1.2796574712643729</c:v>
                </c:pt>
                <c:pt idx="456" formatCode="0.00">
                  <c:v>1.279793103448281</c:v>
                </c:pt>
                <c:pt idx="457" formatCode="0.00">
                  <c:v>1.2799287356321891</c:v>
                </c:pt>
                <c:pt idx="458" formatCode="0.00">
                  <c:v>1.2800643678160972</c:v>
                </c:pt>
                <c:pt idx="459" formatCode="0.00">
                  <c:v>1.2802</c:v>
                </c:pt>
                <c:pt idx="460" formatCode="0.00">
                  <c:v>1.2804725274725275</c:v>
                </c:pt>
                <c:pt idx="461" formatCode="0.00">
                  <c:v>1.280745054945055</c:v>
                </c:pt>
                <c:pt idx="462" formatCode="0.00">
                  <c:v>1.2810175824175825</c:v>
                </c:pt>
                <c:pt idx="463" formatCode="0.00">
                  <c:v>1.2812901098901099</c:v>
                </c:pt>
                <c:pt idx="464" formatCode="0.00">
                  <c:v>1.2815626373626374</c:v>
                </c:pt>
                <c:pt idx="465" formatCode="0.00">
                  <c:v>1.2818351648351649</c:v>
                </c:pt>
                <c:pt idx="466" formatCode="0.00">
                  <c:v>1.2821076923076924</c:v>
                </c:pt>
                <c:pt idx="467" formatCode="0.00">
                  <c:v>1.2823802197802199</c:v>
                </c:pt>
                <c:pt idx="468" formatCode="0.00">
                  <c:v>1.2826527472527474</c:v>
                </c:pt>
                <c:pt idx="469" formatCode="0.00">
                  <c:v>1.2829252747252748</c:v>
                </c:pt>
                <c:pt idx="470" formatCode="0.00">
                  <c:v>1.2831978021978023</c:v>
                </c:pt>
                <c:pt idx="471" formatCode="0.00">
                  <c:v>1.2834703296703298</c:v>
                </c:pt>
                <c:pt idx="472" formatCode="0.00">
                  <c:v>1.2837428571428573</c:v>
                </c:pt>
                <c:pt idx="473" formatCode="0.00">
                  <c:v>1.2840153846153848</c:v>
                </c:pt>
                <c:pt idx="474" formatCode="0.00">
                  <c:v>1.2842879120879123</c:v>
                </c:pt>
                <c:pt idx="475" formatCode="0.00">
                  <c:v>1.2845604395604397</c:v>
                </c:pt>
                <c:pt idx="476" formatCode="0.00">
                  <c:v>1.2848329670329672</c:v>
                </c:pt>
                <c:pt idx="477" formatCode="0.00">
                  <c:v>1.2851054945054947</c:v>
                </c:pt>
                <c:pt idx="478" formatCode="0.00">
                  <c:v>1.2853780219780222</c:v>
                </c:pt>
                <c:pt idx="479" formatCode="0.00">
                  <c:v>1.2856505494505497</c:v>
                </c:pt>
                <c:pt idx="480" formatCode="0.00">
                  <c:v>1.2859230769230772</c:v>
                </c:pt>
                <c:pt idx="481" formatCode="0.00">
                  <c:v>1.2861956043956047</c:v>
                </c:pt>
                <c:pt idx="482" formatCode="0.00">
                  <c:v>1.2864681318681321</c:v>
                </c:pt>
                <c:pt idx="483" formatCode="0.00">
                  <c:v>1.2867406593406596</c:v>
                </c:pt>
                <c:pt idx="484" formatCode="0.00">
                  <c:v>1.2870131868131871</c:v>
                </c:pt>
                <c:pt idx="485" formatCode="0.00">
                  <c:v>1.2872857142857146</c:v>
                </c:pt>
                <c:pt idx="486" formatCode="0.00">
                  <c:v>1.2875582417582421</c:v>
                </c:pt>
                <c:pt idx="487" formatCode="0.00">
                  <c:v>1.2878307692307696</c:v>
                </c:pt>
                <c:pt idx="488" formatCode="0.00">
                  <c:v>1.288103296703297</c:v>
                </c:pt>
                <c:pt idx="489" formatCode="0.00">
                  <c:v>1.2883758241758245</c:v>
                </c:pt>
                <c:pt idx="490" formatCode="0.00">
                  <c:v>1.288648351648352</c:v>
                </c:pt>
                <c:pt idx="491" formatCode="0.00">
                  <c:v>1.2889208791208795</c:v>
                </c:pt>
                <c:pt idx="492" formatCode="0.00">
                  <c:v>1.289193406593407</c:v>
                </c:pt>
                <c:pt idx="493" formatCode="0.00">
                  <c:v>1.2894659340659345</c:v>
                </c:pt>
                <c:pt idx="494" formatCode="0.00">
                  <c:v>1.2897384615384619</c:v>
                </c:pt>
                <c:pt idx="495" formatCode="0.00">
                  <c:v>1.2900109890109894</c:v>
                </c:pt>
                <c:pt idx="496" formatCode="0.00">
                  <c:v>1.2902835164835169</c:v>
                </c:pt>
                <c:pt idx="497" formatCode="0.00">
                  <c:v>1.2905560439560444</c:v>
                </c:pt>
                <c:pt idx="498" formatCode="0.00">
                  <c:v>1.2908285714285719</c:v>
                </c:pt>
                <c:pt idx="499" formatCode="0.00">
                  <c:v>1.2911010989010994</c:v>
                </c:pt>
                <c:pt idx="500" formatCode="0.00">
                  <c:v>1.2913736263736268</c:v>
                </c:pt>
                <c:pt idx="501" formatCode="0.00">
                  <c:v>1.2916461538461543</c:v>
                </c:pt>
                <c:pt idx="502" formatCode="0.00">
                  <c:v>1.2919186813186818</c:v>
                </c:pt>
                <c:pt idx="503" formatCode="0.00">
                  <c:v>1.2921912087912093</c:v>
                </c:pt>
                <c:pt idx="504" formatCode="0.00">
                  <c:v>1.2924637362637368</c:v>
                </c:pt>
                <c:pt idx="505" formatCode="0.00">
                  <c:v>1.2927362637362643</c:v>
                </c:pt>
                <c:pt idx="506" formatCode="0.00">
                  <c:v>1.2930087912087918</c:v>
                </c:pt>
                <c:pt idx="507" formatCode="0.00">
                  <c:v>1.2932813186813192</c:v>
                </c:pt>
                <c:pt idx="508" formatCode="0.00">
                  <c:v>1.2935538461538467</c:v>
                </c:pt>
                <c:pt idx="509" formatCode="0.00">
                  <c:v>1.2938263736263742</c:v>
                </c:pt>
                <c:pt idx="510" formatCode="0.00">
                  <c:v>1.2940989010989017</c:v>
                </c:pt>
                <c:pt idx="511" formatCode="0.00">
                  <c:v>1.2943714285714292</c:v>
                </c:pt>
                <c:pt idx="512" formatCode="0.00">
                  <c:v>1.2946439560439567</c:v>
                </c:pt>
                <c:pt idx="513" formatCode="0.00">
                  <c:v>1.2949164835164841</c:v>
                </c:pt>
                <c:pt idx="514" formatCode="0.00">
                  <c:v>1.2951890109890116</c:v>
                </c:pt>
                <c:pt idx="515" formatCode="0.00">
                  <c:v>1.2954615384615391</c:v>
                </c:pt>
                <c:pt idx="516" formatCode="0.00">
                  <c:v>1.2957340659340666</c:v>
                </c:pt>
                <c:pt idx="517" formatCode="0.00">
                  <c:v>1.2960065934065941</c:v>
                </c:pt>
                <c:pt idx="518" formatCode="0.00">
                  <c:v>1.2962791208791216</c:v>
                </c:pt>
                <c:pt idx="519" formatCode="0.00">
                  <c:v>1.296551648351649</c:v>
                </c:pt>
                <c:pt idx="520" formatCode="0.00">
                  <c:v>1.2968241758241765</c:v>
                </c:pt>
                <c:pt idx="521" formatCode="0.00">
                  <c:v>1.297096703296704</c:v>
                </c:pt>
                <c:pt idx="522" formatCode="0.00">
                  <c:v>1.2973692307692315</c:v>
                </c:pt>
                <c:pt idx="523" formatCode="0.00">
                  <c:v>1.297641758241759</c:v>
                </c:pt>
                <c:pt idx="524" formatCode="0.00">
                  <c:v>1.2979142857142865</c:v>
                </c:pt>
                <c:pt idx="525" formatCode="0.00">
                  <c:v>1.2981868131868139</c:v>
                </c:pt>
                <c:pt idx="526" formatCode="0.00">
                  <c:v>1.2984593406593414</c:v>
                </c:pt>
                <c:pt idx="527" formatCode="0.00">
                  <c:v>1.2987318681318689</c:v>
                </c:pt>
                <c:pt idx="528" formatCode="0.00">
                  <c:v>1.2990043956043964</c:v>
                </c:pt>
                <c:pt idx="529" formatCode="0.00">
                  <c:v>1.2992769230769239</c:v>
                </c:pt>
                <c:pt idx="530" formatCode="0.00">
                  <c:v>1.2995494505494514</c:v>
                </c:pt>
                <c:pt idx="531" formatCode="0.00">
                  <c:v>1.2998219780219789</c:v>
                </c:pt>
                <c:pt idx="532" formatCode="0.00">
                  <c:v>1.3000945054945063</c:v>
                </c:pt>
                <c:pt idx="533" formatCode="0.00">
                  <c:v>1.3003670329670338</c:v>
                </c:pt>
                <c:pt idx="534" formatCode="0.00">
                  <c:v>1.3006395604395613</c:v>
                </c:pt>
                <c:pt idx="535" formatCode="0.00">
                  <c:v>1.3009120879120888</c:v>
                </c:pt>
                <c:pt idx="536" formatCode="0.00">
                  <c:v>1.3011846153846163</c:v>
                </c:pt>
                <c:pt idx="537" formatCode="0.00">
                  <c:v>1.3014571428571438</c:v>
                </c:pt>
                <c:pt idx="538" formatCode="0.00">
                  <c:v>1.3017296703296712</c:v>
                </c:pt>
                <c:pt idx="539" formatCode="0.00">
                  <c:v>1.3020021978021987</c:v>
                </c:pt>
                <c:pt idx="540" formatCode="0.00">
                  <c:v>1.3022747252747262</c:v>
                </c:pt>
                <c:pt idx="541" formatCode="0.00">
                  <c:v>1.3025472527472537</c:v>
                </c:pt>
                <c:pt idx="542" formatCode="0.00">
                  <c:v>1.3028197802197812</c:v>
                </c:pt>
                <c:pt idx="543" formatCode="0.00">
                  <c:v>1.3030923076923087</c:v>
                </c:pt>
                <c:pt idx="544" formatCode="0.00">
                  <c:v>1.3033648351648361</c:v>
                </c:pt>
                <c:pt idx="545" formatCode="0.00">
                  <c:v>1.3036373626373636</c:v>
                </c:pt>
                <c:pt idx="546" formatCode="0.00">
                  <c:v>1.3039098901098911</c:v>
                </c:pt>
                <c:pt idx="547" formatCode="0.00">
                  <c:v>1.3041824175824186</c:v>
                </c:pt>
                <c:pt idx="548" formatCode="0.00">
                  <c:v>1.3044549450549461</c:v>
                </c:pt>
                <c:pt idx="549" formatCode="0.00">
                  <c:v>1.3047274725274736</c:v>
                </c:pt>
                <c:pt idx="550" formatCode="0.00">
                  <c:v>1.3049999999999999</c:v>
                </c:pt>
                <c:pt idx="551" formatCode="0.00">
                  <c:v>1.305222950819672</c:v>
                </c:pt>
                <c:pt idx="552" formatCode="0.00">
                  <c:v>1.305445901639344</c:v>
                </c:pt>
                <c:pt idx="553" formatCode="0.00">
                  <c:v>1.3056688524590161</c:v>
                </c:pt>
                <c:pt idx="554" formatCode="0.00">
                  <c:v>1.3058918032786881</c:v>
                </c:pt>
                <c:pt idx="555" formatCode="0.00">
                  <c:v>1.3061147540983602</c:v>
                </c:pt>
                <c:pt idx="556" formatCode="0.00">
                  <c:v>1.3063377049180322</c:v>
                </c:pt>
                <c:pt idx="557" formatCode="0.00">
                  <c:v>1.3065606557377043</c:v>
                </c:pt>
                <c:pt idx="558" formatCode="0.00">
                  <c:v>1.3067836065573764</c:v>
                </c:pt>
                <c:pt idx="559" formatCode="0.00">
                  <c:v>1.3070065573770484</c:v>
                </c:pt>
                <c:pt idx="560" formatCode="0.00">
                  <c:v>1.3072295081967205</c:v>
                </c:pt>
                <c:pt idx="561" formatCode="0.00">
                  <c:v>1.3074524590163925</c:v>
                </c:pt>
                <c:pt idx="562" formatCode="0.00">
                  <c:v>1.3076754098360646</c:v>
                </c:pt>
                <c:pt idx="563" formatCode="0.00">
                  <c:v>1.3078983606557366</c:v>
                </c:pt>
                <c:pt idx="564" formatCode="0.00">
                  <c:v>1.3081213114754087</c:v>
                </c:pt>
                <c:pt idx="565" formatCode="0.00">
                  <c:v>1.3083442622950807</c:v>
                </c:pt>
                <c:pt idx="566" formatCode="0.00">
                  <c:v>1.3085672131147528</c:v>
                </c:pt>
                <c:pt idx="567" formatCode="0.00">
                  <c:v>1.3087901639344248</c:v>
                </c:pt>
                <c:pt idx="568" formatCode="0.00">
                  <c:v>1.3090131147540969</c:v>
                </c:pt>
                <c:pt idx="569" formatCode="0.00">
                  <c:v>1.3092360655737689</c:v>
                </c:pt>
                <c:pt idx="570" formatCode="0.00">
                  <c:v>1.309459016393441</c:v>
                </c:pt>
                <c:pt idx="571" formatCode="0.00">
                  <c:v>1.309681967213113</c:v>
                </c:pt>
                <c:pt idx="572" formatCode="0.00">
                  <c:v>1.3099049180327851</c:v>
                </c:pt>
                <c:pt idx="573" formatCode="0.00">
                  <c:v>1.3101278688524571</c:v>
                </c:pt>
                <c:pt idx="574" formatCode="0.00">
                  <c:v>1.3103508196721292</c:v>
                </c:pt>
                <c:pt idx="575" formatCode="0.00">
                  <c:v>1.3105737704918012</c:v>
                </c:pt>
                <c:pt idx="576" formatCode="0.00">
                  <c:v>1.3107967213114733</c:v>
                </c:pt>
                <c:pt idx="577" formatCode="0.00">
                  <c:v>1.3110196721311453</c:v>
                </c:pt>
                <c:pt idx="578" formatCode="0.00">
                  <c:v>1.3112426229508174</c:v>
                </c:pt>
                <c:pt idx="579" formatCode="0.00">
                  <c:v>1.3114655737704894</c:v>
                </c:pt>
                <c:pt idx="580" formatCode="0.00">
                  <c:v>1.3116885245901615</c:v>
                </c:pt>
                <c:pt idx="581" formatCode="0.00">
                  <c:v>1.3119114754098335</c:v>
                </c:pt>
                <c:pt idx="582" formatCode="0.00">
                  <c:v>1.3121344262295056</c:v>
                </c:pt>
                <c:pt idx="583" formatCode="0.00">
                  <c:v>1.3123573770491777</c:v>
                </c:pt>
                <c:pt idx="584" formatCode="0.00">
                  <c:v>1.3125803278688497</c:v>
                </c:pt>
                <c:pt idx="585" formatCode="0.00">
                  <c:v>1.3128032786885218</c:v>
                </c:pt>
                <c:pt idx="586" formatCode="0.00">
                  <c:v>1.3130262295081938</c:v>
                </c:pt>
                <c:pt idx="587" formatCode="0.00">
                  <c:v>1.3132491803278659</c:v>
                </c:pt>
                <c:pt idx="588" formatCode="0.00">
                  <c:v>1.3134721311475379</c:v>
                </c:pt>
                <c:pt idx="589" formatCode="0.00">
                  <c:v>1.31369508196721</c:v>
                </c:pt>
                <c:pt idx="590" formatCode="0.00">
                  <c:v>1.313918032786882</c:v>
                </c:pt>
                <c:pt idx="591" formatCode="0.00">
                  <c:v>1.3141409836065541</c:v>
                </c:pt>
                <c:pt idx="592" formatCode="0.00">
                  <c:v>1.3143639344262261</c:v>
                </c:pt>
                <c:pt idx="593" formatCode="0.00">
                  <c:v>1.3145868852458982</c:v>
                </c:pt>
                <c:pt idx="594" formatCode="0.00">
                  <c:v>1.3148098360655702</c:v>
                </c:pt>
                <c:pt idx="595" formatCode="0.00">
                  <c:v>1.3150327868852423</c:v>
                </c:pt>
                <c:pt idx="596" formatCode="0.00">
                  <c:v>1.3152557377049143</c:v>
                </c:pt>
                <c:pt idx="597" formatCode="0.00">
                  <c:v>1.3154786885245864</c:v>
                </c:pt>
                <c:pt idx="598" formatCode="0.00">
                  <c:v>1.3157016393442584</c:v>
                </c:pt>
                <c:pt idx="599" formatCode="0.00">
                  <c:v>1.3159245901639305</c:v>
                </c:pt>
                <c:pt idx="600" formatCode="0.00">
                  <c:v>1.3161475409836025</c:v>
                </c:pt>
                <c:pt idx="601" formatCode="0.00">
                  <c:v>1.3163704918032746</c:v>
                </c:pt>
                <c:pt idx="602" formatCode="0.00">
                  <c:v>1.3165934426229466</c:v>
                </c:pt>
                <c:pt idx="603" formatCode="0.00">
                  <c:v>1.3168163934426187</c:v>
                </c:pt>
                <c:pt idx="604" formatCode="0.00">
                  <c:v>1.3170393442622907</c:v>
                </c:pt>
                <c:pt idx="605" formatCode="0.00">
                  <c:v>1.3172622950819628</c:v>
                </c:pt>
                <c:pt idx="606" formatCode="0.00">
                  <c:v>1.3174852459016348</c:v>
                </c:pt>
                <c:pt idx="607" formatCode="0.00">
                  <c:v>1.3177081967213069</c:v>
                </c:pt>
                <c:pt idx="608" formatCode="0.00">
                  <c:v>1.317931147540979</c:v>
                </c:pt>
                <c:pt idx="609" formatCode="0.00">
                  <c:v>1.318154098360651</c:v>
                </c:pt>
                <c:pt idx="610" formatCode="0.00">
                  <c:v>1.3183770491803231</c:v>
                </c:pt>
                <c:pt idx="611" formatCode="0.00">
                  <c:v>1.3185999999999951</c:v>
                </c:pt>
                <c:pt idx="612" formatCode="0.00">
                  <c:v>1.3188229508196672</c:v>
                </c:pt>
                <c:pt idx="613" formatCode="0.00">
                  <c:v>1.3190459016393392</c:v>
                </c:pt>
                <c:pt idx="614" formatCode="0.00">
                  <c:v>1.3192688524590113</c:v>
                </c:pt>
                <c:pt idx="615" formatCode="0.00">
                  <c:v>1.3194918032786833</c:v>
                </c:pt>
                <c:pt idx="616" formatCode="0.00">
                  <c:v>1.3197147540983554</c:v>
                </c:pt>
                <c:pt idx="617" formatCode="0.00">
                  <c:v>1.3199377049180274</c:v>
                </c:pt>
                <c:pt idx="618" formatCode="0.00">
                  <c:v>1.3201606557376995</c:v>
                </c:pt>
                <c:pt idx="619" formatCode="0.00">
                  <c:v>1.3203836065573715</c:v>
                </c:pt>
                <c:pt idx="620" formatCode="0.00">
                  <c:v>1.3206065573770436</c:v>
                </c:pt>
                <c:pt idx="621" formatCode="0.00">
                  <c:v>1.3208295081967156</c:v>
                </c:pt>
                <c:pt idx="622" formatCode="0.00">
                  <c:v>1.3210524590163877</c:v>
                </c:pt>
                <c:pt idx="623" formatCode="0.00">
                  <c:v>1.3212754098360597</c:v>
                </c:pt>
                <c:pt idx="624" formatCode="0.00">
                  <c:v>1.3214983606557318</c:v>
                </c:pt>
                <c:pt idx="625" formatCode="0.00">
                  <c:v>1.3217213114754038</c:v>
                </c:pt>
                <c:pt idx="626" formatCode="0.00">
                  <c:v>1.3219442622950759</c:v>
                </c:pt>
                <c:pt idx="627" formatCode="0.00">
                  <c:v>1.3221672131147479</c:v>
                </c:pt>
                <c:pt idx="628" formatCode="0.00">
                  <c:v>1.32239016393442</c:v>
                </c:pt>
                <c:pt idx="629" formatCode="0.00">
                  <c:v>1.322613114754092</c:v>
                </c:pt>
                <c:pt idx="630" formatCode="0.00">
                  <c:v>1.3228360655737641</c:v>
                </c:pt>
                <c:pt idx="631" formatCode="0.00">
                  <c:v>1.3230590163934361</c:v>
                </c:pt>
                <c:pt idx="632" formatCode="0.00">
                  <c:v>1.3232819672131082</c:v>
                </c:pt>
                <c:pt idx="633" formatCode="0.00">
                  <c:v>1.3235049180327803</c:v>
                </c:pt>
                <c:pt idx="634" formatCode="0.00">
                  <c:v>1.3237278688524523</c:v>
                </c:pt>
                <c:pt idx="635" formatCode="0.00">
                  <c:v>1.3239508196721244</c:v>
                </c:pt>
                <c:pt idx="636" formatCode="0.00">
                  <c:v>1.3241737704917964</c:v>
                </c:pt>
                <c:pt idx="637" formatCode="0.00">
                  <c:v>1.3243967213114685</c:v>
                </c:pt>
                <c:pt idx="638" formatCode="0.00">
                  <c:v>1.3246196721311405</c:v>
                </c:pt>
                <c:pt idx="639" formatCode="0.00">
                  <c:v>1.3248426229508126</c:v>
                </c:pt>
                <c:pt idx="640" formatCode="0.00">
                  <c:v>1.3250655737704846</c:v>
                </c:pt>
                <c:pt idx="641" formatCode="0.00">
                  <c:v>1.3252885245901567</c:v>
                </c:pt>
                <c:pt idx="642" formatCode="0.00">
                  <c:v>1.3255114754098287</c:v>
                </c:pt>
                <c:pt idx="643" formatCode="0.00">
                  <c:v>1.3257344262295008</c:v>
                </c:pt>
                <c:pt idx="644" formatCode="0.00">
                  <c:v>1.3259573770491728</c:v>
                </c:pt>
                <c:pt idx="645" formatCode="0.00">
                  <c:v>1.3261803278688449</c:v>
                </c:pt>
                <c:pt idx="646" formatCode="0.00">
                  <c:v>1.3264032786885169</c:v>
                </c:pt>
                <c:pt idx="647" formatCode="0.00">
                  <c:v>1.326626229508189</c:v>
                </c:pt>
                <c:pt idx="648" formatCode="0.00">
                  <c:v>1.326849180327861</c:v>
                </c:pt>
                <c:pt idx="649" formatCode="0.00">
                  <c:v>1.3270721311475331</c:v>
                </c:pt>
                <c:pt idx="650" formatCode="0.00">
                  <c:v>1.3272950819672051</c:v>
                </c:pt>
                <c:pt idx="651" formatCode="0.00">
                  <c:v>1.3275180327868772</c:v>
                </c:pt>
                <c:pt idx="652" formatCode="0.00">
                  <c:v>1.3277409836065492</c:v>
                </c:pt>
                <c:pt idx="653" formatCode="0.00">
                  <c:v>1.3279639344262213</c:v>
                </c:pt>
                <c:pt idx="654" formatCode="0.00">
                  <c:v>1.3281868852458933</c:v>
                </c:pt>
                <c:pt idx="655" formatCode="0.00">
                  <c:v>1.3284098360655654</c:v>
                </c:pt>
                <c:pt idx="656" formatCode="0.00">
                  <c:v>1.3286327868852374</c:v>
                </c:pt>
                <c:pt idx="657" formatCode="0.00">
                  <c:v>1.3288557377049095</c:v>
                </c:pt>
                <c:pt idx="658" formatCode="0.00">
                  <c:v>1.3290786885245816</c:v>
                </c:pt>
                <c:pt idx="659" formatCode="0.00">
                  <c:v>1.3293016393442536</c:v>
                </c:pt>
                <c:pt idx="660" formatCode="0.00">
                  <c:v>1.3295245901639257</c:v>
                </c:pt>
                <c:pt idx="661" formatCode="0.00">
                  <c:v>1.3297475409835977</c:v>
                </c:pt>
                <c:pt idx="662" formatCode="0.00">
                  <c:v>1.3299704918032698</c:v>
                </c:pt>
                <c:pt idx="663" formatCode="0.00">
                  <c:v>1.3301934426229418</c:v>
                </c:pt>
                <c:pt idx="664" formatCode="0.00">
                  <c:v>1.3304163934426139</c:v>
                </c:pt>
                <c:pt idx="665" formatCode="0.00">
                  <c:v>1.3306393442622859</c:v>
                </c:pt>
                <c:pt idx="666" formatCode="0.00">
                  <c:v>1.330862295081958</c:v>
                </c:pt>
                <c:pt idx="667" formatCode="0.00">
                  <c:v>1.33108524590163</c:v>
                </c:pt>
                <c:pt idx="668" formatCode="0.00">
                  <c:v>1.3313081967213021</c:v>
                </c:pt>
                <c:pt idx="669" formatCode="0.00">
                  <c:v>1.3315311475409741</c:v>
                </c:pt>
                <c:pt idx="670" formatCode="0.00">
                  <c:v>1.3317540983606462</c:v>
                </c:pt>
                <c:pt idx="671" formatCode="0.00">
                  <c:v>1.3319770491803182</c:v>
                </c:pt>
                <c:pt idx="672" formatCode="0.00">
                  <c:v>1.3321999999999903</c:v>
                </c:pt>
                <c:pt idx="673" formatCode="0.00">
                  <c:v>1.3324229508196623</c:v>
                </c:pt>
                <c:pt idx="674" formatCode="0.00">
                  <c:v>1.3326459016393344</c:v>
                </c:pt>
                <c:pt idx="675" formatCode="0.00">
                  <c:v>1.3328688524590064</c:v>
                </c:pt>
                <c:pt idx="676" formatCode="0.00">
                  <c:v>1.3330918032786785</c:v>
                </c:pt>
                <c:pt idx="677" formatCode="0.00">
                  <c:v>1.3333147540983505</c:v>
                </c:pt>
                <c:pt idx="678" formatCode="0.00">
                  <c:v>1.3335377049180226</c:v>
                </c:pt>
                <c:pt idx="679" formatCode="0.00">
                  <c:v>1.3337606557376946</c:v>
                </c:pt>
                <c:pt idx="680" formatCode="0.00">
                  <c:v>1.3339836065573667</c:v>
                </c:pt>
                <c:pt idx="681" formatCode="0.00">
                  <c:v>1.3342065573770387</c:v>
                </c:pt>
                <c:pt idx="682" formatCode="0.00">
                  <c:v>1.3344295081967108</c:v>
                </c:pt>
                <c:pt idx="683" formatCode="0.00">
                  <c:v>1.3346524590163829</c:v>
                </c:pt>
                <c:pt idx="684" formatCode="0.00">
                  <c:v>1.3348754098360549</c:v>
                </c:pt>
                <c:pt idx="685" formatCode="0.00">
                  <c:v>1.335098360655727</c:v>
                </c:pt>
                <c:pt idx="686" formatCode="0.00">
                  <c:v>1.335321311475399</c:v>
                </c:pt>
                <c:pt idx="687" formatCode="0.00">
                  <c:v>1.3355442622950711</c:v>
                </c:pt>
                <c:pt idx="688" formatCode="0.00">
                  <c:v>1.3357672131147431</c:v>
                </c:pt>
                <c:pt idx="689" formatCode="0.00">
                  <c:v>1.3359901639344152</c:v>
                </c:pt>
                <c:pt idx="690" formatCode="0.00">
                  <c:v>1.3362131147540872</c:v>
                </c:pt>
                <c:pt idx="691" formatCode="0.00">
                  <c:v>1.3364360655737593</c:v>
                </c:pt>
                <c:pt idx="692" formatCode="0.00">
                  <c:v>1.3366590163934313</c:v>
                </c:pt>
                <c:pt idx="693" formatCode="0.00">
                  <c:v>1.3368819672131034</c:v>
                </c:pt>
                <c:pt idx="694" formatCode="0.00">
                  <c:v>1.3371049180327754</c:v>
                </c:pt>
                <c:pt idx="695" formatCode="0.00">
                  <c:v>1.3373278688524475</c:v>
                </c:pt>
                <c:pt idx="696" formatCode="0.00">
                  <c:v>1.3375508196721195</c:v>
                </c:pt>
                <c:pt idx="697" formatCode="0.00">
                  <c:v>1.3377737704917916</c:v>
                </c:pt>
                <c:pt idx="698" formatCode="0.00">
                  <c:v>1.3379967213114636</c:v>
                </c:pt>
                <c:pt idx="699" formatCode="0.00">
                  <c:v>1.3382196721311357</c:v>
                </c:pt>
                <c:pt idx="700" formatCode="0.00">
                  <c:v>1.3384426229508077</c:v>
                </c:pt>
                <c:pt idx="701" formatCode="0.00">
                  <c:v>1.3386655737704798</c:v>
                </c:pt>
                <c:pt idx="702" formatCode="0.00">
                  <c:v>1.3388885245901518</c:v>
                </c:pt>
                <c:pt idx="703" formatCode="0.00">
                  <c:v>1.3391114754098239</c:v>
                </c:pt>
                <c:pt idx="704" formatCode="0.00">
                  <c:v>1.3393344262294959</c:v>
                </c:pt>
                <c:pt idx="705" formatCode="0.00">
                  <c:v>1.339557377049168</c:v>
                </c:pt>
                <c:pt idx="706" formatCode="0.00">
                  <c:v>1.33978032786884</c:v>
                </c:pt>
                <c:pt idx="707" formatCode="0.00">
                  <c:v>1.3400032786885121</c:v>
                </c:pt>
                <c:pt idx="708" formatCode="0.00">
                  <c:v>1.3402262295081842</c:v>
                </c:pt>
                <c:pt idx="709" formatCode="0.00">
                  <c:v>1.3404491803278562</c:v>
                </c:pt>
                <c:pt idx="710" formatCode="0.00">
                  <c:v>1.3406721311475283</c:v>
                </c:pt>
                <c:pt idx="711" formatCode="0.00">
                  <c:v>1.3408950819672003</c:v>
                </c:pt>
                <c:pt idx="712" formatCode="0.00">
                  <c:v>1.3411180327868724</c:v>
                </c:pt>
                <c:pt idx="713" formatCode="0.00">
                  <c:v>1.3413409836065444</c:v>
                </c:pt>
                <c:pt idx="714" formatCode="0.00">
                  <c:v>1.3415639344262165</c:v>
                </c:pt>
                <c:pt idx="715" formatCode="0.00">
                  <c:v>1.3417868852458885</c:v>
                </c:pt>
                <c:pt idx="716" formatCode="0.00">
                  <c:v>1.3420098360655606</c:v>
                </c:pt>
                <c:pt idx="717" formatCode="0.00">
                  <c:v>1.3422327868852326</c:v>
                </c:pt>
                <c:pt idx="718" formatCode="0.00">
                  <c:v>1.3424557377049047</c:v>
                </c:pt>
                <c:pt idx="719" formatCode="0.00">
                  <c:v>1.3426786885245767</c:v>
                </c:pt>
                <c:pt idx="720" formatCode="0.00">
                  <c:v>1.3429016393442488</c:v>
                </c:pt>
                <c:pt idx="721" formatCode="0.00">
                  <c:v>1.3431245901639208</c:v>
                </c:pt>
                <c:pt idx="722" formatCode="0.00">
                  <c:v>1.3433475409835929</c:v>
                </c:pt>
                <c:pt idx="723" formatCode="0.00">
                  <c:v>1.3435704918032649</c:v>
                </c:pt>
                <c:pt idx="724" formatCode="0.00">
                  <c:v>1.343793442622937</c:v>
                </c:pt>
                <c:pt idx="725" formatCode="0.00">
                  <c:v>1.344016393442609</c:v>
                </c:pt>
                <c:pt idx="726" formatCode="0.00">
                  <c:v>1.3442393442622811</c:v>
                </c:pt>
                <c:pt idx="727" formatCode="0.00">
                  <c:v>1.3444622950819531</c:v>
                </c:pt>
                <c:pt idx="728" formatCode="0.00">
                  <c:v>1.3446852459016252</c:v>
                </c:pt>
                <c:pt idx="729" formatCode="0.00">
                  <c:v>1.3449081967212972</c:v>
                </c:pt>
                <c:pt idx="730" formatCode="0.00">
                  <c:v>1.3451311475409693</c:v>
                </c:pt>
                <c:pt idx="731" formatCode="0.00">
                  <c:v>1.3453540983606413</c:v>
                </c:pt>
                <c:pt idx="732" formatCode="0.00">
                  <c:v>1.3455770491803134</c:v>
                </c:pt>
                <c:pt idx="733" formatCode="#,##0.00_);\(#,##0.00\)">
                  <c:v>1.3458000000000001</c:v>
                </c:pt>
              </c:numCache>
            </c:numRef>
          </c:val>
          <c:smooth val="0"/>
          <c:extLst>
            <c:ext xmlns:c16="http://schemas.microsoft.com/office/drawing/2014/chart" uri="{C3380CC4-5D6E-409C-BE32-E72D297353CC}">
              <c16:uniqueId val="{00000005-5A60-4254-A339-C5CC36D431CA}"/>
            </c:ext>
          </c:extLst>
        </c:ser>
        <c:dLbls>
          <c:showLegendKey val="0"/>
          <c:showVal val="0"/>
          <c:showCatName val="0"/>
          <c:showSerName val="0"/>
          <c:showPercent val="0"/>
          <c:showBubbleSize val="0"/>
        </c:dLbls>
        <c:marker val="1"/>
        <c:smooth val="0"/>
        <c:axId val="1084510488"/>
        <c:axId val="1"/>
      </c:lineChart>
      <c:dateAx>
        <c:axId val="1084510488"/>
        <c:scaling>
          <c:orientation val="minMax"/>
          <c:max val="44076"/>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vert="horz"/>
          <a:lstStyle/>
          <a:p>
            <a:pPr>
              <a:defRPr sz="800">
                <a:solidFill>
                  <a:schemeClr val="tx1"/>
                </a:solidFill>
              </a:defRPr>
            </a:pPr>
            <a:endParaRPr lang="en-US"/>
          </a:p>
        </c:txPr>
        <c:crossAx val="1"/>
        <c:crosses val="autoZero"/>
        <c:auto val="1"/>
        <c:lblOffset val="100"/>
        <c:baseTimeUnit val="days"/>
        <c:majorUnit val="6"/>
        <c:majorTimeUnit val="months"/>
      </c:dateAx>
      <c:valAx>
        <c:axId val="1"/>
        <c:scaling>
          <c:orientation val="minMax"/>
          <c:max val="1.5"/>
          <c:min val="1.1400000000000001"/>
        </c:scaling>
        <c:delete val="0"/>
        <c:axPos val="l"/>
        <c:numFmt formatCode="[$$-409]#,##0.00" sourceLinked="0"/>
        <c:majorTickMark val="none"/>
        <c:minorTickMark val="none"/>
        <c:tickLblPos val="nextTo"/>
        <c:spPr>
          <a:noFill/>
          <a:ln>
            <a:noFill/>
          </a:ln>
          <a:effectLst/>
        </c:spPr>
        <c:txPr>
          <a:bodyPr rot="-60000000" vert="horz"/>
          <a:lstStyle/>
          <a:p>
            <a:pPr>
              <a:defRPr sz="800"/>
            </a:pPr>
            <a:endParaRPr lang="en-US"/>
          </a:p>
        </c:txPr>
        <c:crossAx val="1084510488"/>
        <c:crosses val="autoZero"/>
        <c:crossBetween val="between"/>
        <c:majorUnit val="4.0000000000000008E-2"/>
      </c:valAx>
      <c:spPr>
        <a:noFill/>
        <a:ln w="25400">
          <a:noFill/>
        </a:ln>
      </c:spPr>
    </c:plotArea>
    <c:legend>
      <c:legendPos val="b"/>
      <c:legendEntry>
        <c:idx val="2"/>
        <c:delete val="1"/>
      </c:legendEntry>
      <c:legendEntry>
        <c:idx val="3"/>
        <c:delete val="1"/>
      </c:legendEntry>
      <c:layout>
        <c:manualLayout>
          <c:xMode val="edge"/>
          <c:yMode val="edge"/>
          <c:x val="0.12609711809330279"/>
          <c:y val="1.4552866820208637E-3"/>
          <c:w val="0.64774895828040324"/>
          <c:h val="0.21192458296967881"/>
        </c:manualLayout>
      </c:layout>
      <c:overlay val="0"/>
      <c:spPr>
        <a:noFill/>
        <a:ln>
          <a:noFill/>
        </a:ln>
        <a:effectLst/>
      </c:spPr>
      <c:txPr>
        <a:bodyPr rot="0" vert="horz"/>
        <a:lstStyle/>
        <a:p>
          <a:pPr>
            <a:defRPr sz="700"/>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DD00"/>
            </a:solidFill>
            <a:ln>
              <a:noFill/>
            </a:ln>
            <a:effectLst>
              <a:outerShdw blurRad="57150" dist="19050" dir="5400000" algn="ctr" rotWithShape="0">
                <a:srgbClr val="000000">
                  <a:alpha val="63000"/>
                </a:srgbClr>
              </a:outerShdw>
            </a:effectLst>
          </c:spPr>
          <c:invertIfNegative val="0"/>
          <c:dLbls>
            <c:numFmt formatCode="[$$-409]#,##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Sheet2!$A$10:$A$15</c:f>
              <c:strCache>
                <c:ptCount val="6"/>
                <c:pt idx="0">
                  <c:v>2014</c:v>
                </c:pt>
                <c:pt idx="1">
                  <c:v>2015</c:v>
                </c:pt>
                <c:pt idx="2">
                  <c:v>2016</c:v>
                </c:pt>
                <c:pt idx="3">
                  <c:v>2017</c:v>
                </c:pt>
                <c:pt idx="4">
                  <c:v>2018</c:v>
                </c:pt>
                <c:pt idx="5">
                  <c:v>YTD</c:v>
                </c:pt>
              </c:strCache>
            </c:strRef>
          </c:cat>
          <c:val>
            <c:numRef>
              <c:f>Sheet2!$B$10:$B$15</c:f>
              <c:numCache>
                <c:formatCode>General</c:formatCode>
                <c:ptCount val="6"/>
                <c:pt idx="0">
                  <c:v>1.647</c:v>
                </c:pt>
                <c:pt idx="1">
                  <c:v>1.528</c:v>
                </c:pt>
                <c:pt idx="2">
                  <c:v>1.3560000000000001</c:v>
                </c:pt>
                <c:pt idx="3">
                  <c:v>1.2889999999999999</c:v>
                </c:pt>
                <c:pt idx="4">
                  <c:v>1.335</c:v>
                </c:pt>
                <c:pt idx="5">
                  <c:v>1.2969999999999999</c:v>
                </c:pt>
              </c:numCache>
            </c:numRef>
          </c:val>
          <c:extLst>
            <c:ext xmlns:c16="http://schemas.microsoft.com/office/drawing/2014/chart" uri="{C3380CC4-5D6E-409C-BE32-E72D297353CC}">
              <c16:uniqueId val="{00000000-8724-4BFA-A772-30720D882A36}"/>
            </c:ext>
          </c:extLst>
        </c:ser>
        <c:dLbls>
          <c:showLegendKey val="0"/>
          <c:showVal val="0"/>
          <c:showCatName val="0"/>
          <c:showSerName val="0"/>
          <c:showPercent val="0"/>
          <c:showBubbleSize val="0"/>
        </c:dLbls>
        <c:gapWidth val="48"/>
        <c:overlap val="-24"/>
        <c:axId val="950782952"/>
        <c:axId val="950779016"/>
      </c:barChart>
      <c:catAx>
        <c:axId val="9507829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50779016"/>
        <c:crosses val="autoZero"/>
        <c:auto val="1"/>
        <c:lblAlgn val="ctr"/>
        <c:lblOffset val="100"/>
        <c:noMultiLvlLbl val="0"/>
      </c:catAx>
      <c:valAx>
        <c:axId val="950779016"/>
        <c:scaling>
          <c:orientation val="minMax"/>
          <c:max val="1.7000000000000002"/>
          <c:min val="1.2"/>
        </c:scaling>
        <c:delete val="1"/>
        <c:axPos val="l"/>
        <c:numFmt formatCode="[$$-540A]#,##0.00" sourceLinked="0"/>
        <c:majorTickMark val="none"/>
        <c:minorTickMark val="none"/>
        <c:tickLblPos val="nextTo"/>
        <c:crossAx val="95078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2238812840824"/>
          <c:y val="0.1281831314257815"/>
          <c:w val="0.88517761187159172"/>
          <c:h val="0.79395181279223159"/>
        </c:manualLayout>
      </c:layout>
      <c:areaChart>
        <c:grouping val="standard"/>
        <c:varyColors val="0"/>
        <c:ser>
          <c:idx val="1"/>
          <c:order val="1"/>
          <c:tx>
            <c:v>Entire range of forecasts (Min-Max)</c:v>
          </c:tx>
          <c:spPr>
            <a:solidFill>
              <a:srgbClr val="FFDD00"/>
            </a:solidFill>
            <a:ln>
              <a:noFill/>
            </a:ln>
            <a:effectLst/>
          </c:spPr>
          <c:cat>
            <c:numRef>
              <c:f>GBPEUR!$B$4:$B$6860</c:f>
              <c:numCache>
                <c:formatCode>m/d/yyyy</c:formatCode>
                <c:ptCount val="685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GBPEUR!$D$4:$D$6860</c:f>
              <c:numCache>
                <c:formatCode>General</c:formatCode>
                <c:ptCount val="6857"/>
                <c:pt idx="372">
                  <c:v>1.1303000000000001</c:v>
                </c:pt>
                <c:pt idx="373" formatCode="0.00">
                  <c:v>1.1311565434150395</c:v>
                </c:pt>
                <c:pt idx="374" formatCode="0.00">
                  <c:v>1.1320130868300788</c:v>
                </c:pt>
                <c:pt idx="375" formatCode="0.00">
                  <c:v>1.1328696302451182</c:v>
                </c:pt>
                <c:pt idx="376" formatCode="0.00">
                  <c:v>1.1337261736601576</c:v>
                </c:pt>
                <c:pt idx="377" formatCode="0.00">
                  <c:v>1.134582717075197</c:v>
                </c:pt>
                <c:pt idx="378" formatCode="0.00">
                  <c:v>1.1354392604902364</c:v>
                </c:pt>
                <c:pt idx="379" formatCode="0.00">
                  <c:v>1.1362958039052757</c:v>
                </c:pt>
                <c:pt idx="380" formatCode="0.00">
                  <c:v>1.1371523473203151</c:v>
                </c:pt>
                <c:pt idx="381" formatCode="0.00">
                  <c:v>1.1380088907353545</c:v>
                </c:pt>
                <c:pt idx="382" formatCode="0.00">
                  <c:v>1.1388654341503939</c:v>
                </c:pt>
                <c:pt idx="383" formatCode="0.00">
                  <c:v>1.1397219775654333</c:v>
                </c:pt>
                <c:pt idx="384" formatCode="0.00">
                  <c:v>1.1405785209804726</c:v>
                </c:pt>
                <c:pt idx="385" formatCode="0.00">
                  <c:v>1.141435064395512</c:v>
                </c:pt>
                <c:pt idx="386" formatCode="0.00">
                  <c:v>1.1422916078105514</c:v>
                </c:pt>
                <c:pt idx="387" formatCode="0.00">
                  <c:v>1.1431481512255908</c:v>
                </c:pt>
                <c:pt idx="388" formatCode="0.00">
                  <c:v>1.1440046946406301</c:v>
                </c:pt>
                <c:pt idx="389" formatCode="0.00">
                  <c:v>1.1448612380556695</c:v>
                </c:pt>
                <c:pt idx="390" formatCode="0.00">
                  <c:v>1.1457177814707089</c:v>
                </c:pt>
                <c:pt idx="391" formatCode="0.00">
                  <c:v>1.1465743248857483</c:v>
                </c:pt>
                <c:pt idx="392" formatCode="0.00">
                  <c:v>1.1474308683007877</c:v>
                </c:pt>
                <c:pt idx="393" formatCode="0.00">
                  <c:v>1.148287411715827</c:v>
                </c:pt>
                <c:pt idx="394" formatCode="0.00">
                  <c:v>1.1491439551308664</c:v>
                </c:pt>
                <c:pt idx="395" formatCode="0.00">
                  <c:v>1.1500004985459058</c:v>
                </c:pt>
                <c:pt idx="396" formatCode="0.00">
                  <c:v>1.1508570419609452</c:v>
                </c:pt>
                <c:pt idx="397" formatCode="0.00">
                  <c:v>1.1517135853759846</c:v>
                </c:pt>
                <c:pt idx="398" formatCode="0.00">
                  <c:v>1.1525701287910239</c:v>
                </c:pt>
                <c:pt idx="399" formatCode="0.00">
                  <c:v>1.1534266722060633</c:v>
                </c:pt>
                <c:pt idx="400" formatCode="0.00">
                  <c:v>1.1542832156211027</c:v>
                </c:pt>
                <c:pt idx="401" formatCode="0.00">
                  <c:v>1.1551397590361421</c:v>
                </c:pt>
                <c:pt idx="402" formatCode="0.00">
                  <c:v>1.1559963024511815</c:v>
                </c:pt>
                <c:pt idx="403" formatCode="0.00">
                  <c:v>1.1568528458662208</c:v>
                </c:pt>
                <c:pt idx="404" formatCode="0.00">
                  <c:v>1.1577093892812602</c:v>
                </c:pt>
                <c:pt idx="405" formatCode="0.00">
                  <c:v>1.1585659326962996</c:v>
                </c:pt>
                <c:pt idx="406" formatCode="0.00">
                  <c:v>1.159422476111339</c:v>
                </c:pt>
                <c:pt idx="407" formatCode="0.00">
                  <c:v>1.1602790195263784</c:v>
                </c:pt>
                <c:pt idx="408" formatCode="0.00">
                  <c:v>1.1611355629414177</c:v>
                </c:pt>
                <c:pt idx="409" formatCode="0.00">
                  <c:v>1.1619921063564571</c:v>
                </c:pt>
                <c:pt idx="410" formatCode="0.00">
                  <c:v>1.1628486497714965</c:v>
                </c:pt>
                <c:pt idx="411" formatCode="0.00">
                  <c:v>1.1637051931865359</c:v>
                </c:pt>
                <c:pt idx="412" formatCode="0.00">
                  <c:v>1.1645617366015752</c:v>
                </c:pt>
                <c:pt idx="413" formatCode="0.00">
                  <c:v>1.1654182800166146</c:v>
                </c:pt>
                <c:pt idx="414" formatCode="0.00">
                  <c:v>1.166274823431654</c:v>
                </c:pt>
                <c:pt idx="415" formatCode="0.00">
                  <c:v>1.1671313668466934</c:v>
                </c:pt>
                <c:pt idx="416" formatCode="0.00">
                  <c:v>1.1679879102617328</c:v>
                </c:pt>
                <c:pt idx="417" formatCode="0.00">
                  <c:v>1.1688444536767721</c:v>
                </c:pt>
                <c:pt idx="418" formatCode="0.00">
                  <c:v>1.1697009970918115</c:v>
                </c:pt>
                <c:pt idx="419" formatCode="0.00">
                  <c:v>1.1705575405068509</c:v>
                </c:pt>
                <c:pt idx="420" formatCode="0.00">
                  <c:v>1.1714140839218903</c:v>
                </c:pt>
                <c:pt idx="421" formatCode="0.00">
                  <c:v>1.1722706273369297</c:v>
                </c:pt>
                <c:pt idx="422" formatCode="0.00">
                  <c:v>1.173127170751969</c:v>
                </c:pt>
                <c:pt idx="423" formatCode="0.00">
                  <c:v>1.1739837141670084</c:v>
                </c:pt>
                <c:pt idx="424" formatCode="0.00">
                  <c:v>1.1748402575820478</c:v>
                </c:pt>
                <c:pt idx="425" formatCode="0.00">
                  <c:v>1.1756968009970872</c:v>
                </c:pt>
                <c:pt idx="426" formatCode="0.00">
                  <c:v>1.1765533444121266</c:v>
                </c:pt>
                <c:pt idx="427" formatCode="0.00">
                  <c:v>1.1774098878271659</c:v>
                </c:pt>
                <c:pt idx="428" formatCode="0.00">
                  <c:v>1.1782664312422053</c:v>
                </c:pt>
                <c:pt idx="429" formatCode="0.00">
                  <c:v>1.1791229746572447</c:v>
                </c:pt>
                <c:pt idx="430" formatCode="0.00">
                  <c:v>1.1799795180722841</c:v>
                </c:pt>
                <c:pt idx="431" formatCode="0.00">
                  <c:v>1.1808360614873235</c:v>
                </c:pt>
                <c:pt idx="432" formatCode="0.00">
                  <c:v>1.1816926049023628</c:v>
                </c:pt>
                <c:pt idx="433" formatCode="0.00">
                  <c:v>1.1825491483174022</c:v>
                </c:pt>
                <c:pt idx="434" formatCode="0.00">
                  <c:v>1.1834056917324416</c:v>
                </c:pt>
                <c:pt idx="435" formatCode="0.00">
                  <c:v>1.184262235147481</c:v>
                </c:pt>
                <c:pt idx="436" formatCode="0.00">
                  <c:v>1.1851187785625203</c:v>
                </c:pt>
                <c:pt idx="437" formatCode="0.00">
                  <c:v>1.1859753219775597</c:v>
                </c:pt>
                <c:pt idx="438" formatCode="0.00">
                  <c:v>1.1868318653925991</c:v>
                </c:pt>
                <c:pt idx="439" formatCode="0.00">
                  <c:v>1.1876884088076385</c:v>
                </c:pt>
                <c:pt idx="440" formatCode="0.00">
                  <c:v>1.1885449522226779</c:v>
                </c:pt>
                <c:pt idx="441" formatCode="0.00">
                  <c:v>1.1894014956377172</c:v>
                </c:pt>
                <c:pt idx="442" formatCode="0.00">
                  <c:v>1.1902580390527566</c:v>
                </c:pt>
                <c:pt idx="443" formatCode="0.00">
                  <c:v>1.191114582467796</c:v>
                </c:pt>
                <c:pt idx="444" formatCode="0.00">
                  <c:v>1.1919711258828354</c:v>
                </c:pt>
                <c:pt idx="445" formatCode="0.00">
                  <c:v>1.1928276692978748</c:v>
                </c:pt>
                <c:pt idx="446" formatCode="0.00">
                  <c:v>1.1936842127129141</c:v>
                </c:pt>
                <c:pt idx="447" formatCode="0.00">
                  <c:v>1.1945407561279535</c:v>
                </c:pt>
                <c:pt idx="448" formatCode="0.00">
                  <c:v>1.1953972995429929</c:v>
                </c:pt>
                <c:pt idx="449" formatCode="0.00">
                  <c:v>1.1962538429580323</c:v>
                </c:pt>
                <c:pt idx="450" formatCode="0.00">
                  <c:v>1.1971103863730717</c:v>
                </c:pt>
                <c:pt idx="451" formatCode="0.00">
                  <c:v>1.197966929788111</c:v>
                </c:pt>
                <c:pt idx="452" formatCode="0.00">
                  <c:v>1.1988234732031504</c:v>
                </c:pt>
                <c:pt idx="453" formatCode="0.00">
                  <c:v>1.1996800166181898</c:v>
                </c:pt>
                <c:pt idx="454" formatCode="0.00">
                  <c:v>1.2005365600332292</c:v>
                </c:pt>
                <c:pt idx="455" formatCode="0.00">
                  <c:v>1.2013931034482686</c:v>
                </c:pt>
                <c:pt idx="456" formatCode="0.00">
                  <c:v>1.2022496468633079</c:v>
                </c:pt>
                <c:pt idx="457" formatCode="0.00">
                  <c:v>1.2031061902783473</c:v>
                </c:pt>
                <c:pt idx="458" formatCode="0.00">
                  <c:v>1.2039627336933867</c:v>
                </c:pt>
                <c:pt idx="459" formatCode="0.00">
                  <c:v>1.2048192771084338</c:v>
                </c:pt>
                <c:pt idx="460" formatCode="0.00">
                  <c:v>1.2053157685687808</c:v>
                </c:pt>
                <c:pt idx="461" formatCode="0.00">
                  <c:v>1.2058122600291277</c:v>
                </c:pt>
                <c:pt idx="462" formatCode="0.00">
                  <c:v>1.2063087514894746</c:v>
                </c:pt>
                <c:pt idx="463" formatCode="0.00">
                  <c:v>1.2068052429498215</c:v>
                </c:pt>
                <c:pt idx="464" formatCode="0.00">
                  <c:v>1.2073017344101684</c:v>
                </c:pt>
                <c:pt idx="465" formatCode="0.00">
                  <c:v>1.2077982258705153</c:v>
                </c:pt>
                <c:pt idx="466" formatCode="0.00">
                  <c:v>1.2082947173308622</c:v>
                </c:pt>
                <c:pt idx="467" formatCode="0.00">
                  <c:v>1.2087912087912092</c:v>
                </c:pt>
                <c:pt idx="468" formatCode="0.00">
                  <c:v>1.2092877002515561</c:v>
                </c:pt>
                <c:pt idx="469" formatCode="0.00">
                  <c:v>1.209784191711903</c:v>
                </c:pt>
                <c:pt idx="470" formatCode="0.00">
                  <c:v>1.2102806831722499</c:v>
                </c:pt>
                <c:pt idx="471" formatCode="0.00">
                  <c:v>1.2107771746325968</c:v>
                </c:pt>
                <c:pt idx="472" formatCode="0.00">
                  <c:v>1.2112736660929437</c:v>
                </c:pt>
                <c:pt idx="473" formatCode="0.00">
                  <c:v>1.2117701575532906</c:v>
                </c:pt>
                <c:pt idx="474" formatCode="0.00">
                  <c:v>1.2122666490136376</c:v>
                </c:pt>
                <c:pt idx="475" formatCode="0.00">
                  <c:v>1.2127631404739845</c:v>
                </c:pt>
                <c:pt idx="476" formatCode="0.00">
                  <c:v>1.2132596319343314</c:v>
                </c:pt>
                <c:pt idx="477" formatCode="0.00">
                  <c:v>1.2137561233946783</c:v>
                </c:pt>
                <c:pt idx="478" formatCode="0.00">
                  <c:v>1.2142526148550252</c:v>
                </c:pt>
                <c:pt idx="479" formatCode="0.00">
                  <c:v>1.2147491063153721</c:v>
                </c:pt>
                <c:pt idx="480" formatCode="0.00">
                  <c:v>1.2152455977757191</c:v>
                </c:pt>
                <c:pt idx="481" formatCode="0.00">
                  <c:v>1.215742089236066</c:v>
                </c:pt>
                <c:pt idx="482" formatCode="0.00">
                  <c:v>1.2162385806964129</c:v>
                </c:pt>
                <c:pt idx="483" formatCode="0.00">
                  <c:v>1.2167350721567598</c:v>
                </c:pt>
                <c:pt idx="484" formatCode="0.00">
                  <c:v>1.2172315636171067</c:v>
                </c:pt>
                <c:pt idx="485" formatCode="0.00">
                  <c:v>1.2177280550774536</c:v>
                </c:pt>
                <c:pt idx="486" formatCode="0.00">
                  <c:v>1.2182245465378005</c:v>
                </c:pt>
                <c:pt idx="487" formatCode="0.00">
                  <c:v>1.2187210379981475</c:v>
                </c:pt>
                <c:pt idx="488" formatCode="0.00">
                  <c:v>1.2192175294584944</c:v>
                </c:pt>
                <c:pt idx="489" formatCode="0.00">
                  <c:v>1.2197140209188413</c:v>
                </c:pt>
                <c:pt idx="490" formatCode="0.00">
                  <c:v>1.2202105123791882</c:v>
                </c:pt>
                <c:pt idx="491" formatCode="0.00">
                  <c:v>1.2207070038395351</c:v>
                </c:pt>
                <c:pt idx="492" formatCode="0.00">
                  <c:v>1.221203495299882</c:v>
                </c:pt>
                <c:pt idx="493" formatCode="0.00">
                  <c:v>1.221699986760229</c:v>
                </c:pt>
                <c:pt idx="494" formatCode="0.00">
                  <c:v>1.2221964782205759</c:v>
                </c:pt>
                <c:pt idx="495" formatCode="0.00">
                  <c:v>1.2226929696809228</c:v>
                </c:pt>
                <c:pt idx="496" formatCode="0.00">
                  <c:v>1.2231894611412697</c:v>
                </c:pt>
                <c:pt idx="497" formatCode="0.00">
                  <c:v>1.2236859526016166</c:v>
                </c:pt>
                <c:pt idx="498" formatCode="0.00">
                  <c:v>1.2241824440619635</c:v>
                </c:pt>
                <c:pt idx="499" formatCode="0.00">
                  <c:v>1.2246789355223104</c:v>
                </c:pt>
                <c:pt idx="500" formatCode="0.00">
                  <c:v>1.2251754269826574</c:v>
                </c:pt>
                <c:pt idx="501" formatCode="0.00">
                  <c:v>1.2256719184430043</c:v>
                </c:pt>
                <c:pt idx="502" formatCode="0.00">
                  <c:v>1.2261684099033512</c:v>
                </c:pt>
                <c:pt idx="503" formatCode="0.00">
                  <c:v>1.2266649013636981</c:v>
                </c:pt>
                <c:pt idx="504" formatCode="0.00">
                  <c:v>1.227161392824045</c:v>
                </c:pt>
                <c:pt idx="505" formatCode="0.00">
                  <c:v>1.2276578842843919</c:v>
                </c:pt>
                <c:pt idx="506" formatCode="0.00">
                  <c:v>1.2281543757447388</c:v>
                </c:pt>
                <c:pt idx="507" formatCode="0.00">
                  <c:v>1.2286508672050858</c:v>
                </c:pt>
                <c:pt idx="508" formatCode="0.00">
                  <c:v>1.2291473586654327</c:v>
                </c:pt>
                <c:pt idx="509" formatCode="0.00">
                  <c:v>1.2296438501257796</c:v>
                </c:pt>
                <c:pt idx="510" formatCode="0.00">
                  <c:v>1.2301403415861265</c:v>
                </c:pt>
                <c:pt idx="511" formatCode="0.00">
                  <c:v>1.2306368330464734</c:v>
                </c:pt>
                <c:pt idx="512" formatCode="0.00">
                  <c:v>1.2311333245068203</c:v>
                </c:pt>
                <c:pt idx="513" formatCode="0.00">
                  <c:v>1.2316298159671673</c:v>
                </c:pt>
                <c:pt idx="514" formatCode="0.00">
                  <c:v>1.2321263074275142</c:v>
                </c:pt>
                <c:pt idx="515" formatCode="0.00">
                  <c:v>1.2326227988878611</c:v>
                </c:pt>
                <c:pt idx="516" formatCode="0.00">
                  <c:v>1.233119290348208</c:v>
                </c:pt>
                <c:pt idx="517" formatCode="0.00">
                  <c:v>1.2336157818085549</c:v>
                </c:pt>
                <c:pt idx="518" formatCode="0.00">
                  <c:v>1.2341122732689018</c:v>
                </c:pt>
                <c:pt idx="519" formatCode="0.00">
                  <c:v>1.2346087647292487</c:v>
                </c:pt>
                <c:pt idx="520" formatCode="0.00">
                  <c:v>1.2351052561895957</c:v>
                </c:pt>
                <c:pt idx="521" formatCode="0.00">
                  <c:v>1.2356017476499426</c:v>
                </c:pt>
                <c:pt idx="522" formatCode="0.00">
                  <c:v>1.2360982391102895</c:v>
                </c:pt>
                <c:pt idx="523" formatCode="0.00">
                  <c:v>1.2365947305706364</c:v>
                </c:pt>
                <c:pt idx="524" formatCode="0.00">
                  <c:v>1.2370912220309833</c:v>
                </c:pt>
                <c:pt idx="525" formatCode="0.00">
                  <c:v>1.2375877134913302</c:v>
                </c:pt>
                <c:pt idx="526" formatCode="0.00">
                  <c:v>1.2380842049516771</c:v>
                </c:pt>
                <c:pt idx="527" formatCode="0.00">
                  <c:v>1.2385806964120241</c:v>
                </c:pt>
                <c:pt idx="528" formatCode="0.00">
                  <c:v>1.239077187872371</c:v>
                </c:pt>
                <c:pt idx="529" formatCode="0.00">
                  <c:v>1.2395736793327179</c:v>
                </c:pt>
                <c:pt idx="530" formatCode="0.00">
                  <c:v>1.2400701707930648</c:v>
                </c:pt>
                <c:pt idx="531" formatCode="0.00">
                  <c:v>1.2405666622534117</c:v>
                </c:pt>
                <c:pt idx="532" formatCode="0.00">
                  <c:v>1.2410631537137586</c:v>
                </c:pt>
                <c:pt idx="533" formatCode="0.00">
                  <c:v>1.2415596451741056</c:v>
                </c:pt>
                <c:pt idx="534" formatCode="0.00">
                  <c:v>1.2420561366344525</c:v>
                </c:pt>
                <c:pt idx="535" formatCode="0.00">
                  <c:v>1.2425526280947994</c:v>
                </c:pt>
                <c:pt idx="536" formatCode="0.00">
                  <c:v>1.2430491195551463</c:v>
                </c:pt>
                <c:pt idx="537" formatCode="0.00">
                  <c:v>1.2435456110154932</c:v>
                </c:pt>
                <c:pt idx="538" formatCode="0.00">
                  <c:v>1.2440421024758401</c:v>
                </c:pt>
                <c:pt idx="539" formatCode="0.00">
                  <c:v>1.244538593936187</c:v>
                </c:pt>
                <c:pt idx="540" formatCode="0.00">
                  <c:v>1.245035085396534</c:v>
                </c:pt>
                <c:pt idx="541" formatCode="0.00">
                  <c:v>1.2455315768568809</c:v>
                </c:pt>
                <c:pt idx="542" formatCode="0.00">
                  <c:v>1.2460280683172278</c:v>
                </c:pt>
                <c:pt idx="543" formatCode="0.00">
                  <c:v>1.2465245597775747</c:v>
                </c:pt>
                <c:pt idx="544" formatCode="0.00">
                  <c:v>1.2470210512379216</c:v>
                </c:pt>
                <c:pt idx="545" formatCode="0.00">
                  <c:v>1.2475175426982685</c:v>
                </c:pt>
                <c:pt idx="546" formatCode="0.00">
                  <c:v>1.2480140341586154</c:v>
                </c:pt>
                <c:pt idx="547" formatCode="0.00">
                  <c:v>1.2485105256189624</c:v>
                </c:pt>
                <c:pt idx="548" formatCode="0.00">
                  <c:v>1.2490070170793093</c:v>
                </c:pt>
                <c:pt idx="549" formatCode="0.00">
                  <c:v>1.2495035085396562</c:v>
                </c:pt>
                <c:pt idx="550" formatCode="0.00">
                  <c:v>1.25</c:v>
                </c:pt>
                <c:pt idx="551" formatCode="0.00">
                  <c:v>1.2501751436177666</c:v>
                </c:pt>
                <c:pt idx="552" formatCode="0.00">
                  <c:v>1.2503502872355332</c:v>
                </c:pt>
                <c:pt idx="553" formatCode="0.00">
                  <c:v>1.2505254308532998</c:v>
                </c:pt>
                <c:pt idx="554" formatCode="0.00">
                  <c:v>1.2507005744710664</c:v>
                </c:pt>
                <c:pt idx="555" formatCode="0.00">
                  <c:v>1.250875718088833</c:v>
                </c:pt>
                <c:pt idx="556" formatCode="0.00">
                  <c:v>1.2510508617065996</c:v>
                </c:pt>
                <c:pt idx="557" formatCode="0.00">
                  <c:v>1.2512260053243662</c:v>
                </c:pt>
                <c:pt idx="558" formatCode="0.00">
                  <c:v>1.2514011489421328</c:v>
                </c:pt>
                <c:pt idx="559" formatCode="0.00">
                  <c:v>1.2515762925598994</c:v>
                </c:pt>
                <c:pt idx="560" formatCode="0.00">
                  <c:v>1.251751436177666</c:v>
                </c:pt>
                <c:pt idx="561" formatCode="0.00">
                  <c:v>1.2519265797954326</c:v>
                </c:pt>
                <c:pt idx="562" formatCode="0.00">
                  <c:v>1.2521017234131993</c:v>
                </c:pt>
                <c:pt idx="563" formatCode="0.00">
                  <c:v>1.2522768670309659</c:v>
                </c:pt>
                <c:pt idx="564" formatCode="0.00">
                  <c:v>1.2524520106487325</c:v>
                </c:pt>
                <c:pt idx="565" formatCode="0.00">
                  <c:v>1.2526271542664991</c:v>
                </c:pt>
                <c:pt idx="566" formatCode="0.00">
                  <c:v>1.2528022978842657</c:v>
                </c:pt>
                <c:pt idx="567" formatCode="0.00">
                  <c:v>1.2529774415020323</c:v>
                </c:pt>
                <c:pt idx="568" formatCode="0.00">
                  <c:v>1.2531525851197989</c:v>
                </c:pt>
                <c:pt idx="569" formatCode="0.00">
                  <c:v>1.2533277287375655</c:v>
                </c:pt>
                <c:pt idx="570" formatCode="0.00">
                  <c:v>1.2535028723553321</c:v>
                </c:pt>
                <c:pt idx="571" formatCode="0.00">
                  <c:v>1.2536780159730987</c:v>
                </c:pt>
                <c:pt idx="572" formatCode="0.00">
                  <c:v>1.2538531595908653</c:v>
                </c:pt>
                <c:pt idx="573" formatCode="0.00">
                  <c:v>1.2540283032086319</c:v>
                </c:pt>
                <c:pt idx="574" formatCode="0.00">
                  <c:v>1.2542034468263985</c:v>
                </c:pt>
                <c:pt idx="575" formatCode="0.00">
                  <c:v>1.2543785904441651</c:v>
                </c:pt>
                <c:pt idx="576" formatCode="0.00">
                  <c:v>1.2545537340619317</c:v>
                </c:pt>
                <c:pt idx="577" formatCode="0.00">
                  <c:v>1.2547288776796983</c:v>
                </c:pt>
                <c:pt idx="578" formatCode="0.00">
                  <c:v>1.2549040212974649</c:v>
                </c:pt>
                <c:pt idx="579" formatCode="0.00">
                  <c:v>1.2550791649152315</c:v>
                </c:pt>
                <c:pt idx="580" formatCode="0.00">
                  <c:v>1.2552543085329981</c:v>
                </c:pt>
                <c:pt idx="581" formatCode="0.00">
                  <c:v>1.2554294521507647</c:v>
                </c:pt>
                <c:pt idx="582" formatCode="0.00">
                  <c:v>1.2556045957685313</c:v>
                </c:pt>
                <c:pt idx="583" formatCode="0.00">
                  <c:v>1.2557797393862979</c:v>
                </c:pt>
                <c:pt idx="584" formatCode="0.00">
                  <c:v>1.2559548830040645</c:v>
                </c:pt>
                <c:pt idx="585" formatCode="0.00">
                  <c:v>1.2561300266218312</c:v>
                </c:pt>
                <c:pt idx="586" formatCode="0.00">
                  <c:v>1.2563051702395978</c:v>
                </c:pt>
                <c:pt idx="587" formatCode="0.00">
                  <c:v>1.2564803138573644</c:v>
                </c:pt>
                <c:pt idx="588" formatCode="0.00">
                  <c:v>1.256655457475131</c:v>
                </c:pt>
                <c:pt idx="589" formatCode="0.00">
                  <c:v>1.2568306010928976</c:v>
                </c:pt>
                <c:pt idx="590" formatCode="0.00">
                  <c:v>1.2570057447106642</c:v>
                </c:pt>
                <c:pt idx="591" formatCode="0.00">
                  <c:v>1.2571808883284308</c:v>
                </c:pt>
                <c:pt idx="592" formatCode="0.00">
                  <c:v>1.2573560319461974</c:v>
                </c:pt>
                <c:pt idx="593" formatCode="0.00">
                  <c:v>1.257531175563964</c:v>
                </c:pt>
                <c:pt idx="594" formatCode="0.00">
                  <c:v>1.2577063191817306</c:v>
                </c:pt>
                <c:pt idx="595" formatCode="0.00">
                  <c:v>1.2578814627994972</c:v>
                </c:pt>
                <c:pt idx="596" formatCode="0.00">
                  <c:v>1.2580566064172638</c:v>
                </c:pt>
                <c:pt idx="597" formatCode="0.00">
                  <c:v>1.2582317500350304</c:v>
                </c:pt>
                <c:pt idx="598" formatCode="0.00">
                  <c:v>1.258406893652797</c:v>
                </c:pt>
                <c:pt idx="599" formatCode="0.00">
                  <c:v>1.2585820372705636</c:v>
                </c:pt>
                <c:pt idx="600" formatCode="0.00">
                  <c:v>1.2587571808883302</c:v>
                </c:pt>
                <c:pt idx="601" formatCode="0.00">
                  <c:v>1.2589323245060968</c:v>
                </c:pt>
                <c:pt idx="602" formatCode="0.00">
                  <c:v>1.2591074681238634</c:v>
                </c:pt>
                <c:pt idx="603" formatCode="0.00">
                  <c:v>1.25928261174163</c:v>
                </c:pt>
                <c:pt idx="604" formatCode="0.00">
                  <c:v>1.2594577553593966</c:v>
                </c:pt>
                <c:pt idx="605" formatCode="0.00">
                  <c:v>1.2596328989771632</c:v>
                </c:pt>
                <c:pt idx="606" formatCode="0.00">
                  <c:v>1.2598080425949298</c:v>
                </c:pt>
                <c:pt idx="607" formatCode="0.00">
                  <c:v>1.2599831862126964</c:v>
                </c:pt>
                <c:pt idx="608" formatCode="0.00">
                  <c:v>1.2601583298304631</c:v>
                </c:pt>
                <c:pt idx="609" formatCode="0.00">
                  <c:v>1.2603334734482297</c:v>
                </c:pt>
                <c:pt idx="610" formatCode="0.00">
                  <c:v>1.2605086170659963</c:v>
                </c:pt>
                <c:pt idx="611" formatCode="0.00">
                  <c:v>1.2606837606837629</c:v>
                </c:pt>
                <c:pt idx="612" formatCode="0.00">
                  <c:v>1.2608589043015295</c:v>
                </c:pt>
                <c:pt idx="613" formatCode="0.00">
                  <c:v>1.2610340479192961</c:v>
                </c:pt>
                <c:pt idx="614" formatCode="0.00">
                  <c:v>1.2612091915370627</c:v>
                </c:pt>
                <c:pt idx="615" formatCode="0.00">
                  <c:v>1.2613843351548293</c:v>
                </c:pt>
                <c:pt idx="616" formatCode="0.00">
                  <c:v>1.2615594787725959</c:v>
                </c:pt>
                <c:pt idx="617" formatCode="0.00">
                  <c:v>1.2617346223903625</c:v>
                </c:pt>
                <c:pt idx="618" formatCode="0.00">
                  <c:v>1.2619097660081291</c:v>
                </c:pt>
                <c:pt idx="619" formatCode="0.00">
                  <c:v>1.2620849096258957</c:v>
                </c:pt>
                <c:pt idx="620" formatCode="0.00">
                  <c:v>1.2622600532436623</c:v>
                </c:pt>
                <c:pt idx="621" formatCode="0.00">
                  <c:v>1.2624351968614289</c:v>
                </c:pt>
                <c:pt idx="622" formatCode="0.00">
                  <c:v>1.2626103404791955</c:v>
                </c:pt>
                <c:pt idx="623" formatCode="0.00">
                  <c:v>1.2627854840969621</c:v>
                </c:pt>
                <c:pt idx="624" formatCode="0.00">
                  <c:v>1.2629606277147287</c:v>
                </c:pt>
                <c:pt idx="625" formatCode="0.00">
                  <c:v>1.2631357713324953</c:v>
                </c:pt>
                <c:pt idx="626" formatCode="0.00">
                  <c:v>1.2633109149502619</c:v>
                </c:pt>
                <c:pt idx="627" formatCode="0.00">
                  <c:v>1.2634860585680285</c:v>
                </c:pt>
                <c:pt idx="628" formatCode="0.00">
                  <c:v>1.2636612021857951</c:v>
                </c:pt>
                <c:pt idx="629" formatCode="0.00">
                  <c:v>1.2638363458035617</c:v>
                </c:pt>
                <c:pt idx="630" formatCode="0.00">
                  <c:v>1.2640114894213283</c:v>
                </c:pt>
                <c:pt idx="631" formatCode="0.00">
                  <c:v>1.264186633039095</c:v>
                </c:pt>
                <c:pt idx="632" formatCode="0.00">
                  <c:v>1.2643617766568616</c:v>
                </c:pt>
                <c:pt idx="633" formatCode="0.00">
                  <c:v>1.2645369202746282</c:v>
                </c:pt>
                <c:pt idx="634" formatCode="0.00">
                  <c:v>1.2647120638923948</c:v>
                </c:pt>
                <c:pt idx="635" formatCode="0.00">
                  <c:v>1.2648872075101614</c:v>
                </c:pt>
                <c:pt idx="636" formatCode="0.00">
                  <c:v>1.265062351127928</c:v>
                </c:pt>
                <c:pt idx="637" formatCode="0.00">
                  <c:v>1.2652374947456946</c:v>
                </c:pt>
                <c:pt idx="638" formatCode="0.00">
                  <c:v>1.2654126383634612</c:v>
                </c:pt>
                <c:pt idx="639" formatCode="0.00">
                  <c:v>1.2655877819812278</c:v>
                </c:pt>
                <c:pt idx="640" formatCode="0.00">
                  <c:v>1.2657629255989944</c:v>
                </c:pt>
                <c:pt idx="641" formatCode="0.00">
                  <c:v>1.265938069216761</c:v>
                </c:pt>
                <c:pt idx="642" formatCode="0.00">
                  <c:v>1.2661132128345276</c:v>
                </c:pt>
                <c:pt idx="643" formatCode="0.00">
                  <c:v>1.2662883564522942</c:v>
                </c:pt>
                <c:pt idx="644" formatCode="0.00">
                  <c:v>1.2664635000700608</c:v>
                </c:pt>
                <c:pt idx="645" formatCode="0.00">
                  <c:v>1.2666386436878274</c:v>
                </c:pt>
                <c:pt idx="646" formatCode="0.00">
                  <c:v>1.266813787305594</c:v>
                </c:pt>
                <c:pt idx="647" formatCode="0.00">
                  <c:v>1.2669889309233606</c:v>
                </c:pt>
                <c:pt idx="648" formatCode="0.00">
                  <c:v>1.2671640745411272</c:v>
                </c:pt>
                <c:pt idx="649" formatCode="0.00">
                  <c:v>1.2673392181588938</c:v>
                </c:pt>
                <c:pt idx="650" formatCode="0.00">
                  <c:v>1.2675143617766604</c:v>
                </c:pt>
                <c:pt idx="651" formatCode="0.00">
                  <c:v>1.267689505394427</c:v>
                </c:pt>
                <c:pt idx="652" formatCode="0.00">
                  <c:v>1.2678646490121936</c:v>
                </c:pt>
                <c:pt idx="653" formatCode="0.00">
                  <c:v>1.2680397926299602</c:v>
                </c:pt>
                <c:pt idx="654" formatCode="0.00">
                  <c:v>1.2682149362477269</c:v>
                </c:pt>
                <c:pt idx="655" formatCode="0.00">
                  <c:v>1.2683900798654935</c:v>
                </c:pt>
                <c:pt idx="656" formatCode="0.00">
                  <c:v>1.2685652234832601</c:v>
                </c:pt>
                <c:pt idx="657" formatCode="0.00">
                  <c:v>1.2687403671010267</c:v>
                </c:pt>
                <c:pt idx="658" formatCode="0.00">
                  <c:v>1.2689155107187933</c:v>
                </c:pt>
                <c:pt idx="659" formatCode="0.00">
                  <c:v>1.2690906543365599</c:v>
                </c:pt>
                <c:pt idx="660" formatCode="0.00">
                  <c:v>1.2692657979543265</c:v>
                </c:pt>
                <c:pt idx="661" formatCode="0.00">
                  <c:v>1.2694409415720931</c:v>
                </c:pt>
                <c:pt idx="662" formatCode="0.00">
                  <c:v>1.2696160851898597</c:v>
                </c:pt>
                <c:pt idx="663" formatCode="0.00">
                  <c:v>1.2697912288076263</c:v>
                </c:pt>
                <c:pt idx="664" formatCode="0.00">
                  <c:v>1.2699663724253929</c:v>
                </c:pt>
                <c:pt idx="665" formatCode="0.00">
                  <c:v>1.2701415160431595</c:v>
                </c:pt>
                <c:pt idx="666" formatCode="0.00">
                  <c:v>1.2703166596609261</c:v>
                </c:pt>
                <c:pt idx="667" formatCode="0.00">
                  <c:v>1.2704918032786927</c:v>
                </c:pt>
                <c:pt idx="668" formatCode="0.00">
                  <c:v>1.2706669468964593</c:v>
                </c:pt>
                <c:pt idx="669" formatCode="0.00">
                  <c:v>1.2708420905142259</c:v>
                </c:pt>
                <c:pt idx="670" formatCode="0.00">
                  <c:v>1.2710172341319925</c:v>
                </c:pt>
                <c:pt idx="671" formatCode="0.00">
                  <c:v>1.2711923777497591</c:v>
                </c:pt>
                <c:pt idx="672" formatCode="0.00">
                  <c:v>1.2713675213675257</c:v>
                </c:pt>
                <c:pt idx="673" formatCode="0.00">
                  <c:v>1.2715426649852923</c:v>
                </c:pt>
                <c:pt idx="674" formatCode="0.00">
                  <c:v>1.2717178086030589</c:v>
                </c:pt>
                <c:pt idx="675" formatCode="0.00">
                  <c:v>1.2718929522208255</c:v>
                </c:pt>
                <c:pt idx="676" formatCode="0.00">
                  <c:v>1.2720680958385921</c:v>
                </c:pt>
                <c:pt idx="677" formatCode="0.00">
                  <c:v>1.2722432394563588</c:v>
                </c:pt>
                <c:pt idx="678" formatCode="0.00">
                  <c:v>1.2724183830741254</c:v>
                </c:pt>
                <c:pt idx="679" formatCode="0.00">
                  <c:v>1.272593526691892</c:v>
                </c:pt>
                <c:pt idx="680" formatCode="0.00">
                  <c:v>1.2727686703096586</c:v>
                </c:pt>
                <c:pt idx="681" formatCode="0.00">
                  <c:v>1.2729438139274252</c:v>
                </c:pt>
                <c:pt idx="682" formatCode="0.00">
                  <c:v>1.2731189575451918</c:v>
                </c:pt>
                <c:pt idx="683" formatCode="0.00">
                  <c:v>1.2732941011629584</c:v>
                </c:pt>
                <c:pt idx="684" formatCode="0.00">
                  <c:v>1.273469244780725</c:v>
                </c:pt>
                <c:pt idx="685" formatCode="0.00">
                  <c:v>1.2736443883984916</c:v>
                </c:pt>
                <c:pt idx="686" formatCode="0.00">
                  <c:v>1.2738195320162582</c:v>
                </c:pt>
                <c:pt idx="687" formatCode="0.00">
                  <c:v>1.2739946756340248</c:v>
                </c:pt>
                <c:pt idx="688" formatCode="0.00">
                  <c:v>1.2741698192517914</c:v>
                </c:pt>
                <c:pt idx="689" formatCode="0.00">
                  <c:v>1.274344962869558</c:v>
                </c:pt>
                <c:pt idx="690" formatCode="0.00">
                  <c:v>1.2745201064873246</c:v>
                </c:pt>
                <c:pt idx="691" formatCode="0.00">
                  <c:v>1.2746952501050912</c:v>
                </c:pt>
                <c:pt idx="692" formatCode="0.00">
                  <c:v>1.2748703937228578</c:v>
                </c:pt>
                <c:pt idx="693" formatCode="0.00">
                  <c:v>1.2750455373406244</c:v>
                </c:pt>
                <c:pt idx="694" formatCode="0.00">
                  <c:v>1.275220680958391</c:v>
                </c:pt>
                <c:pt idx="695" formatCode="0.00">
                  <c:v>1.2753958245761576</c:v>
                </c:pt>
                <c:pt idx="696" formatCode="0.00">
                  <c:v>1.2755709681939242</c:v>
                </c:pt>
                <c:pt idx="697" formatCode="0.00">
                  <c:v>1.2757461118116908</c:v>
                </c:pt>
                <c:pt idx="698" formatCode="0.00">
                  <c:v>1.2759212554294574</c:v>
                </c:pt>
                <c:pt idx="699" formatCode="0.00">
                  <c:v>1.2760963990472241</c:v>
                </c:pt>
                <c:pt idx="700" formatCode="0.00">
                  <c:v>1.2762715426649907</c:v>
                </c:pt>
                <c:pt idx="701" formatCode="0.00">
                  <c:v>1.2764466862827573</c:v>
                </c:pt>
                <c:pt idx="702" formatCode="0.00">
                  <c:v>1.2766218299005239</c:v>
                </c:pt>
                <c:pt idx="703" formatCode="0.00">
                  <c:v>1.2767969735182905</c:v>
                </c:pt>
                <c:pt idx="704" formatCode="0.00">
                  <c:v>1.2769721171360571</c:v>
                </c:pt>
                <c:pt idx="705" formatCode="0.00">
                  <c:v>1.2771472607538237</c:v>
                </c:pt>
                <c:pt idx="706" formatCode="0.00">
                  <c:v>1.2773224043715903</c:v>
                </c:pt>
                <c:pt idx="707" formatCode="0.00">
                  <c:v>1.2774975479893569</c:v>
                </c:pt>
                <c:pt idx="708" formatCode="0.00">
                  <c:v>1.2776726916071235</c:v>
                </c:pt>
                <c:pt idx="709" formatCode="0.00">
                  <c:v>1.2778478352248901</c:v>
                </c:pt>
                <c:pt idx="710" formatCode="0.00">
                  <c:v>1.2780229788426567</c:v>
                </c:pt>
                <c:pt idx="711" formatCode="0.00">
                  <c:v>1.2781981224604233</c:v>
                </c:pt>
                <c:pt idx="712" formatCode="0.00">
                  <c:v>1.2783732660781899</c:v>
                </c:pt>
                <c:pt idx="713" formatCode="0.00">
                  <c:v>1.2785484096959565</c:v>
                </c:pt>
                <c:pt idx="714" formatCode="0.00">
                  <c:v>1.2787235533137231</c:v>
                </c:pt>
                <c:pt idx="715" formatCode="0.00">
                  <c:v>1.2788986969314897</c:v>
                </c:pt>
                <c:pt idx="716" formatCode="0.00">
                  <c:v>1.2790738405492563</c:v>
                </c:pt>
                <c:pt idx="717" formatCode="0.00">
                  <c:v>1.2792489841670229</c:v>
                </c:pt>
                <c:pt idx="718" formatCode="0.00">
                  <c:v>1.2794241277847895</c:v>
                </c:pt>
                <c:pt idx="719" formatCode="0.00">
                  <c:v>1.2795992714025561</c:v>
                </c:pt>
                <c:pt idx="720" formatCode="0.00">
                  <c:v>1.2797744150203227</c:v>
                </c:pt>
                <c:pt idx="721" formatCode="0.00">
                  <c:v>1.2799495586380893</c:v>
                </c:pt>
                <c:pt idx="722" formatCode="0.00">
                  <c:v>1.280124702255856</c:v>
                </c:pt>
                <c:pt idx="723" formatCode="0.00">
                  <c:v>1.2802998458736226</c:v>
                </c:pt>
                <c:pt idx="724" formatCode="0.00">
                  <c:v>1.2804749894913892</c:v>
                </c:pt>
                <c:pt idx="725" formatCode="0.00">
                  <c:v>1.2806501331091558</c:v>
                </c:pt>
                <c:pt idx="726" formatCode="0.00">
                  <c:v>1.2808252767269224</c:v>
                </c:pt>
                <c:pt idx="727" formatCode="0.00">
                  <c:v>1.281000420344689</c:v>
                </c:pt>
                <c:pt idx="728" formatCode="0.00">
                  <c:v>1.2811755639624556</c:v>
                </c:pt>
                <c:pt idx="729" formatCode="0.00">
                  <c:v>1.2813507075802222</c:v>
                </c:pt>
                <c:pt idx="730" formatCode="0.00">
                  <c:v>1.2815258511979888</c:v>
                </c:pt>
                <c:pt idx="731" formatCode="0.00">
                  <c:v>1.2817009948157554</c:v>
                </c:pt>
                <c:pt idx="732" formatCode="0.00">
                  <c:v>1.281876138433522</c:v>
                </c:pt>
                <c:pt idx="733" formatCode="#,##0.00_);\(#,##0.00\)">
                  <c:v>1.2820512820512819</c:v>
                </c:pt>
              </c:numCache>
            </c:numRef>
          </c:val>
          <c:extLst>
            <c:ext xmlns:c16="http://schemas.microsoft.com/office/drawing/2014/chart" uri="{C3380CC4-5D6E-409C-BE32-E72D297353CC}">
              <c16:uniqueId val="{00000000-95BA-4ACF-8A5D-25565C9FA228}"/>
            </c:ext>
          </c:extLst>
        </c:ser>
        <c:ser>
          <c:idx val="2"/>
          <c:order val="2"/>
          <c:tx>
            <c:v>Most of forecasts - 1 standard deviation either side the average (68% of forecasts)</c:v>
          </c:tx>
          <c:spPr>
            <a:solidFill>
              <a:schemeClr val="accent4">
                <a:lumMod val="20000"/>
                <a:lumOff val="80000"/>
              </a:schemeClr>
            </a:solidFill>
            <a:ln>
              <a:noFill/>
            </a:ln>
            <a:effectLst/>
          </c:spPr>
          <c:cat>
            <c:numRef>
              <c:f>GBPEUR!$B$4:$B$6860</c:f>
              <c:numCache>
                <c:formatCode>m/d/yyyy</c:formatCode>
                <c:ptCount val="685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GBPEUR!$E$4:$E$6860</c:f>
              <c:numCache>
                <c:formatCode>General</c:formatCode>
                <c:ptCount val="6857"/>
                <c:pt idx="372">
                  <c:v>1.1303000000000001</c:v>
                </c:pt>
                <c:pt idx="373" formatCode="0.00">
                  <c:v>1.1308064054105786</c:v>
                </c:pt>
                <c:pt idx="374" formatCode="0.00">
                  <c:v>1.1313128108211572</c:v>
                </c:pt>
                <c:pt idx="375" formatCode="0.00">
                  <c:v>1.1318192162317358</c:v>
                </c:pt>
                <c:pt idx="376" formatCode="0.00">
                  <c:v>1.1323256216423143</c:v>
                </c:pt>
                <c:pt idx="377" formatCode="0.00">
                  <c:v>1.1328320270528929</c:v>
                </c:pt>
                <c:pt idx="378" formatCode="0.00">
                  <c:v>1.1333384324634714</c:v>
                </c:pt>
                <c:pt idx="379" formatCode="0.00">
                  <c:v>1.13384483787405</c:v>
                </c:pt>
                <c:pt idx="380" formatCode="0.00">
                  <c:v>1.1343512432846286</c:v>
                </c:pt>
                <c:pt idx="381" formatCode="0.00">
                  <c:v>1.1348576486952071</c:v>
                </c:pt>
                <c:pt idx="382" formatCode="0.00">
                  <c:v>1.1353640541057857</c:v>
                </c:pt>
                <c:pt idx="383" formatCode="0.00">
                  <c:v>1.1358704595163642</c:v>
                </c:pt>
                <c:pt idx="384" formatCode="0.00">
                  <c:v>1.1363768649269428</c:v>
                </c:pt>
                <c:pt idx="385" formatCode="0.00">
                  <c:v>1.1368832703375213</c:v>
                </c:pt>
                <c:pt idx="386" formatCode="0.00">
                  <c:v>1.1373896757480999</c:v>
                </c:pt>
                <c:pt idx="387" formatCode="0.00">
                  <c:v>1.1378960811586785</c:v>
                </c:pt>
                <c:pt idx="388" formatCode="0.00">
                  <c:v>1.138402486569257</c:v>
                </c:pt>
                <c:pt idx="389" formatCode="0.00">
                  <c:v>1.1389088919798356</c:v>
                </c:pt>
                <c:pt idx="390" formatCode="0.00">
                  <c:v>1.1394152973904141</c:v>
                </c:pt>
                <c:pt idx="391" formatCode="0.00">
                  <c:v>1.1399217028009927</c:v>
                </c:pt>
                <c:pt idx="392" formatCode="0.00">
                  <c:v>1.1404281082115713</c:v>
                </c:pt>
                <c:pt idx="393" formatCode="0.00">
                  <c:v>1.1409345136221498</c:v>
                </c:pt>
                <c:pt idx="394" formatCode="0.00">
                  <c:v>1.1414409190327284</c:v>
                </c:pt>
                <c:pt idx="395" formatCode="0.00">
                  <c:v>1.1419473244433069</c:v>
                </c:pt>
                <c:pt idx="396" formatCode="0.00">
                  <c:v>1.1424537298538855</c:v>
                </c:pt>
                <c:pt idx="397" formatCode="0.00">
                  <c:v>1.142960135264464</c:v>
                </c:pt>
                <c:pt idx="398" formatCode="0.00">
                  <c:v>1.1434665406750426</c:v>
                </c:pt>
                <c:pt idx="399" formatCode="0.00">
                  <c:v>1.1439729460856212</c:v>
                </c:pt>
                <c:pt idx="400" formatCode="0.00">
                  <c:v>1.1444793514961997</c:v>
                </c:pt>
                <c:pt idx="401" formatCode="0.00">
                  <c:v>1.1449857569067783</c:v>
                </c:pt>
                <c:pt idx="402" formatCode="0.00">
                  <c:v>1.1454921623173568</c:v>
                </c:pt>
                <c:pt idx="403" formatCode="0.00">
                  <c:v>1.1459985677279354</c:v>
                </c:pt>
                <c:pt idx="404" formatCode="0.00">
                  <c:v>1.146504973138514</c:v>
                </c:pt>
                <c:pt idx="405" formatCode="0.00">
                  <c:v>1.1470113785490925</c:v>
                </c:pt>
                <c:pt idx="406" formatCode="0.00">
                  <c:v>1.1475177839596711</c:v>
                </c:pt>
                <c:pt idx="407" formatCode="0.00">
                  <c:v>1.1480241893702496</c:v>
                </c:pt>
                <c:pt idx="408" formatCode="0.00">
                  <c:v>1.1485305947808282</c:v>
                </c:pt>
                <c:pt idx="409" formatCode="0.00">
                  <c:v>1.1490370001914068</c:v>
                </c:pt>
                <c:pt idx="410" formatCode="0.00">
                  <c:v>1.1495434056019853</c:v>
                </c:pt>
                <c:pt idx="411" formatCode="0.00">
                  <c:v>1.1500498110125639</c:v>
                </c:pt>
                <c:pt idx="412" formatCode="0.00">
                  <c:v>1.1505562164231424</c:v>
                </c:pt>
                <c:pt idx="413" formatCode="0.00">
                  <c:v>1.151062621833721</c:v>
                </c:pt>
                <c:pt idx="414" formatCode="0.00">
                  <c:v>1.1515690272442995</c:v>
                </c:pt>
                <c:pt idx="415" formatCode="0.00">
                  <c:v>1.1520754326548781</c:v>
                </c:pt>
                <c:pt idx="416" formatCode="0.00">
                  <c:v>1.1525818380654567</c:v>
                </c:pt>
                <c:pt idx="417" formatCode="0.00">
                  <c:v>1.1530882434760352</c:v>
                </c:pt>
                <c:pt idx="418" formatCode="0.00">
                  <c:v>1.1535946488866138</c:v>
                </c:pt>
                <c:pt idx="419" formatCode="0.00">
                  <c:v>1.1541010542971923</c:v>
                </c:pt>
                <c:pt idx="420" formatCode="0.00">
                  <c:v>1.1546074597077709</c:v>
                </c:pt>
                <c:pt idx="421" formatCode="0.00">
                  <c:v>1.1551138651183495</c:v>
                </c:pt>
                <c:pt idx="422" formatCode="0.00">
                  <c:v>1.155620270528928</c:v>
                </c:pt>
                <c:pt idx="423" formatCode="0.00">
                  <c:v>1.1561266759395066</c:v>
                </c:pt>
                <c:pt idx="424" formatCode="0.00">
                  <c:v>1.1566330813500851</c:v>
                </c:pt>
                <c:pt idx="425" formatCode="0.00">
                  <c:v>1.1571394867606637</c:v>
                </c:pt>
                <c:pt idx="426" formatCode="0.00">
                  <c:v>1.1576458921712423</c:v>
                </c:pt>
                <c:pt idx="427" formatCode="0.00">
                  <c:v>1.1581522975818208</c:v>
                </c:pt>
                <c:pt idx="428" formatCode="0.00">
                  <c:v>1.1586587029923994</c:v>
                </c:pt>
                <c:pt idx="429" formatCode="0.00">
                  <c:v>1.1591651084029779</c:v>
                </c:pt>
                <c:pt idx="430" formatCode="0.00">
                  <c:v>1.1596715138135565</c:v>
                </c:pt>
                <c:pt idx="431" formatCode="0.00">
                  <c:v>1.160177919224135</c:v>
                </c:pt>
                <c:pt idx="432" formatCode="0.00">
                  <c:v>1.1606843246347136</c:v>
                </c:pt>
                <c:pt idx="433" formatCode="0.00">
                  <c:v>1.1611907300452922</c:v>
                </c:pt>
                <c:pt idx="434" formatCode="0.00">
                  <c:v>1.1616971354558707</c:v>
                </c:pt>
                <c:pt idx="435" formatCode="0.00">
                  <c:v>1.1622035408664493</c:v>
                </c:pt>
                <c:pt idx="436" formatCode="0.00">
                  <c:v>1.1627099462770278</c:v>
                </c:pt>
                <c:pt idx="437" formatCode="0.00">
                  <c:v>1.1632163516876064</c:v>
                </c:pt>
                <c:pt idx="438" formatCode="0.00">
                  <c:v>1.163722757098185</c:v>
                </c:pt>
                <c:pt idx="439" formatCode="0.00">
                  <c:v>1.1642291625087635</c:v>
                </c:pt>
                <c:pt idx="440" formatCode="0.00">
                  <c:v>1.1647355679193421</c:v>
                </c:pt>
                <c:pt idx="441" formatCode="0.00">
                  <c:v>1.1652419733299206</c:v>
                </c:pt>
                <c:pt idx="442" formatCode="0.00">
                  <c:v>1.1657483787404992</c:v>
                </c:pt>
                <c:pt idx="443" formatCode="0.00">
                  <c:v>1.1662547841510778</c:v>
                </c:pt>
                <c:pt idx="444" formatCode="0.00">
                  <c:v>1.1667611895616563</c:v>
                </c:pt>
                <c:pt idx="445" formatCode="0.00">
                  <c:v>1.1672675949722349</c:v>
                </c:pt>
                <c:pt idx="446" formatCode="0.00">
                  <c:v>1.1677740003828134</c:v>
                </c:pt>
                <c:pt idx="447" formatCode="0.00">
                  <c:v>1.168280405793392</c:v>
                </c:pt>
                <c:pt idx="448" formatCode="0.00">
                  <c:v>1.1687868112039705</c:v>
                </c:pt>
                <c:pt idx="449" formatCode="0.00">
                  <c:v>1.1692932166145491</c:v>
                </c:pt>
                <c:pt idx="450" formatCode="0.00">
                  <c:v>1.1697996220251277</c:v>
                </c:pt>
                <c:pt idx="451" formatCode="0.00">
                  <c:v>1.1703060274357062</c:v>
                </c:pt>
                <c:pt idx="452" formatCode="0.00">
                  <c:v>1.1708124328462848</c:v>
                </c:pt>
                <c:pt idx="453" formatCode="0.00">
                  <c:v>1.1713188382568633</c:v>
                </c:pt>
                <c:pt idx="454" formatCode="0.00">
                  <c:v>1.1718252436674419</c:v>
                </c:pt>
                <c:pt idx="455" formatCode="0.00">
                  <c:v>1.1723316490780205</c:v>
                </c:pt>
                <c:pt idx="456" formatCode="0.00">
                  <c:v>1.172838054488599</c:v>
                </c:pt>
                <c:pt idx="457" formatCode="0.00">
                  <c:v>1.1733444598991776</c:v>
                </c:pt>
                <c:pt idx="458" formatCode="0.00">
                  <c:v>1.1738508653097561</c:v>
                </c:pt>
                <c:pt idx="459" formatCode="0.00">
                  <c:v>1.1743572707203427</c:v>
                </c:pt>
                <c:pt idx="460" formatCode="0.00">
                  <c:v>1.1744667453691802</c:v>
                </c:pt>
                <c:pt idx="461" formatCode="0.00">
                  <c:v>1.1745762200180176</c:v>
                </c:pt>
                <c:pt idx="462" formatCode="0.00">
                  <c:v>1.1746856946668551</c:v>
                </c:pt>
                <c:pt idx="463" formatCode="0.00">
                  <c:v>1.1747951693156926</c:v>
                </c:pt>
                <c:pt idx="464" formatCode="0.00">
                  <c:v>1.1749046439645301</c:v>
                </c:pt>
                <c:pt idx="465" formatCode="0.00">
                  <c:v>1.1750141186133676</c:v>
                </c:pt>
                <c:pt idx="466" formatCode="0.00">
                  <c:v>1.1751235932622051</c:v>
                </c:pt>
                <c:pt idx="467" formatCode="0.00">
                  <c:v>1.1752330679110425</c:v>
                </c:pt>
                <c:pt idx="468" formatCode="0.00">
                  <c:v>1.17534254255988</c:v>
                </c:pt>
                <c:pt idx="469" formatCode="0.00">
                  <c:v>1.1754520172087175</c:v>
                </c:pt>
                <c:pt idx="470" formatCode="0.00">
                  <c:v>1.175561491857555</c:v>
                </c:pt>
                <c:pt idx="471" formatCode="0.00">
                  <c:v>1.1756709665063925</c:v>
                </c:pt>
                <c:pt idx="472" formatCode="0.00">
                  <c:v>1.1757804411552299</c:v>
                </c:pt>
                <c:pt idx="473" formatCode="0.00">
                  <c:v>1.1758899158040674</c:v>
                </c:pt>
                <c:pt idx="474" formatCode="0.00">
                  <c:v>1.1759993904529049</c:v>
                </c:pt>
                <c:pt idx="475" formatCode="0.00">
                  <c:v>1.1761088651017424</c:v>
                </c:pt>
                <c:pt idx="476" formatCode="0.00">
                  <c:v>1.1762183397505799</c:v>
                </c:pt>
                <c:pt idx="477" formatCode="0.00">
                  <c:v>1.1763278143994174</c:v>
                </c:pt>
                <c:pt idx="478" formatCode="0.00">
                  <c:v>1.1764372890482548</c:v>
                </c:pt>
                <c:pt idx="479" formatCode="0.00">
                  <c:v>1.1765467636970923</c:v>
                </c:pt>
                <c:pt idx="480" formatCode="0.00">
                  <c:v>1.1766562383459298</c:v>
                </c:pt>
                <c:pt idx="481" formatCode="0.00">
                  <c:v>1.1767657129947673</c:v>
                </c:pt>
                <c:pt idx="482" formatCode="0.00">
                  <c:v>1.1768751876436048</c:v>
                </c:pt>
                <c:pt idx="483" formatCode="0.00">
                  <c:v>1.1769846622924423</c:v>
                </c:pt>
                <c:pt idx="484" formatCode="0.00">
                  <c:v>1.1770941369412797</c:v>
                </c:pt>
                <c:pt idx="485" formatCode="0.00">
                  <c:v>1.1772036115901172</c:v>
                </c:pt>
                <c:pt idx="486" formatCode="0.00">
                  <c:v>1.1773130862389547</c:v>
                </c:pt>
                <c:pt idx="487" formatCode="0.00">
                  <c:v>1.1774225608877922</c:v>
                </c:pt>
                <c:pt idx="488" formatCode="0.00">
                  <c:v>1.1775320355366297</c:v>
                </c:pt>
                <c:pt idx="489" formatCode="0.00">
                  <c:v>1.1776415101854671</c:v>
                </c:pt>
                <c:pt idx="490" formatCode="0.00">
                  <c:v>1.1777509848343046</c:v>
                </c:pt>
                <c:pt idx="491" formatCode="0.00">
                  <c:v>1.1778604594831421</c:v>
                </c:pt>
                <c:pt idx="492" formatCode="0.00">
                  <c:v>1.1779699341319796</c:v>
                </c:pt>
                <c:pt idx="493" formatCode="0.00">
                  <c:v>1.1780794087808171</c:v>
                </c:pt>
                <c:pt idx="494" formatCode="0.00">
                  <c:v>1.1781888834296546</c:v>
                </c:pt>
                <c:pt idx="495" formatCode="0.00">
                  <c:v>1.178298358078492</c:v>
                </c:pt>
                <c:pt idx="496" formatCode="0.00">
                  <c:v>1.1784078327273295</c:v>
                </c:pt>
                <c:pt idx="497" formatCode="0.00">
                  <c:v>1.178517307376167</c:v>
                </c:pt>
                <c:pt idx="498" formatCode="0.00">
                  <c:v>1.1786267820250045</c:v>
                </c:pt>
                <c:pt idx="499" formatCode="0.00">
                  <c:v>1.178736256673842</c:v>
                </c:pt>
                <c:pt idx="500" formatCode="0.00">
                  <c:v>1.1788457313226794</c:v>
                </c:pt>
                <c:pt idx="501" formatCode="0.00">
                  <c:v>1.1789552059715169</c:v>
                </c:pt>
                <c:pt idx="502" formatCode="0.00">
                  <c:v>1.1790646806203544</c:v>
                </c:pt>
                <c:pt idx="503" formatCode="0.00">
                  <c:v>1.1791741552691919</c:v>
                </c:pt>
                <c:pt idx="504" formatCode="0.00">
                  <c:v>1.1792836299180294</c:v>
                </c:pt>
                <c:pt idx="505" formatCode="0.00">
                  <c:v>1.1793931045668669</c:v>
                </c:pt>
                <c:pt idx="506" formatCode="0.00">
                  <c:v>1.1795025792157043</c:v>
                </c:pt>
                <c:pt idx="507" formatCode="0.00">
                  <c:v>1.1796120538645418</c:v>
                </c:pt>
                <c:pt idx="508" formatCode="0.00">
                  <c:v>1.1797215285133793</c:v>
                </c:pt>
                <c:pt idx="509" formatCode="0.00">
                  <c:v>1.1798310031622168</c:v>
                </c:pt>
                <c:pt idx="510" formatCode="0.00">
                  <c:v>1.1799404778110543</c:v>
                </c:pt>
                <c:pt idx="511" formatCode="0.00">
                  <c:v>1.1800499524598917</c:v>
                </c:pt>
                <c:pt idx="512" formatCode="0.00">
                  <c:v>1.1801594271087292</c:v>
                </c:pt>
                <c:pt idx="513" formatCode="0.00">
                  <c:v>1.1802689017575667</c:v>
                </c:pt>
                <c:pt idx="514" formatCode="0.00">
                  <c:v>1.1803783764064042</c:v>
                </c:pt>
                <c:pt idx="515" formatCode="0.00">
                  <c:v>1.1804878510552417</c:v>
                </c:pt>
                <c:pt idx="516" formatCode="0.00">
                  <c:v>1.1805973257040792</c:v>
                </c:pt>
                <c:pt idx="517" formatCode="0.00">
                  <c:v>1.1807068003529166</c:v>
                </c:pt>
                <c:pt idx="518" formatCode="0.00">
                  <c:v>1.1808162750017541</c:v>
                </c:pt>
                <c:pt idx="519" formatCode="0.00">
                  <c:v>1.1809257496505916</c:v>
                </c:pt>
                <c:pt idx="520" formatCode="0.00">
                  <c:v>1.1810352242994291</c:v>
                </c:pt>
                <c:pt idx="521" formatCode="0.00">
                  <c:v>1.1811446989482666</c:v>
                </c:pt>
                <c:pt idx="522" formatCode="0.00">
                  <c:v>1.1812541735971041</c:v>
                </c:pt>
                <c:pt idx="523" formatCode="0.00">
                  <c:v>1.1813636482459415</c:v>
                </c:pt>
                <c:pt idx="524" formatCode="0.00">
                  <c:v>1.181473122894779</c:v>
                </c:pt>
                <c:pt idx="525" formatCode="0.00">
                  <c:v>1.1815825975436165</c:v>
                </c:pt>
                <c:pt idx="526" formatCode="0.00">
                  <c:v>1.181692072192454</c:v>
                </c:pt>
                <c:pt idx="527" formatCode="0.00">
                  <c:v>1.1818015468412915</c:v>
                </c:pt>
                <c:pt idx="528" formatCode="0.00">
                  <c:v>1.1819110214901289</c:v>
                </c:pt>
                <c:pt idx="529" formatCode="0.00">
                  <c:v>1.1820204961389664</c:v>
                </c:pt>
                <c:pt idx="530" formatCode="0.00">
                  <c:v>1.1821299707878039</c:v>
                </c:pt>
                <c:pt idx="531" formatCode="0.00">
                  <c:v>1.1822394454366414</c:v>
                </c:pt>
                <c:pt idx="532" formatCode="0.00">
                  <c:v>1.1823489200854789</c:v>
                </c:pt>
                <c:pt idx="533" formatCode="0.00">
                  <c:v>1.1824583947343164</c:v>
                </c:pt>
                <c:pt idx="534" formatCode="0.00">
                  <c:v>1.1825678693831538</c:v>
                </c:pt>
                <c:pt idx="535" formatCode="0.00">
                  <c:v>1.1826773440319913</c:v>
                </c:pt>
                <c:pt idx="536" formatCode="0.00">
                  <c:v>1.1827868186808288</c:v>
                </c:pt>
                <c:pt idx="537" formatCode="0.00">
                  <c:v>1.1828962933296663</c:v>
                </c:pt>
                <c:pt idx="538" formatCode="0.00">
                  <c:v>1.1830057679785038</c:v>
                </c:pt>
                <c:pt idx="539" formatCode="0.00">
                  <c:v>1.1831152426273412</c:v>
                </c:pt>
                <c:pt idx="540" formatCode="0.00">
                  <c:v>1.1832247172761787</c:v>
                </c:pt>
                <c:pt idx="541" formatCode="0.00">
                  <c:v>1.1833341919250162</c:v>
                </c:pt>
                <c:pt idx="542" formatCode="0.00">
                  <c:v>1.1834436665738537</c:v>
                </c:pt>
                <c:pt idx="543" formatCode="0.00">
                  <c:v>1.1835531412226912</c:v>
                </c:pt>
                <c:pt idx="544" formatCode="0.00">
                  <c:v>1.1836626158715287</c:v>
                </c:pt>
                <c:pt idx="545" formatCode="0.00">
                  <c:v>1.1837720905203661</c:v>
                </c:pt>
                <c:pt idx="546" formatCode="0.00">
                  <c:v>1.1838815651692036</c:v>
                </c:pt>
                <c:pt idx="547" formatCode="0.00">
                  <c:v>1.1839910398180411</c:v>
                </c:pt>
                <c:pt idx="548" formatCode="0.00">
                  <c:v>1.1841005144668786</c:v>
                </c:pt>
                <c:pt idx="549" formatCode="0.00">
                  <c:v>1.1842099891157161</c:v>
                </c:pt>
                <c:pt idx="550" formatCode="0.00">
                  <c:v>1.1843194637645547</c:v>
                </c:pt>
                <c:pt idx="551" formatCode="0.00">
                  <c:v>1.1843846224582966</c:v>
                </c:pt>
                <c:pt idx="552" formatCode="0.00">
                  <c:v>1.1844497811520385</c:v>
                </c:pt>
                <c:pt idx="553" formatCode="0.00">
                  <c:v>1.1845149398457804</c:v>
                </c:pt>
                <c:pt idx="554" formatCode="0.00">
                  <c:v>1.1845800985395223</c:v>
                </c:pt>
                <c:pt idx="555" formatCode="0.00">
                  <c:v>1.1846452572332642</c:v>
                </c:pt>
                <c:pt idx="556" formatCode="0.00">
                  <c:v>1.1847104159270061</c:v>
                </c:pt>
                <c:pt idx="557" formatCode="0.00">
                  <c:v>1.184775574620748</c:v>
                </c:pt>
                <c:pt idx="558" formatCode="0.00">
                  <c:v>1.1848407333144899</c:v>
                </c:pt>
                <c:pt idx="559" formatCode="0.00">
                  <c:v>1.1849058920082318</c:v>
                </c:pt>
                <c:pt idx="560" formatCode="0.00">
                  <c:v>1.1849710507019737</c:v>
                </c:pt>
                <c:pt idx="561" formatCode="0.00">
                  <c:v>1.1850362093957156</c:v>
                </c:pt>
                <c:pt idx="562" formatCode="0.00">
                  <c:v>1.1851013680894575</c:v>
                </c:pt>
                <c:pt idx="563" formatCode="0.00">
                  <c:v>1.1851665267831994</c:v>
                </c:pt>
                <c:pt idx="564" formatCode="0.00">
                  <c:v>1.1852316854769414</c:v>
                </c:pt>
                <c:pt idx="565" formatCode="0.00">
                  <c:v>1.1852968441706833</c:v>
                </c:pt>
                <c:pt idx="566" formatCode="0.00">
                  <c:v>1.1853620028644252</c:v>
                </c:pt>
                <c:pt idx="567" formatCode="0.00">
                  <c:v>1.1854271615581671</c:v>
                </c:pt>
                <c:pt idx="568" formatCode="0.00">
                  <c:v>1.185492320251909</c:v>
                </c:pt>
                <c:pt idx="569" formatCode="0.00">
                  <c:v>1.1855574789456509</c:v>
                </c:pt>
                <c:pt idx="570" formatCode="0.00">
                  <c:v>1.1856226376393928</c:v>
                </c:pt>
                <c:pt idx="571" formatCode="0.00">
                  <c:v>1.1856877963331347</c:v>
                </c:pt>
                <c:pt idx="572" formatCode="0.00">
                  <c:v>1.1857529550268766</c:v>
                </c:pt>
                <c:pt idx="573" formatCode="0.00">
                  <c:v>1.1858181137206185</c:v>
                </c:pt>
                <c:pt idx="574" formatCode="0.00">
                  <c:v>1.1858832724143604</c:v>
                </c:pt>
                <c:pt idx="575" formatCode="0.00">
                  <c:v>1.1859484311081023</c:v>
                </c:pt>
                <c:pt idx="576" formatCode="0.00">
                  <c:v>1.1860135898018442</c:v>
                </c:pt>
                <c:pt idx="577" formatCode="0.00">
                  <c:v>1.1860787484955861</c:v>
                </c:pt>
                <c:pt idx="578" formatCode="0.00">
                  <c:v>1.1861439071893281</c:v>
                </c:pt>
                <c:pt idx="579" formatCode="0.00">
                  <c:v>1.18620906588307</c:v>
                </c:pt>
                <c:pt idx="580" formatCode="0.00">
                  <c:v>1.1862742245768119</c:v>
                </c:pt>
                <c:pt idx="581" formatCode="0.00">
                  <c:v>1.1863393832705538</c:v>
                </c:pt>
                <c:pt idx="582" formatCode="0.00">
                  <c:v>1.1864045419642957</c:v>
                </c:pt>
                <c:pt idx="583" formatCode="0.00">
                  <c:v>1.1864697006580376</c:v>
                </c:pt>
                <c:pt idx="584" formatCode="0.00">
                  <c:v>1.1865348593517795</c:v>
                </c:pt>
                <c:pt idx="585" formatCode="0.00">
                  <c:v>1.1866000180455214</c:v>
                </c:pt>
                <c:pt idx="586" formatCode="0.00">
                  <c:v>1.1866651767392633</c:v>
                </c:pt>
                <c:pt idx="587" formatCode="0.00">
                  <c:v>1.1867303354330052</c:v>
                </c:pt>
                <c:pt idx="588" formatCode="0.00">
                  <c:v>1.1867954941267471</c:v>
                </c:pt>
                <c:pt idx="589" formatCode="0.00">
                  <c:v>1.186860652820489</c:v>
                </c:pt>
                <c:pt idx="590" formatCode="0.00">
                  <c:v>1.1869258115142309</c:v>
                </c:pt>
                <c:pt idx="591" formatCode="0.00">
                  <c:v>1.1869909702079728</c:v>
                </c:pt>
                <c:pt idx="592" formatCode="0.00">
                  <c:v>1.1870561289017147</c:v>
                </c:pt>
                <c:pt idx="593" formatCode="0.00">
                  <c:v>1.1871212875954567</c:v>
                </c:pt>
                <c:pt idx="594" formatCode="0.00">
                  <c:v>1.1871864462891986</c:v>
                </c:pt>
                <c:pt idx="595" formatCode="0.00">
                  <c:v>1.1872516049829405</c:v>
                </c:pt>
                <c:pt idx="596" formatCode="0.00">
                  <c:v>1.1873167636766824</c:v>
                </c:pt>
                <c:pt idx="597" formatCode="0.00">
                  <c:v>1.1873819223704243</c:v>
                </c:pt>
                <c:pt idx="598" formatCode="0.00">
                  <c:v>1.1874470810641662</c:v>
                </c:pt>
                <c:pt idx="599" formatCode="0.00">
                  <c:v>1.1875122397579081</c:v>
                </c:pt>
                <c:pt idx="600" formatCode="0.00">
                  <c:v>1.18757739845165</c:v>
                </c:pt>
                <c:pt idx="601" formatCode="0.00">
                  <c:v>1.1876425571453919</c:v>
                </c:pt>
                <c:pt idx="602" formatCode="0.00">
                  <c:v>1.1877077158391338</c:v>
                </c:pt>
                <c:pt idx="603" formatCode="0.00">
                  <c:v>1.1877728745328757</c:v>
                </c:pt>
                <c:pt idx="604" formatCode="0.00">
                  <c:v>1.1878380332266176</c:v>
                </c:pt>
                <c:pt idx="605" formatCode="0.00">
                  <c:v>1.1879031919203595</c:v>
                </c:pt>
                <c:pt idx="606" formatCode="0.00">
                  <c:v>1.1879683506141014</c:v>
                </c:pt>
                <c:pt idx="607" formatCode="0.00">
                  <c:v>1.1880335093078433</c:v>
                </c:pt>
                <c:pt idx="608" formatCode="0.00">
                  <c:v>1.1880986680015853</c:v>
                </c:pt>
                <c:pt idx="609" formatCode="0.00">
                  <c:v>1.1881638266953272</c:v>
                </c:pt>
                <c:pt idx="610" formatCode="0.00">
                  <c:v>1.1882289853890691</c:v>
                </c:pt>
                <c:pt idx="611" formatCode="0.00">
                  <c:v>1.188294144082811</c:v>
                </c:pt>
                <c:pt idx="612" formatCode="0.00">
                  <c:v>1.1883593027765529</c:v>
                </c:pt>
                <c:pt idx="613" formatCode="0.00">
                  <c:v>1.1884244614702948</c:v>
                </c:pt>
                <c:pt idx="614" formatCode="0.00">
                  <c:v>1.1884896201640367</c:v>
                </c:pt>
                <c:pt idx="615" formatCode="0.00">
                  <c:v>1.1885547788577786</c:v>
                </c:pt>
                <c:pt idx="616" formatCode="0.00">
                  <c:v>1.1886199375515205</c:v>
                </c:pt>
                <c:pt idx="617" formatCode="0.00">
                  <c:v>1.1886850962452624</c:v>
                </c:pt>
                <c:pt idx="618" formatCode="0.00">
                  <c:v>1.1887502549390043</c:v>
                </c:pt>
                <c:pt idx="619" formatCode="0.00">
                  <c:v>1.1888154136327462</c:v>
                </c:pt>
                <c:pt idx="620" formatCode="0.00">
                  <c:v>1.1888805723264881</c:v>
                </c:pt>
                <c:pt idx="621" formatCode="0.00">
                  <c:v>1.18894573102023</c:v>
                </c:pt>
                <c:pt idx="622" formatCode="0.00">
                  <c:v>1.189010889713972</c:v>
                </c:pt>
                <c:pt idx="623" formatCode="0.00">
                  <c:v>1.1890760484077139</c:v>
                </c:pt>
                <c:pt idx="624" formatCode="0.00">
                  <c:v>1.1891412071014558</c:v>
                </c:pt>
                <c:pt idx="625" formatCode="0.00">
                  <c:v>1.1892063657951977</c:v>
                </c:pt>
                <c:pt idx="626" formatCode="0.00">
                  <c:v>1.1892715244889396</c:v>
                </c:pt>
                <c:pt idx="627" formatCode="0.00">
                  <c:v>1.1893366831826815</c:v>
                </c:pt>
                <c:pt idx="628" formatCode="0.00">
                  <c:v>1.1894018418764234</c:v>
                </c:pt>
                <c:pt idx="629" formatCode="0.00">
                  <c:v>1.1894670005701653</c:v>
                </c:pt>
                <c:pt idx="630" formatCode="0.00">
                  <c:v>1.1895321592639072</c:v>
                </c:pt>
                <c:pt idx="631" formatCode="0.00">
                  <c:v>1.1895973179576491</c:v>
                </c:pt>
                <c:pt idx="632" formatCode="0.00">
                  <c:v>1.189662476651391</c:v>
                </c:pt>
                <c:pt idx="633" formatCode="0.00">
                  <c:v>1.1897276353451329</c:v>
                </c:pt>
                <c:pt idx="634" formatCode="0.00">
                  <c:v>1.1897927940388748</c:v>
                </c:pt>
                <c:pt idx="635" formatCode="0.00">
                  <c:v>1.1898579527326167</c:v>
                </c:pt>
                <c:pt idx="636" formatCode="0.00">
                  <c:v>1.1899231114263586</c:v>
                </c:pt>
                <c:pt idx="637" formatCode="0.00">
                  <c:v>1.1899882701201006</c:v>
                </c:pt>
                <c:pt idx="638" formatCode="0.00">
                  <c:v>1.1900534288138425</c:v>
                </c:pt>
                <c:pt idx="639" formatCode="0.00">
                  <c:v>1.1901185875075844</c:v>
                </c:pt>
                <c:pt idx="640" formatCode="0.00">
                  <c:v>1.1901837462013263</c:v>
                </c:pt>
                <c:pt idx="641" formatCode="0.00">
                  <c:v>1.1902489048950682</c:v>
                </c:pt>
                <c:pt idx="642" formatCode="0.00">
                  <c:v>1.1903140635888101</c:v>
                </c:pt>
                <c:pt idx="643" formatCode="0.00">
                  <c:v>1.190379222282552</c:v>
                </c:pt>
                <c:pt idx="644" formatCode="0.00">
                  <c:v>1.1904443809762939</c:v>
                </c:pt>
                <c:pt idx="645" formatCode="0.00">
                  <c:v>1.1905095396700358</c:v>
                </c:pt>
                <c:pt idx="646" formatCode="0.00">
                  <c:v>1.1905746983637777</c:v>
                </c:pt>
                <c:pt idx="647" formatCode="0.00">
                  <c:v>1.1906398570575196</c:v>
                </c:pt>
                <c:pt idx="648" formatCode="0.00">
                  <c:v>1.1907050157512615</c:v>
                </c:pt>
                <c:pt idx="649" formatCode="0.00">
                  <c:v>1.1907701744450034</c:v>
                </c:pt>
                <c:pt idx="650" formatCode="0.00">
                  <c:v>1.1908353331387453</c:v>
                </c:pt>
                <c:pt idx="651" formatCode="0.00">
                  <c:v>1.1909004918324873</c:v>
                </c:pt>
                <c:pt idx="652" formatCode="0.00">
                  <c:v>1.1909656505262292</c:v>
                </c:pt>
                <c:pt idx="653" formatCode="0.00">
                  <c:v>1.1910308092199711</c:v>
                </c:pt>
                <c:pt idx="654" formatCode="0.00">
                  <c:v>1.191095967913713</c:v>
                </c:pt>
                <c:pt idx="655" formatCode="0.00">
                  <c:v>1.1911611266074549</c:v>
                </c:pt>
                <c:pt idx="656" formatCode="0.00">
                  <c:v>1.1912262853011968</c:v>
                </c:pt>
                <c:pt idx="657" formatCode="0.00">
                  <c:v>1.1912914439949387</c:v>
                </c:pt>
                <c:pt idx="658" formatCode="0.00">
                  <c:v>1.1913566026886806</c:v>
                </c:pt>
                <c:pt idx="659" formatCode="0.00">
                  <c:v>1.1914217613824225</c:v>
                </c:pt>
                <c:pt idx="660" formatCode="0.00">
                  <c:v>1.1914869200761644</c:v>
                </c:pt>
                <c:pt idx="661" formatCode="0.00">
                  <c:v>1.1915520787699063</c:v>
                </c:pt>
                <c:pt idx="662" formatCode="0.00">
                  <c:v>1.1916172374636482</c:v>
                </c:pt>
                <c:pt idx="663" formatCode="0.00">
                  <c:v>1.1916823961573901</c:v>
                </c:pt>
                <c:pt idx="664" formatCode="0.00">
                  <c:v>1.191747554851132</c:v>
                </c:pt>
                <c:pt idx="665" formatCode="0.00">
                  <c:v>1.1918127135448739</c:v>
                </c:pt>
                <c:pt idx="666" formatCode="0.00">
                  <c:v>1.1918778722386159</c:v>
                </c:pt>
                <c:pt idx="667" formatCode="0.00">
                  <c:v>1.1919430309323578</c:v>
                </c:pt>
                <c:pt idx="668" formatCode="0.00">
                  <c:v>1.1920081896260997</c:v>
                </c:pt>
                <c:pt idx="669" formatCode="0.00">
                  <c:v>1.1920733483198416</c:v>
                </c:pt>
                <c:pt idx="670" formatCode="0.00">
                  <c:v>1.1921385070135835</c:v>
                </c:pt>
                <c:pt idx="671" formatCode="0.00">
                  <c:v>1.1922036657073254</c:v>
                </c:pt>
                <c:pt idx="672" formatCode="0.00">
                  <c:v>1.1922688244010673</c:v>
                </c:pt>
                <c:pt idx="673" formatCode="0.00">
                  <c:v>1.1923339830948092</c:v>
                </c:pt>
                <c:pt idx="674" formatCode="0.00">
                  <c:v>1.1923991417885511</c:v>
                </c:pt>
                <c:pt idx="675" formatCode="0.00">
                  <c:v>1.192464300482293</c:v>
                </c:pt>
                <c:pt idx="676" formatCode="0.00">
                  <c:v>1.1925294591760349</c:v>
                </c:pt>
                <c:pt idx="677" formatCode="0.00">
                  <c:v>1.1925946178697768</c:v>
                </c:pt>
                <c:pt idx="678" formatCode="0.00">
                  <c:v>1.1926597765635187</c:v>
                </c:pt>
                <c:pt idx="679" formatCode="0.00">
                  <c:v>1.1927249352572606</c:v>
                </c:pt>
                <c:pt idx="680" formatCode="0.00">
                  <c:v>1.1927900939510026</c:v>
                </c:pt>
                <c:pt idx="681" formatCode="0.00">
                  <c:v>1.1928552526447445</c:v>
                </c:pt>
                <c:pt idx="682" formatCode="0.00">
                  <c:v>1.1929204113384864</c:v>
                </c:pt>
                <c:pt idx="683" formatCode="0.00">
                  <c:v>1.1929855700322283</c:v>
                </c:pt>
                <c:pt idx="684" formatCode="0.00">
                  <c:v>1.1930507287259702</c:v>
                </c:pt>
                <c:pt idx="685" formatCode="0.00">
                  <c:v>1.1931158874197121</c:v>
                </c:pt>
                <c:pt idx="686" formatCode="0.00">
                  <c:v>1.193181046113454</c:v>
                </c:pt>
                <c:pt idx="687" formatCode="0.00">
                  <c:v>1.1932462048071959</c:v>
                </c:pt>
                <c:pt idx="688" formatCode="0.00">
                  <c:v>1.1933113635009378</c:v>
                </c:pt>
                <c:pt idx="689" formatCode="0.00">
                  <c:v>1.1933765221946797</c:v>
                </c:pt>
                <c:pt idx="690" formatCode="0.00">
                  <c:v>1.1934416808884216</c:v>
                </c:pt>
                <c:pt idx="691" formatCode="0.00">
                  <c:v>1.1935068395821635</c:v>
                </c:pt>
                <c:pt idx="692" formatCode="0.00">
                  <c:v>1.1935719982759054</c:v>
                </c:pt>
                <c:pt idx="693" formatCode="0.00">
                  <c:v>1.1936371569696473</c:v>
                </c:pt>
                <c:pt idx="694" formatCode="0.00">
                  <c:v>1.1937023156633892</c:v>
                </c:pt>
                <c:pt idx="695" formatCode="0.00">
                  <c:v>1.1937674743571312</c:v>
                </c:pt>
                <c:pt idx="696" formatCode="0.00">
                  <c:v>1.1938326330508731</c:v>
                </c:pt>
                <c:pt idx="697" formatCode="0.00">
                  <c:v>1.193897791744615</c:v>
                </c:pt>
                <c:pt idx="698" formatCode="0.00">
                  <c:v>1.1939629504383569</c:v>
                </c:pt>
                <c:pt idx="699" formatCode="0.00">
                  <c:v>1.1940281091320988</c:v>
                </c:pt>
                <c:pt idx="700" formatCode="0.00">
                  <c:v>1.1940932678258407</c:v>
                </c:pt>
                <c:pt idx="701" formatCode="0.00">
                  <c:v>1.1941584265195826</c:v>
                </c:pt>
                <c:pt idx="702" formatCode="0.00">
                  <c:v>1.1942235852133245</c:v>
                </c:pt>
                <c:pt idx="703" formatCode="0.00">
                  <c:v>1.1942887439070664</c:v>
                </c:pt>
                <c:pt idx="704" formatCode="0.00">
                  <c:v>1.1943539026008083</c:v>
                </c:pt>
                <c:pt idx="705" formatCode="0.00">
                  <c:v>1.1944190612945502</c:v>
                </c:pt>
                <c:pt idx="706" formatCode="0.00">
                  <c:v>1.1944842199882921</c:v>
                </c:pt>
                <c:pt idx="707" formatCode="0.00">
                  <c:v>1.194549378682034</c:v>
                </c:pt>
                <c:pt idx="708" formatCode="0.00">
                  <c:v>1.1946145373757759</c:v>
                </c:pt>
                <c:pt idx="709" formatCode="0.00">
                  <c:v>1.1946796960695178</c:v>
                </c:pt>
                <c:pt idx="710" formatCode="0.00">
                  <c:v>1.1947448547632598</c:v>
                </c:pt>
                <c:pt idx="711" formatCode="0.00">
                  <c:v>1.1948100134570017</c:v>
                </c:pt>
                <c:pt idx="712" formatCode="0.00">
                  <c:v>1.1948751721507436</c:v>
                </c:pt>
                <c:pt idx="713" formatCode="0.00">
                  <c:v>1.1949403308444855</c:v>
                </c:pt>
                <c:pt idx="714" formatCode="0.00">
                  <c:v>1.1950054895382274</c:v>
                </c:pt>
                <c:pt idx="715" formatCode="0.00">
                  <c:v>1.1950706482319693</c:v>
                </c:pt>
                <c:pt idx="716" formatCode="0.00">
                  <c:v>1.1951358069257112</c:v>
                </c:pt>
                <c:pt idx="717" formatCode="0.00">
                  <c:v>1.1952009656194531</c:v>
                </c:pt>
                <c:pt idx="718" formatCode="0.00">
                  <c:v>1.195266124313195</c:v>
                </c:pt>
                <c:pt idx="719" formatCode="0.00">
                  <c:v>1.1953312830069369</c:v>
                </c:pt>
                <c:pt idx="720" formatCode="0.00">
                  <c:v>1.1953964417006788</c:v>
                </c:pt>
                <c:pt idx="721" formatCode="0.00">
                  <c:v>1.1954616003944207</c:v>
                </c:pt>
                <c:pt idx="722" formatCode="0.00">
                  <c:v>1.1955267590881626</c:v>
                </c:pt>
                <c:pt idx="723" formatCode="0.00">
                  <c:v>1.1955919177819045</c:v>
                </c:pt>
                <c:pt idx="724" formatCode="0.00">
                  <c:v>1.1956570764756465</c:v>
                </c:pt>
                <c:pt idx="725" formatCode="0.00">
                  <c:v>1.1957222351693884</c:v>
                </c:pt>
                <c:pt idx="726" formatCode="0.00">
                  <c:v>1.1957873938631303</c:v>
                </c:pt>
                <c:pt idx="727" formatCode="0.00">
                  <c:v>1.1958525525568722</c:v>
                </c:pt>
                <c:pt idx="728" formatCode="0.00">
                  <c:v>1.1959177112506141</c:v>
                </c:pt>
                <c:pt idx="729" formatCode="0.00">
                  <c:v>1.195982869944356</c:v>
                </c:pt>
                <c:pt idx="730" formatCode="0.00">
                  <c:v>1.1960480286380979</c:v>
                </c:pt>
                <c:pt idx="731" formatCode="0.00">
                  <c:v>1.1961131873318398</c:v>
                </c:pt>
                <c:pt idx="732" formatCode="0.00">
                  <c:v>1.1961783460255817</c:v>
                </c:pt>
                <c:pt idx="733" formatCode="#,##0.00_);\(#,##0.00\)">
                  <c:v>1.1962435047193383</c:v>
                </c:pt>
              </c:numCache>
            </c:numRef>
          </c:val>
          <c:extLst>
            <c:ext xmlns:c16="http://schemas.microsoft.com/office/drawing/2014/chart" uri="{C3380CC4-5D6E-409C-BE32-E72D297353CC}">
              <c16:uniqueId val="{00000001-95BA-4ACF-8A5D-25565C9FA228}"/>
            </c:ext>
          </c:extLst>
        </c:ser>
        <c:ser>
          <c:idx val="4"/>
          <c:order val="4"/>
          <c:spPr>
            <a:solidFill>
              <a:srgbClr val="FFDD00"/>
            </a:solidFill>
            <a:ln>
              <a:noFill/>
            </a:ln>
            <a:effectLst/>
          </c:spPr>
          <c:cat>
            <c:numRef>
              <c:f>GBPEUR!$B$4:$B$6860</c:f>
              <c:numCache>
                <c:formatCode>m/d/yyyy</c:formatCode>
                <c:ptCount val="685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GBPEUR!$G$4:$G$6860</c:f>
              <c:numCache>
                <c:formatCode>General</c:formatCode>
                <c:ptCount val="6857"/>
                <c:pt idx="372">
                  <c:v>1.1303000000000001</c:v>
                </c:pt>
                <c:pt idx="373" formatCode="0.00">
                  <c:v>1.1301515058938816</c:v>
                </c:pt>
                <c:pt idx="374" formatCode="0.00">
                  <c:v>1.1300030117877631</c:v>
                </c:pt>
                <c:pt idx="375" formatCode="0.00">
                  <c:v>1.1298545176816446</c:v>
                </c:pt>
                <c:pt idx="376" formatCode="0.00">
                  <c:v>1.1297060235755261</c:v>
                </c:pt>
                <c:pt idx="377" formatCode="0.00">
                  <c:v>1.1295575294694076</c:v>
                </c:pt>
                <c:pt idx="378" formatCode="0.00">
                  <c:v>1.1294090353632891</c:v>
                </c:pt>
                <c:pt idx="379" formatCode="0.00">
                  <c:v>1.1292605412571706</c:v>
                </c:pt>
                <c:pt idx="380" formatCode="0.00">
                  <c:v>1.1291120471510521</c:v>
                </c:pt>
                <c:pt idx="381" formatCode="0.00">
                  <c:v>1.1289635530449336</c:v>
                </c:pt>
                <c:pt idx="382" formatCode="0.00">
                  <c:v>1.1288150589388151</c:v>
                </c:pt>
                <c:pt idx="383" formatCode="0.00">
                  <c:v>1.1286665648326966</c:v>
                </c:pt>
                <c:pt idx="384" formatCode="0.00">
                  <c:v>1.1285180707265781</c:v>
                </c:pt>
                <c:pt idx="385" formatCode="0.00">
                  <c:v>1.1283695766204596</c:v>
                </c:pt>
                <c:pt idx="386" formatCode="0.00">
                  <c:v>1.1282210825143411</c:v>
                </c:pt>
                <c:pt idx="387" formatCode="0.00">
                  <c:v>1.1280725884082226</c:v>
                </c:pt>
                <c:pt idx="388" formatCode="0.00">
                  <c:v>1.1279240943021041</c:v>
                </c:pt>
                <c:pt idx="389" formatCode="0.00">
                  <c:v>1.1277756001959856</c:v>
                </c:pt>
                <c:pt idx="390" formatCode="0.00">
                  <c:v>1.127627106089867</c:v>
                </c:pt>
                <c:pt idx="391" formatCode="0.00">
                  <c:v>1.1274786119837485</c:v>
                </c:pt>
                <c:pt idx="392" formatCode="0.00">
                  <c:v>1.12733011787763</c:v>
                </c:pt>
                <c:pt idx="393" formatCode="0.00">
                  <c:v>1.1271816237715115</c:v>
                </c:pt>
                <c:pt idx="394" formatCode="0.00">
                  <c:v>1.127033129665393</c:v>
                </c:pt>
                <c:pt idx="395" formatCode="0.00">
                  <c:v>1.1268846355592745</c:v>
                </c:pt>
                <c:pt idx="396" formatCode="0.00">
                  <c:v>1.126736141453156</c:v>
                </c:pt>
                <c:pt idx="397" formatCode="0.00">
                  <c:v>1.1265876473470375</c:v>
                </c:pt>
                <c:pt idx="398" formatCode="0.00">
                  <c:v>1.126439153240919</c:v>
                </c:pt>
                <c:pt idx="399" formatCode="0.00">
                  <c:v>1.1262906591348005</c:v>
                </c:pt>
                <c:pt idx="400" formatCode="0.00">
                  <c:v>1.126142165028682</c:v>
                </c:pt>
                <c:pt idx="401" formatCode="0.00">
                  <c:v>1.1259936709225635</c:v>
                </c:pt>
                <c:pt idx="402" formatCode="0.00">
                  <c:v>1.125845176816445</c:v>
                </c:pt>
                <c:pt idx="403" formatCode="0.00">
                  <c:v>1.1256966827103265</c:v>
                </c:pt>
                <c:pt idx="404" formatCode="0.00">
                  <c:v>1.125548188604208</c:v>
                </c:pt>
                <c:pt idx="405" formatCode="0.00">
                  <c:v>1.1253996944980895</c:v>
                </c:pt>
                <c:pt idx="406" formatCode="0.00">
                  <c:v>1.125251200391971</c:v>
                </c:pt>
                <c:pt idx="407" formatCode="0.00">
                  <c:v>1.1251027062858525</c:v>
                </c:pt>
                <c:pt idx="408" formatCode="0.00">
                  <c:v>1.124954212179734</c:v>
                </c:pt>
                <c:pt idx="409" formatCode="0.00">
                  <c:v>1.1248057180736155</c:v>
                </c:pt>
                <c:pt idx="410" formatCode="0.00">
                  <c:v>1.124657223967497</c:v>
                </c:pt>
                <c:pt idx="411" formatCode="0.00">
                  <c:v>1.1245087298613785</c:v>
                </c:pt>
                <c:pt idx="412" formatCode="0.00">
                  <c:v>1.12436023575526</c:v>
                </c:pt>
                <c:pt idx="413" formatCode="0.00">
                  <c:v>1.1242117416491415</c:v>
                </c:pt>
                <c:pt idx="414" formatCode="0.00">
                  <c:v>1.124063247543023</c:v>
                </c:pt>
                <c:pt idx="415" formatCode="0.00">
                  <c:v>1.1239147534369045</c:v>
                </c:pt>
                <c:pt idx="416" formatCode="0.00">
                  <c:v>1.123766259330786</c:v>
                </c:pt>
                <c:pt idx="417" formatCode="0.00">
                  <c:v>1.1236177652246675</c:v>
                </c:pt>
                <c:pt idx="418" formatCode="0.00">
                  <c:v>1.123469271118549</c:v>
                </c:pt>
                <c:pt idx="419" formatCode="0.00">
                  <c:v>1.1233207770124305</c:v>
                </c:pt>
                <c:pt idx="420" formatCode="0.00">
                  <c:v>1.123172282906312</c:v>
                </c:pt>
                <c:pt idx="421" formatCode="0.00">
                  <c:v>1.1230237888001935</c:v>
                </c:pt>
                <c:pt idx="422" formatCode="0.00">
                  <c:v>1.122875294694075</c:v>
                </c:pt>
                <c:pt idx="423" formatCode="0.00">
                  <c:v>1.1227268005879565</c:v>
                </c:pt>
                <c:pt idx="424" formatCode="0.00">
                  <c:v>1.122578306481838</c:v>
                </c:pt>
                <c:pt idx="425" formatCode="0.00">
                  <c:v>1.1224298123757195</c:v>
                </c:pt>
                <c:pt idx="426" formatCode="0.00">
                  <c:v>1.122281318269601</c:v>
                </c:pt>
                <c:pt idx="427" formatCode="0.00">
                  <c:v>1.1221328241634825</c:v>
                </c:pt>
                <c:pt idx="428" formatCode="0.00">
                  <c:v>1.121984330057364</c:v>
                </c:pt>
                <c:pt idx="429" formatCode="0.00">
                  <c:v>1.1218358359512455</c:v>
                </c:pt>
                <c:pt idx="430" formatCode="0.00">
                  <c:v>1.121687341845127</c:v>
                </c:pt>
                <c:pt idx="431" formatCode="0.00">
                  <c:v>1.1215388477390085</c:v>
                </c:pt>
                <c:pt idx="432" formatCode="0.00">
                  <c:v>1.12139035363289</c:v>
                </c:pt>
                <c:pt idx="433" formatCode="0.00">
                  <c:v>1.1212418595267715</c:v>
                </c:pt>
                <c:pt idx="434" formatCode="0.00">
                  <c:v>1.121093365420653</c:v>
                </c:pt>
                <c:pt idx="435" formatCode="0.00">
                  <c:v>1.1209448713145345</c:v>
                </c:pt>
                <c:pt idx="436" formatCode="0.00">
                  <c:v>1.120796377208416</c:v>
                </c:pt>
                <c:pt idx="437" formatCode="0.00">
                  <c:v>1.1206478831022975</c:v>
                </c:pt>
                <c:pt idx="438" formatCode="0.00">
                  <c:v>1.120499388996179</c:v>
                </c:pt>
                <c:pt idx="439" formatCode="0.00">
                  <c:v>1.1203508948900605</c:v>
                </c:pt>
                <c:pt idx="440" formatCode="0.00">
                  <c:v>1.120202400783942</c:v>
                </c:pt>
                <c:pt idx="441" formatCode="0.00">
                  <c:v>1.1200539066778235</c:v>
                </c:pt>
                <c:pt idx="442" formatCode="0.00">
                  <c:v>1.119905412571705</c:v>
                </c:pt>
                <c:pt idx="443" formatCode="0.00">
                  <c:v>1.1197569184655864</c:v>
                </c:pt>
                <c:pt idx="444" formatCode="0.00">
                  <c:v>1.1196084243594679</c:v>
                </c:pt>
                <c:pt idx="445" formatCode="0.00">
                  <c:v>1.1194599302533494</c:v>
                </c:pt>
                <c:pt idx="446" formatCode="0.00">
                  <c:v>1.1193114361472309</c:v>
                </c:pt>
                <c:pt idx="447" formatCode="0.00">
                  <c:v>1.1191629420411124</c:v>
                </c:pt>
                <c:pt idx="448" formatCode="0.00">
                  <c:v>1.1190144479349939</c:v>
                </c:pt>
                <c:pt idx="449" formatCode="0.00">
                  <c:v>1.1188659538288754</c:v>
                </c:pt>
                <c:pt idx="450" formatCode="0.00">
                  <c:v>1.1187174597227569</c:v>
                </c:pt>
                <c:pt idx="451" formatCode="0.00">
                  <c:v>1.1185689656166384</c:v>
                </c:pt>
                <c:pt idx="452" formatCode="0.00">
                  <c:v>1.1184204715105199</c:v>
                </c:pt>
                <c:pt idx="453" formatCode="0.00">
                  <c:v>1.1182719774044014</c:v>
                </c:pt>
                <c:pt idx="454" formatCode="0.00">
                  <c:v>1.1181234832982829</c:v>
                </c:pt>
                <c:pt idx="455" formatCode="0.00">
                  <c:v>1.1179749891921644</c:v>
                </c:pt>
                <c:pt idx="456" formatCode="0.00">
                  <c:v>1.1178264950860459</c:v>
                </c:pt>
                <c:pt idx="457" formatCode="0.00">
                  <c:v>1.1176780009799274</c:v>
                </c:pt>
                <c:pt idx="458" formatCode="0.00">
                  <c:v>1.1175295068738089</c:v>
                </c:pt>
                <c:pt idx="459" formatCode="0.00">
                  <c:v>1.1173810127676829</c:v>
                </c:pt>
                <c:pt idx="460" formatCode="0.00">
                  <c:v>1.1173904123330325</c:v>
                </c:pt>
                <c:pt idx="461" formatCode="0.00">
                  <c:v>1.1173998118983821</c:v>
                </c:pt>
                <c:pt idx="462" formatCode="0.00">
                  <c:v>1.1174092114637317</c:v>
                </c:pt>
                <c:pt idx="463" formatCode="0.00">
                  <c:v>1.1174186110290814</c:v>
                </c:pt>
                <c:pt idx="464" formatCode="0.00">
                  <c:v>1.117428010594431</c:v>
                </c:pt>
                <c:pt idx="465" formatCode="0.00">
                  <c:v>1.1174374101597806</c:v>
                </c:pt>
                <c:pt idx="466" formatCode="0.00">
                  <c:v>1.1174468097251302</c:v>
                </c:pt>
                <c:pt idx="467" formatCode="0.00">
                  <c:v>1.1174562092904798</c:v>
                </c:pt>
                <c:pt idx="468" formatCode="0.00">
                  <c:v>1.1174656088558295</c:v>
                </c:pt>
                <c:pt idx="469" formatCode="0.00">
                  <c:v>1.1174750084211791</c:v>
                </c:pt>
                <c:pt idx="470" formatCode="0.00">
                  <c:v>1.1174844079865287</c:v>
                </c:pt>
                <c:pt idx="471" formatCode="0.00">
                  <c:v>1.1174938075518783</c:v>
                </c:pt>
                <c:pt idx="472" formatCode="0.00">
                  <c:v>1.1175032071172279</c:v>
                </c:pt>
                <c:pt idx="473" formatCode="0.00">
                  <c:v>1.1175126066825776</c:v>
                </c:pt>
                <c:pt idx="474" formatCode="0.00">
                  <c:v>1.1175220062479272</c:v>
                </c:pt>
                <c:pt idx="475" formatCode="0.00">
                  <c:v>1.1175314058132768</c:v>
                </c:pt>
                <c:pt idx="476" formatCode="0.00">
                  <c:v>1.1175408053786264</c:v>
                </c:pt>
                <c:pt idx="477" formatCode="0.00">
                  <c:v>1.1175502049439761</c:v>
                </c:pt>
                <c:pt idx="478" formatCode="0.00">
                  <c:v>1.1175596045093257</c:v>
                </c:pt>
                <c:pt idx="479" formatCode="0.00">
                  <c:v>1.1175690040746753</c:v>
                </c:pt>
                <c:pt idx="480" formatCode="0.00">
                  <c:v>1.1175784036400249</c:v>
                </c:pt>
                <c:pt idx="481" formatCode="0.00">
                  <c:v>1.1175878032053745</c:v>
                </c:pt>
                <c:pt idx="482" formatCode="0.00">
                  <c:v>1.1175972027707242</c:v>
                </c:pt>
                <c:pt idx="483" formatCode="0.00">
                  <c:v>1.1176066023360738</c:v>
                </c:pt>
                <c:pt idx="484" formatCode="0.00">
                  <c:v>1.1176160019014234</c:v>
                </c:pt>
                <c:pt idx="485" formatCode="0.00">
                  <c:v>1.117625401466773</c:v>
                </c:pt>
                <c:pt idx="486" formatCode="0.00">
                  <c:v>1.1176348010321226</c:v>
                </c:pt>
                <c:pt idx="487" formatCode="0.00">
                  <c:v>1.1176442005974723</c:v>
                </c:pt>
                <c:pt idx="488" formatCode="0.00">
                  <c:v>1.1176536001628219</c:v>
                </c:pt>
                <c:pt idx="489" formatCode="0.00">
                  <c:v>1.1176629997281715</c:v>
                </c:pt>
                <c:pt idx="490" formatCode="0.00">
                  <c:v>1.1176723992935211</c:v>
                </c:pt>
                <c:pt idx="491" formatCode="0.00">
                  <c:v>1.1176817988588708</c:v>
                </c:pt>
                <c:pt idx="492" formatCode="0.00">
                  <c:v>1.1176911984242204</c:v>
                </c:pt>
                <c:pt idx="493" formatCode="0.00">
                  <c:v>1.11770059798957</c:v>
                </c:pt>
                <c:pt idx="494" formatCode="0.00">
                  <c:v>1.1177099975549196</c:v>
                </c:pt>
                <c:pt idx="495" formatCode="0.00">
                  <c:v>1.1177193971202692</c:v>
                </c:pt>
                <c:pt idx="496" formatCode="0.00">
                  <c:v>1.1177287966856189</c:v>
                </c:pt>
                <c:pt idx="497" formatCode="0.00">
                  <c:v>1.1177381962509685</c:v>
                </c:pt>
                <c:pt idx="498" formatCode="0.00">
                  <c:v>1.1177475958163181</c:v>
                </c:pt>
                <c:pt idx="499" formatCode="0.00">
                  <c:v>1.1177569953816677</c:v>
                </c:pt>
                <c:pt idx="500" formatCode="0.00">
                  <c:v>1.1177663949470173</c:v>
                </c:pt>
                <c:pt idx="501" formatCode="0.00">
                  <c:v>1.117775794512367</c:v>
                </c:pt>
                <c:pt idx="502" formatCode="0.00">
                  <c:v>1.1177851940777166</c:v>
                </c:pt>
                <c:pt idx="503" formatCode="0.00">
                  <c:v>1.1177945936430662</c:v>
                </c:pt>
                <c:pt idx="504" formatCode="0.00">
                  <c:v>1.1178039932084158</c:v>
                </c:pt>
                <c:pt idx="505" formatCode="0.00">
                  <c:v>1.1178133927737655</c:v>
                </c:pt>
                <c:pt idx="506" formatCode="0.00">
                  <c:v>1.1178227923391151</c:v>
                </c:pt>
                <c:pt idx="507" formatCode="0.00">
                  <c:v>1.1178321919044647</c:v>
                </c:pt>
                <c:pt idx="508" formatCode="0.00">
                  <c:v>1.1178415914698143</c:v>
                </c:pt>
                <c:pt idx="509" formatCode="0.00">
                  <c:v>1.1178509910351639</c:v>
                </c:pt>
                <c:pt idx="510" formatCode="0.00">
                  <c:v>1.1178603906005136</c:v>
                </c:pt>
                <c:pt idx="511" formatCode="0.00">
                  <c:v>1.1178697901658632</c:v>
                </c:pt>
                <c:pt idx="512" formatCode="0.00">
                  <c:v>1.1178791897312128</c:v>
                </c:pt>
                <c:pt idx="513" formatCode="0.00">
                  <c:v>1.1178885892965624</c:v>
                </c:pt>
                <c:pt idx="514" formatCode="0.00">
                  <c:v>1.1178979888619121</c:v>
                </c:pt>
                <c:pt idx="515" formatCode="0.00">
                  <c:v>1.1179073884272617</c:v>
                </c:pt>
                <c:pt idx="516" formatCode="0.00">
                  <c:v>1.1179167879926113</c:v>
                </c:pt>
                <c:pt idx="517" formatCode="0.00">
                  <c:v>1.1179261875579609</c:v>
                </c:pt>
                <c:pt idx="518" formatCode="0.00">
                  <c:v>1.1179355871233105</c:v>
                </c:pt>
                <c:pt idx="519" formatCode="0.00">
                  <c:v>1.1179449866886602</c:v>
                </c:pt>
                <c:pt idx="520" formatCode="0.00">
                  <c:v>1.1179543862540098</c:v>
                </c:pt>
                <c:pt idx="521" formatCode="0.00">
                  <c:v>1.1179637858193594</c:v>
                </c:pt>
                <c:pt idx="522" formatCode="0.00">
                  <c:v>1.117973185384709</c:v>
                </c:pt>
                <c:pt idx="523" formatCode="0.00">
                  <c:v>1.1179825849500586</c:v>
                </c:pt>
                <c:pt idx="524" formatCode="0.00">
                  <c:v>1.1179919845154083</c:v>
                </c:pt>
                <c:pt idx="525" formatCode="0.00">
                  <c:v>1.1180013840807579</c:v>
                </c:pt>
                <c:pt idx="526" formatCode="0.00">
                  <c:v>1.1180107836461075</c:v>
                </c:pt>
                <c:pt idx="527" formatCode="0.00">
                  <c:v>1.1180201832114571</c:v>
                </c:pt>
                <c:pt idx="528" formatCode="0.00">
                  <c:v>1.1180295827768068</c:v>
                </c:pt>
                <c:pt idx="529" formatCode="0.00">
                  <c:v>1.1180389823421564</c:v>
                </c:pt>
                <c:pt idx="530" formatCode="0.00">
                  <c:v>1.118048381907506</c:v>
                </c:pt>
                <c:pt idx="531" formatCode="0.00">
                  <c:v>1.1180577814728556</c:v>
                </c:pt>
                <c:pt idx="532" formatCode="0.00">
                  <c:v>1.1180671810382052</c:v>
                </c:pt>
                <c:pt idx="533" formatCode="0.00">
                  <c:v>1.1180765806035549</c:v>
                </c:pt>
                <c:pt idx="534" formatCode="0.00">
                  <c:v>1.1180859801689045</c:v>
                </c:pt>
                <c:pt idx="535" formatCode="0.00">
                  <c:v>1.1180953797342541</c:v>
                </c:pt>
                <c:pt idx="536" formatCode="0.00">
                  <c:v>1.1181047792996037</c:v>
                </c:pt>
                <c:pt idx="537" formatCode="0.00">
                  <c:v>1.1181141788649533</c:v>
                </c:pt>
                <c:pt idx="538" formatCode="0.00">
                  <c:v>1.118123578430303</c:v>
                </c:pt>
                <c:pt idx="539" formatCode="0.00">
                  <c:v>1.1181329779956526</c:v>
                </c:pt>
                <c:pt idx="540" formatCode="0.00">
                  <c:v>1.1181423775610022</c:v>
                </c:pt>
                <c:pt idx="541" formatCode="0.00">
                  <c:v>1.1181517771263518</c:v>
                </c:pt>
                <c:pt idx="542" formatCode="0.00">
                  <c:v>1.1181611766917015</c:v>
                </c:pt>
                <c:pt idx="543" formatCode="0.00">
                  <c:v>1.1181705762570511</c:v>
                </c:pt>
                <c:pt idx="544" formatCode="0.00">
                  <c:v>1.1181799758224007</c:v>
                </c:pt>
                <c:pt idx="545" formatCode="0.00">
                  <c:v>1.1181893753877503</c:v>
                </c:pt>
                <c:pt idx="546" formatCode="0.00">
                  <c:v>1.1181987749530999</c:v>
                </c:pt>
                <c:pt idx="547" formatCode="0.00">
                  <c:v>1.1182081745184496</c:v>
                </c:pt>
                <c:pt idx="548" formatCode="0.00">
                  <c:v>1.1182175740837992</c:v>
                </c:pt>
                <c:pt idx="549" formatCode="0.00">
                  <c:v>1.1182269736491488</c:v>
                </c:pt>
                <c:pt idx="550" formatCode="0.00">
                  <c:v>1.1182363732144918</c:v>
                </c:pt>
                <c:pt idx="551" formatCode="0.00">
                  <c:v>1.1182602021859471</c:v>
                </c:pt>
                <c:pt idx="552" formatCode="0.00">
                  <c:v>1.1182840311574025</c:v>
                </c:pt>
                <c:pt idx="553" formatCode="0.00">
                  <c:v>1.1183078601288579</c:v>
                </c:pt>
                <c:pt idx="554" formatCode="0.00">
                  <c:v>1.1183316891003132</c:v>
                </c:pt>
                <c:pt idx="555" formatCode="0.00">
                  <c:v>1.1183555180717686</c:v>
                </c:pt>
                <c:pt idx="556" formatCode="0.00">
                  <c:v>1.1183793470432239</c:v>
                </c:pt>
                <c:pt idx="557" formatCode="0.00">
                  <c:v>1.1184031760146793</c:v>
                </c:pt>
                <c:pt idx="558" formatCode="0.00">
                  <c:v>1.1184270049861347</c:v>
                </c:pt>
                <c:pt idx="559" formatCode="0.00">
                  <c:v>1.11845083395759</c:v>
                </c:pt>
                <c:pt idx="560" formatCode="0.00">
                  <c:v>1.1184746629290454</c:v>
                </c:pt>
                <c:pt idx="561" formatCode="0.00">
                  <c:v>1.1184984919005008</c:v>
                </c:pt>
                <c:pt idx="562" formatCode="0.00">
                  <c:v>1.1185223208719561</c:v>
                </c:pt>
                <c:pt idx="563" formatCode="0.00">
                  <c:v>1.1185461498434115</c:v>
                </c:pt>
                <c:pt idx="564" formatCode="0.00">
                  <c:v>1.1185699788148669</c:v>
                </c:pt>
                <c:pt idx="565" formatCode="0.00">
                  <c:v>1.1185938077863222</c:v>
                </c:pt>
                <c:pt idx="566" formatCode="0.00">
                  <c:v>1.1186176367577776</c:v>
                </c:pt>
                <c:pt idx="567" formatCode="0.00">
                  <c:v>1.118641465729233</c:v>
                </c:pt>
                <c:pt idx="568" formatCode="0.00">
                  <c:v>1.1186652947006883</c:v>
                </c:pt>
                <c:pt idx="569" formatCode="0.00">
                  <c:v>1.1186891236721437</c:v>
                </c:pt>
                <c:pt idx="570" formatCode="0.00">
                  <c:v>1.118712952643599</c:v>
                </c:pt>
                <c:pt idx="571" formatCode="0.00">
                  <c:v>1.1187367816150544</c:v>
                </c:pt>
                <c:pt idx="572" formatCode="0.00">
                  <c:v>1.1187606105865098</c:v>
                </c:pt>
                <c:pt idx="573" formatCode="0.00">
                  <c:v>1.1187844395579651</c:v>
                </c:pt>
                <c:pt idx="574" formatCode="0.00">
                  <c:v>1.1188082685294205</c:v>
                </c:pt>
                <c:pt idx="575" formatCode="0.00">
                  <c:v>1.1188320975008759</c:v>
                </c:pt>
                <c:pt idx="576" formatCode="0.00">
                  <c:v>1.1188559264723312</c:v>
                </c:pt>
                <c:pt idx="577" formatCode="0.00">
                  <c:v>1.1188797554437866</c:v>
                </c:pt>
                <c:pt idx="578" formatCode="0.00">
                  <c:v>1.118903584415242</c:v>
                </c:pt>
                <c:pt idx="579" formatCode="0.00">
                  <c:v>1.1189274133866973</c:v>
                </c:pt>
                <c:pt idx="580" formatCode="0.00">
                  <c:v>1.1189512423581527</c:v>
                </c:pt>
                <c:pt idx="581" formatCode="0.00">
                  <c:v>1.1189750713296081</c:v>
                </c:pt>
                <c:pt idx="582" formatCode="0.00">
                  <c:v>1.1189989003010634</c:v>
                </c:pt>
                <c:pt idx="583" formatCode="0.00">
                  <c:v>1.1190227292725188</c:v>
                </c:pt>
                <c:pt idx="584" formatCode="0.00">
                  <c:v>1.1190465582439741</c:v>
                </c:pt>
                <c:pt idx="585" formatCode="0.00">
                  <c:v>1.1190703872154295</c:v>
                </c:pt>
                <c:pt idx="586" formatCode="0.00">
                  <c:v>1.1190942161868849</c:v>
                </c:pt>
                <c:pt idx="587" formatCode="0.00">
                  <c:v>1.1191180451583402</c:v>
                </c:pt>
                <c:pt idx="588" formatCode="0.00">
                  <c:v>1.1191418741297956</c:v>
                </c:pt>
                <c:pt idx="589" formatCode="0.00">
                  <c:v>1.119165703101251</c:v>
                </c:pt>
                <c:pt idx="590" formatCode="0.00">
                  <c:v>1.1191895320727063</c:v>
                </c:pt>
                <c:pt idx="591" formatCode="0.00">
                  <c:v>1.1192133610441617</c:v>
                </c:pt>
                <c:pt idx="592" formatCode="0.00">
                  <c:v>1.1192371900156171</c:v>
                </c:pt>
                <c:pt idx="593" formatCode="0.00">
                  <c:v>1.1192610189870724</c:v>
                </c:pt>
                <c:pt idx="594" formatCode="0.00">
                  <c:v>1.1192848479585278</c:v>
                </c:pt>
                <c:pt idx="595" formatCode="0.00">
                  <c:v>1.1193086769299831</c:v>
                </c:pt>
                <c:pt idx="596" formatCode="0.00">
                  <c:v>1.1193325059014385</c:v>
                </c:pt>
                <c:pt idx="597" formatCode="0.00">
                  <c:v>1.1193563348728939</c:v>
                </c:pt>
                <c:pt idx="598" formatCode="0.00">
                  <c:v>1.1193801638443492</c:v>
                </c:pt>
                <c:pt idx="599" formatCode="0.00">
                  <c:v>1.1194039928158046</c:v>
                </c:pt>
                <c:pt idx="600" formatCode="0.00">
                  <c:v>1.11942782178726</c:v>
                </c:pt>
                <c:pt idx="601" formatCode="0.00">
                  <c:v>1.1194516507587153</c:v>
                </c:pt>
                <c:pt idx="602" formatCode="0.00">
                  <c:v>1.1194754797301707</c:v>
                </c:pt>
                <c:pt idx="603" formatCode="0.00">
                  <c:v>1.1194993087016261</c:v>
                </c:pt>
                <c:pt idx="604" formatCode="0.00">
                  <c:v>1.1195231376730814</c:v>
                </c:pt>
                <c:pt idx="605" formatCode="0.00">
                  <c:v>1.1195469666445368</c:v>
                </c:pt>
                <c:pt idx="606" formatCode="0.00">
                  <c:v>1.1195707956159922</c:v>
                </c:pt>
                <c:pt idx="607" formatCode="0.00">
                  <c:v>1.1195946245874475</c:v>
                </c:pt>
                <c:pt idx="608" formatCode="0.00">
                  <c:v>1.1196184535589029</c:v>
                </c:pt>
                <c:pt idx="609" formatCode="0.00">
                  <c:v>1.1196422825303582</c:v>
                </c:pt>
                <c:pt idx="610" formatCode="0.00">
                  <c:v>1.1196661115018136</c:v>
                </c:pt>
                <c:pt idx="611" formatCode="0.00">
                  <c:v>1.119689940473269</c:v>
                </c:pt>
                <c:pt idx="612" formatCode="0.00">
                  <c:v>1.1197137694447243</c:v>
                </c:pt>
                <c:pt idx="613" formatCode="0.00">
                  <c:v>1.1197375984161797</c:v>
                </c:pt>
                <c:pt idx="614" formatCode="0.00">
                  <c:v>1.1197614273876351</c:v>
                </c:pt>
                <c:pt idx="615" formatCode="0.00">
                  <c:v>1.1197852563590904</c:v>
                </c:pt>
                <c:pt idx="616" formatCode="0.00">
                  <c:v>1.1198090853305458</c:v>
                </c:pt>
                <c:pt idx="617" formatCode="0.00">
                  <c:v>1.1198329143020012</c:v>
                </c:pt>
                <c:pt idx="618" formatCode="0.00">
                  <c:v>1.1198567432734565</c:v>
                </c:pt>
                <c:pt idx="619" formatCode="0.00">
                  <c:v>1.1198805722449119</c:v>
                </c:pt>
                <c:pt idx="620" formatCode="0.00">
                  <c:v>1.1199044012163673</c:v>
                </c:pt>
                <c:pt idx="621" formatCode="0.00">
                  <c:v>1.1199282301878226</c:v>
                </c:pt>
                <c:pt idx="622" formatCode="0.00">
                  <c:v>1.119952059159278</c:v>
                </c:pt>
                <c:pt idx="623" formatCode="0.00">
                  <c:v>1.1199758881307333</c:v>
                </c:pt>
                <c:pt idx="624" formatCode="0.00">
                  <c:v>1.1199997171021887</c:v>
                </c:pt>
                <c:pt idx="625" formatCode="0.00">
                  <c:v>1.1200235460736441</c:v>
                </c:pt>
                <c:pt idx="626" formatCode="0.00">
                  <c:v>1.1200473750450994</c:v>
                </c:pt>
                <c:pt idx="627" formatCode="0.00">
                  <c:v>1.1200712040165548</c:v>
                </c:pt>
                <c:pt idx="628" formatCode="0.00">
                  <c:v>1.1200950329880102</c:v>
                </c:pt>
                <c:pt idx="629" formatCode="0.00">
                  <c:v>1.1201188619594655</c:v>
                </c:pt>
                <c:pt idx="630" formatCode="0.00">
                  <c:v>1.1201426909309209</c:v>
                </c:pt>
                <c:pt idx="631" formatCode="0.00">
                  <c:v>1.1201665199023763</c:v>
                </c:pt>
                <c:pt idx="632" formatCode="0.00">
                  <c:v>1.1201903488738316</c:v>
                </c:pt>
                <c:pt idx="633" formatCode="0.00">
                  <c:v>1.120214177845287</c:v>
                </c:pt>
                <c:pt idx="634" formatCode="0.00">
                  <c:v>1.1202380068167423</c:v>
                </c:pt>
                <c:pt idx="635" formatCode="0.00">
                  <c:v>1.1202618357881977</c:v>
                </c:pt>
                <c:pt idx="636" formatCode="0.00">
                  <c:v>1.1202856647596531</c:v>
                </c:pt>
                <c:pt idx="637" formatCode="0.00">
                  <c:v>1.1203094937311084</c:v>
                </c:pt>
                <c:pt idx="638" formatCode="0.00">
                  <c:v>1.1203333227025638</c:v>
                </c:pt>
                <c:pt idx="639" formatCode="0.00">
                  <c:v>1.1203571516740192</c:v>
                </c:pt>
                <c:pt idx="640" formatCode="0.00">
                  <c:v>1.1203809806454745</c:v>
                </c:pt>
                <c:pt idx="641" formatCode="0.00">
                  <c:v>1.1204048096169299</c:v>
                </c:pt>
                <c:pt idx="642" formatCode="0.00">
                  <c:v>1.1204286385883853</c:v>
                </c:pt>
                <c:pt idx="643" formatCode="0.00">
                  <c:v>1.1204524675598406</c:v>
                </c:pt>
                <c:pt idx="644" formatCode="0.00">
                  <c:v>1.120476296531296</c:v>
                </c:pt>
                <c:pt idx="645" formatCode="0.00">
                  <c:v>1.1205001255027514</c:v>
                </c:pt>
                <c:pt idx="646" formatCode="0.00">
                  <c:v>1.1205239544742067</c:v>
                </c:pt>
                <c:pt idx="647" formatCode="0.00">
                  <c:v>1.1205477834456621</c:v>
                </c:pt>
                <c:pt idx="648" formatCode="0.00">
                  <c:v>1.1205716124171174</c:v>
                </c:pt>
                <c:pt idx="649" formatCode="0.00">
                  <c:v>1.1205954413885728</c:v>
                </c:pt>
                <c:pt idx="650" formatCode="0.00">
                  <c:v>1.1206192703600282</c:v>
                </c:pt>
                <c:pt idx="651" formatCode="0.00">
                  <c:v>1.1206430993314835</c:v>
                </c:pt>
                <c:pt idx="652" formatCode="0.00">
                  <c:v>1.1206669283029389</c:v>
                </c:pt>
                <c:pt idx="653" formatCode="0.00">
                  <c:v>1.1206907572743943</c:v>
                </c:pt>
                <c:pt idx="654" formatCode="0.00">
                  <c:v>1.1207145862458496</c:v>
                </c:pt>
                <c:pt idx="655" formatCode="0.00">
                  <c:v>1.120738415217305</c:v>
                </c:pt>
                <c:pt idx="656" formatCode="0.00">
                  <c:v>1.1207622441887604</c:v>
                </c:pt>
                <c:pt idx="657" formatCode="0.00">
                  <c:v>1.1207860731602157</c:v>
                </c:pt>
                <c:pt idx="658" formatCode="0.00">
                  <c:v>1.1208099021316711</c:v>
                </c:pt>
                <c:pt idx="659" formatCode="0.00">
                  <c:v>1.1208337311031265</c:v>
                </c:pt>
                <c:pt idx="660" formatCode="0.00">
                  <c:v>1.1208575600745818</c:v>
                </c:pt>
                <c:pt idx="661" formatCode="0.00">
                  <c:v>1.1208813890460372</c:v>
                </c:pt>
                <c:pt idx="662" formatCode="0.00">
                  <c:v>1.1209052180174925</c:v>
                </c:pt>
                <c:pt idx="663" formatCode="0.00">
                  <c:v>1.1209290469889479</c:v>
                </c:pt>
                <c:pt idx="664" formatCode="0.00">
                  <c:v>1.1209528759604033</c:v>
                </c:pt>
                <c:pt idx="665" formatCode="0.00">
                  <c:v>1.1209767049318586</c:v>
                </c:pt>
                <c:pt idx="666" formatCode="0.00">
                  <c:v>1.121000533903314</c:v>
                </c:pt>
                <c:pt idx="667" formatCode="0.00">
                  <c:v>1.1210243628747694</c:v>
                </c:pt>
                <c:pt idx="668" formatCode="0.00">
                  <c:v>1.1210481918462247</c:v>
                </c:pt>
                <c:pt idx="669" formatCode="0.00">
                  <c:v>1.1210720208176801</c:v>
                </c:pt>
                <c:pt idx="670" formatCode="0.00">
                  <c:v>1.1210958497891355</c:v>
                </c:pt>
                <c:pt idx="671" formatCode="0.00">
                  <c:v>1.1211196787605908</c:v>
                </c:pt>
                <c:pt idx="672" formatCode="0.00">
                  <c:v>1.1211435077320462</c:v>
                </c:pt>
                <c:pt idx="673" formatCode="0.00">
                  <c:v>1.1211673367035015</c:v>
                </c:pt>
                <c:pt idx="674" formatCode="0.00">
                  <c:v>1.1211911656749569</c:v>
                </c:pt>
                <c:pt idx="675" formatCode="0.00">
                  <c:v>1.1212149946464123</c:v>
                </c:pt>
                <c:pt idx="676" formatCode="0.00">
                  <c:v>1.1212388236178676</c:v>
                </c:pt>
                <c:pt idx="677" formatCode="0.00">
                  <c:v>1.121262652589323</c:v>
                </c:pt>
                <c:pt idx="678" formatCode="0.00">
                  <c:v>1.1212864815607784</c:v>
                </c:pt>
                <c:pt idx="679" formatCode="0.00">
                  <c:v>1.1213103105322337</c:v>
                </c:pt>
                <c:pt idx="680" formatCode="0.00">
                  <c:v>1.1213341395036891</c:v>
                </c:pt>
                <c:pt idx="681" formatCode="0.00">
                  <c:v>1.1213579684751445</c:v>
                </c:pt>
                <c:pt idx="682" formatCode="0.00">
                  <c:v>1.1213817974465998</c:v>
                </c:pt>
                <c:pt idx="683" formatCode="0.00">
                  <c:v>1.1214056264180552</c:v>
                </c:pt>
                <c:pt idx="684" formatCode="0.00">
                  <c:v>1.1214294553895106</c:v>
                </c:pt>
                <c:pt idx="685" formatCode="0.00">
                  <c:v>1.1214532843609659</c:v>
                </c:pt>
                <c:pt idx="686" formatCode="0.00">
                  <c:v>1.1214771133324213</c:v>
                </c:pt>
                <c:pt idx="687" formatCode="0.00">
                  <c:v>1.1215009423038766</c:v>
                </c:pt>
                <c:pt idx="688" formatCode="0.00">
                  <c:v>1.121524771275332</c:v>
                </c:pt>
                <c:pt idx="689" formatCode="0.00">
                  <c:v>1.1215486002467874</c:v>
                </c:pt>
                <c:pt idx="690" formatCode="0.00">
                  <c:v>1.1215724292182427</c:v>
                </c:pt>
                <c:pt idx="691" formatCode="0.00">
                  <c:v>1.1215962581896981</c:v>
                </c:pt>
                <c:pt idx="692" formatCode="0.00">
                  <c:v>1.1216200871611535</c:v>
                </c:pt>
                <c:pt idx="693" formatCode="0.00">
                  <c:v>1.1216439161326088</c:v>
                </c:pt>
                <c:pt idx="694" formatCode="0.00">
                  <c:v>1.1216677451040642</c:v>
                </c:pt>
                <c:pt idx="695" formatCode="0.00">
                  <c:v>1.1216915740755196</c:v>
                </c:pt>
                <c:pt idx="696" formatCode="0.00">
                  <c:v>1.1217154030469749</c:v>
                </c:pt>
                <c:pt idx="697" formatCode="0.00">
                  <c:v>1.1217392320184303</c:v>
                </c:pt>
                <c:pt idx="698" formatCode="0.00">
                  <c:v>1.1217630609898857</c:v>
                </c:pt>
                <c:pt idx="699" formatCode="0.00">
                  <c:v>1.121786889961341</c:v>
                </c:pt>
                <c:pt idx="700" formatCode="0.00">
                  <c:v>1.1218107189327964</c:v>
                </c:pt>
                <c:pt idx="701" formatCode="0.00">
                  <c:v>1.1218345479042517</c:v>
                </c:pt>
                <c:pt idx="702" formatCode="0.00">
                  <c:v>1.1218583768757071</c:v>
                </c:pt>
                <c:pt idx="703" formatCode="0.00">
                  <c:v>1.1218822058471625</c:v>
                </c:pt>
                <c:pt idx="704" formatCode="0.00">
                  <c:v>1.1219060348186178</c:v>
                </c:pt>
                <c:pt idx="705" formatCode="0.00">
                  <c:v>1.1219298637900732</c:v>
                </c:pt>
                <c:pt idx="706" formatCode="0.00">
                  <c:v>1.1219536927615286</c:v>
                </c:pt>
                <c:pt idx="707" formatCode="0.00">
                  <c:v>1.1219775217329839</c:v>
                </c:pt>
                <c:pt idx="708" formatCode="0.00">
                  <c:v>1.1220013507044393</c:v>
                </c:pt>
                <c:pt idx="709" formatCode="0.00">
                  <c:v>1.1220251796758947</c:v>
                </c:pt>
                <c:pt idx="710" formatCode="0.00">
                  <c:v>1.12204900864735</c:v>
                </c:pt>
                <c:pt idx="711" formatCode="0.00">
                  <c:v>1.1220728376188054</c:v>
                </c:pt>
                <c:pt idx="712" formatCode="0.00">
                  <c:v>1.1220966665902607</c:v>
                </c:pt>
                <c:pt idx="713" formatCode="0.00">
                  <c:v>1.1221204955617161</c:v>
                </c:pt>
                <c:pt idx="714" formatCode="0.00">
                  <c:v>1.1221443245331715</c:v>
                </c:pt>
                <c:pt idx="715" formatCode="0.00">
                  <c:v>1.1221681535046268</c:v>
                </c:pt>
                <c:pt idx="716" formatCode="0.00">
                  <c:v>1.1221919824760822</c:v>
                </c:pt>
                <c:pt idx="717" formatCode="0.00">
                  <c:v>1.1222158114475376</c:v>
                </c:pt>
                <c:pt idx="718" formatCode="0.00">
                  <c:v>1.1222396404189929</c:v>
                </c:pt>
                <c:pt idx="719" formatCode="0.00">
                  <c:v>1.1222634693904483</c:v>
                </c:pt>
                <c:pt idx="720" formatCode="0.00">
                  <c:v>1.1222872983619037</c:v>
                </c:pt>
                <c:pt idx="721" formatCode="0.00">
                  <c:v>1.122311127333359</c:v>
                </c:pt>
                <c:pt idx="722" formatCode="0.00">
                  <c:v>1.1223349563048144</c:v>
                </c:pt>
                <c:pt idx="723" formatCode="0.00">
                  <c:v>1.1223587852762698</c:v>
                </c:pt>
                <c:pt idx="724" formatCode="0.00">
                  <c:v>1.1223826142477251</c:v>
                </c:pt>
                <c:pt idx="725" formatCode="0.00">
                  <c:v>1.1224064432191805</c:v>
                </c:pt>
                <c:pt idx="726" formatCode="0.00">
                  <c:v>1.1224302721906358</c:v>
                </c:pt>
                <c:pt idx="727" formatCode="0.00">
                  <c:v>1.1224541011620912</c:v>
                </c:pt>
                <c:pt idx="728" formatCode="0.00">
                  <c:v>1.1224779301335466</c:v>
                </c:pt>
                <c:pt idx="729" formatCode="0.00">
                  <c:v>1.1225017591050019</c:v>
                </c:pt>
                <c:pt idx="730" formatCode="0.00">
                  <c:v>1.1225255880764573</c:v>
                </c:pt>
                <c:pt idx="731" formatCode="0.00">
                  <c:v>1.1225494170479127</c:v>
                </c:pt>
                <c:pt idx="732" formatCode="0.00">
                  <c:v>1.122573246019368</c:v>
                </c:pt>
                <c:pt idx="733" formatCode="#,##0.00_);\(#,##0.00\)">
                  <c:v>1.1225970749908067</c:v>
                </c:pt>
              </c:numCache>
            </c:numRef>
          </c:val>
          <c:extLst>
            <c:ext xmlns:c16="http://schemas.microsoft.com/office/drawing/2014/chart" uri="{C3380CC4-5D6E-409C-BE32-E72D297353CC}">
              <c16:uniqueId val="{00000002-95BA-4ACF-8A5D-25565C9FA228}"/>
            </c:ext>
          </c:extLst>
        </c:ser>
        <c:ser>
          <c:idx val="5"/>
          <c:order val="5"/>
          <c:spPr>
            <a:solidFill>
              <a:schemeClr val="bg1"/>
            </a:solidFill>
            <a:ln>
              <a:noFill/>
            </a:ln>
            <a:effectLst/>
          </c:spPr>
          <c:cat>
            <c:numRef>
              <c:f>GBPEUR!$B$4:$B$6860</c:f>
              <c:numCache>
                <c:formatCode>m/d/yyyy</c:formatCode>
                <c:ptCount val="685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GBPEUR!$H$4:$H$6860</c:f>
              <c:numCache>
                <c:formatCode>General</c:formatCode>
                <c:ptCount val="6857"/>
                <c:pt idx="372">
                  <c:v>1.1303000000000001</c:v>
                </c:pt>
                <c:pt idx="373" formatCode="0.00">
                  <c:v>1.1298017991004499</c:v>
                </c:pt>
                <c:pt idx="374" formatCode="0.00">
                  <c:v>1.1293035982008996</c:v>
                </c:pt>
                <c:pt idx="375" formatCode="0.00">
                  <c:v>1.1288053973013494</c:v>
                </c:pt>
                <c:pt idx="376" formatCode="0.00">
                  <c:v>1.1283071964017992</c:v>
                </c:pt>
                <c:pt idx="377" formatCode="0.00">
                  <c:v>1.127808995502249</c:v>
                </c:pt>
                <c:pt idx="378" formatCode="0.00">
                  <c:v>1.1273107946026988</c:v>
                </c:pt>
                <c:pt idx="379" formatCode="0.00">
                  <c:v>1.1268125937031486</c:v>
                </c:pt>
                <c:pt idx="380" formatCode="0.00">
                  <c:v>1.1263143928035984</c:v>
                </c:pt>
                <c:pt idx="381" formatCode="0.00">
                  <c:v>1.1258161919040481</c:v>
                </c:pt>
                <c:pt idx="382" formatCode="0.00">
                  <c:v>1.1253179910044979</c:v>
                </c:pt>
                <c:pt idx="383" formatCode="0.00">
                  <c:v>1.1248197901049477</c:v>
                </c:pt>
                <c:pt idx="384" formatCode="0.00">
                  <c:v>1.1243215892053975</c:v>
                </c:pt>
                <c:pt idx="385" formatCode="0.00">
                  <c:v>1.1238233883058473</c:v>
                </c:pt>
                <c:pt idx="386" formatCode="0.00">
                  <c:v>1.1233251874062971</c:v>
                </c:pt>
                <c:pt idx="387" formatCode="0.00">
                  <c:v>1.1228269865067468</c:v>
                </c:pt>
                <c:pt idx="388" formatCode="0.00">
                  <c:v>1.1223287856071966</c:v>
                </c:pt>
                <c:pt idx="389" formatCode="0.00">
                  <c:v>1.1218305847076464</c:v>
                </c:pt>
                <c:pt idx="390" formatCode="0.00">
                  <c:v>1.1213323838080962</c:v>
                </c:pt>
                <c:pt idx="391" formatCode="0.00">
                  <c:v>1.120834182908546</c:v>
                </c:pt>
                <c:pt idx="392" formatCode="0.00">
                  <c:v>1.1203359820089958</c:v>
                </c:pt>
                <c:pt idx="393" formatCode="0.00">
                  <c:v>1.1198377811094455</c:v>
                </c:pt>
                <c:pt idx="394" formatCode="0.00">
                  <c:v>1.1193395802098953</c:v>
                </c:pt>
                <c:pt idx="395" formatCode="0.00">
                  <c:v>1.1188413793103451</c:v>
                </c:pt>
                <c:pt idx="396" formatCode="0.00">
                  <c:v>1.1183431784107949</c:v>
                </c:pt>
                <c:pt idx="397" formatCode="0.00">
                  <c:v>1.1178449775112447</c:v>
                </c:pt>
                <c:pt idx="398" formatCode="0.00">
                  <c:v>1.1173467766116945</c:v>
                </c:pt>
                <c:pt idx="399" formatCode="0.00">
                  <c:v>1.1168485757121442</c:v>
                </c:pt>
                <c:pt idx="400" formatCode="0.00">
                  <c:v>1.116350374812594</c:v>
                </c:pt>
                <c:pt idx="401" formatCode="0.00">
                  <c:v>1.1158521739130438</c:v>
                </c:pt>
                <c:pt idx="402" formatCode="0.00">
                  <c:v>1.1153539730134936</c:v>
                </c:pt>
                <c:pt idx="403" formatCode="0.00">
                  <c:v>1.1148557721139434</c:v>
                </c:pt>
                <c:pt idx="404" formatCode="0.00">
                  <c:v>1.1143575712143932</c:v>
                </c:pt>
                <c:pt idx="405" formatCode="0.00">
                  <c:v>1.1138593703148429</c:v>
                </c:pt>
                <c:pt idx="406" formatCode="0.00">
                  <c:v>1.1133611694152927</c:v>
                </c:pt>
                <c:pt idx="407" formatCode="0.00">
                  <c:v>1.1128629685157425</c:v>
                </c:pt>
                <c:pt idx="408" formatCode="0.00">
                  <c:v>1.1123647676161923</c:v>
                </c:pt>
                <c:pt idx="409" formatCode="0.00">
                  <c:v>1.1118665667166421</c:v>
                </c:pt>
                <c:pt idx="410" formatCode="0.00">
                  <c:v>1.1113683658170919</c:v>
                </c:pt>
                <c:pt idx="411" formatCode="0.00">
                  <c:v>1.1108701649175416</c:v>
                </c:pt>
                <c:pt idx="412" formatCode="0.00">
                  <c:v>1.1103719640179914</c:v>
                </c:pt>
                <c:pt idx="413" formatCode="0.00">
                  <c:v>1.1098737631184412</c:v>
                </c:pt>
                <c:pt idx="414" formatCode="0.00">
                  <c:v>1.109375562218891</c:v>
                </c:pt>
                <c:pt idx="415" formatCode="0.00">
                  <c:v>1.1088773613193408</c:v>
                </c:pt>
                <c:pt idx="416" formatCode="0.00">
                  <c:v>1.1083791604197906</c:v>
                </c:pt>
                <c:pt idx="417" formatCode="0.00">
                  <c:v>1.1078809595202403</c:v>
                </c:pt>
                <c:pt idx="418" formatCode="0.00">
                  <c:v>1.1073827586206901</c:v>
                </c:pt>
                <c:pt idx="419" formatCode="0.00">
                  <c:v>1.1068845577211399</c:v>
                </c:pt>
                <c:pt idx="420" formatCode="0.00">
                  <c:v>1.1063863568215897</c:v>
                </c:pt>
                <c:pt idx="421" formatCode="0.00">
                  <c:v>1.1058881559220395</c:v>
                </c:pt>
                <c:pt idx="422" formatCode="0.00">
                  <c:v>1.1053899550224893</c:v>
                </c:pt>
                <c:pt idx="423" formatCode="0.00">
                  <c:v>1.1048917541229391</c:v>
                </c:pt>
                <c:pt idx="424" formatCode="0.00">
                  <c:v>1.1043935532233888</c:v>
                </c:pt>
                <c:pt idx="425" formatCode="0.00">
                  <c:v>1.1038953523238386</c:v>
                </c:pt>
                <c:pt idx="426" formatCode="0.00">
                  <c:v>1.1033971514242884</c:v>
                </c:pt>
                <c:pt idx="427" formatCode="0.00">
                  <c:v>1.1028989505247382</c:v>
                </c:pt>
                <c:pt idx="428" formatCode="0.00">
                  <c:v>1.102400749625188</c:v>
                </c:pt>
                <c:pt idx="429" formatCode="0.00">
                  <c:v>1.1019025487256378</c:v>
                </c:pt>
                <c:pt idx="430" formatCode="0.00">
                  <c:v>1.1014043478260875</c:v>
                </c:pt>
                <c:pt idx="431" formatCode="0.00">
                  <c:v>1.1009061469265373</c:v>
                </c:pt>
                <c:pt idx="432" formatCode="0.00">
                  <c:v>1.1004079460269871</c:v>
                </c:pt>
                <c:pt idx="433" formatCode="0.00">
                  <c:v>1.0999097451274369</c:v>
                </c:pt>
                <c:pt idx="434" formatCode="0.00">
                  <c:v>1.0994115442278867</c:v>
                </c:pt>
                <c:pt idx="435" formatCode="0.00">
                  <c:v>1.0989133433283365</c:v>
                </c:pt>
                <c:pt idx="436" formatCode="0.00">
                  <c:v>1.0984151424287862</c:v>
                </c:pt>
                <c:pt idx="437" formatCode="0.00">
                  <c:v>1.097916941529236</c:v>
                </c:pt>
                <c:pt idx="438" formatCode="0.00">
                  <c:v>1.0974187406296858</c:v>
                </c:pt>
                <c:pt idx="439" formatCode="0.00">
                  <c:v>1.0969205397301356</c:v>
                </c:pt>
                <c:pt idx="440" formatCode="0.00">
                  <c:v>1.0964223388305854</c:v>
                </c:pt>
                <c:pt idx="441" formatCode="0.00">
                  <c:v>1.0959241379310352</c:v>
                </c:pt>
                <c:pt idx="442" formatCode="0.00">
                  <c:v>1.0954259370314849</c:v>
                </c:pt>
                <c:pt idx="443" formatCode="0.00">
                  <c:v>1.0949277361319347</c:v>
                </c:pt>
                <c:pt idx="444" formatCode="0.00">
                  <c:v>1.0944295352323845</c:v>
                </c:pt>
                <c:pt idx="445" formatCode="0.00">
                  <c:v>1.0939313343328343</c:v>
                </c:pt>
                <c:pt idx="446" formatCode="0.00">
                  <c:v>1.0934331334332841</c:v>
                </c:pt>
                <c:pt idx="447" formatCode="0.00">
                  <c:v>1.0929349325337339</c:v>
                </c:pt>
                <c:pt idx="448" formatCode="0.00">
                  <c:v>1.0924367316341836</c:v>
                </c:pt>
                <c:pt idx="449" formatCode="0.00">
                  <c:v>1.0919385307346334</c:v>
                </c:pt>
                <c:pt idx="450" formatCode="0.00">
                  <c:v>1.0914403298350832</c:v>
                </c:pt>
                <c:pt idx="451" formatCode="0.00">
                  <c:v>1.090942128935533</c:v>
                </c:pt>
                <c:pt idx="452" formatCode="0.00">
                  <c:v>1.0904439280359828</c:v>
                </c:pt>
                <c:pt idx="453" formatCode="0.00">
                  <c:v>1.0899457271364326</c:v>
                </c:pt>
                <c:pt idx="454" formatCode="0.00">
                  <c:v>1.0894475262368823</c:v>
                </c:pt>
                <c:pt idx="455" formatCode="0.00">
                  <c:v>1.0889493253373321</c:v>
                </c:pt>
                <c:pt idx="456" formatCode="0.00">
                  <c:v>1.0884511244377819</c:v>
                </c:pt>
                <c:pt idx="457" formatCode="0.00">
                  <c:v>1.0879529235382317</c:v>
                </c:pt>
                <c:pt idx="458" formatCode="0.00">
                  <c:v>1.0874547226386815</c:v>
                </c:pt>
                <c:pt idx="459" formatCode="0.00">
                  <c:v>1.0869565217391304</c:v>
                </c:pt>
                <c:pt idx="460" formatCode="0.00">
                  <c:v>1.0868280854255608</c:v>
                </c:pt>
                <c:pt idx="461" formatCode="0.00">
                  <c:v>1.0866996491119911</c:v>
                </c:pt>
                <c:pt idx="462" formatCode="0.00">
                  <c:v>1.0865712127984215</c:v>
                </c:pt>
                <c:pt idx="463" formatCode="0.00">
                  <c:v>1.0864427764848519</c:v>
                </c:pt>
                <c:pt idx="464" formatCode="0.00">
                  <c:v>1.0863143401712823</c:v>
                </c:pt>
                <c:pt idx="465" formatCode="0.00">
                  <c:v>1.0861859038577126</c:v>
                </c:pt>
                <c:pt idx="466" formatCode="0.00">
                  <c:v>1.086057467544143</c:v>
                </c:pt>
                <c:pt idx="467" formatCode="0.00">
                  <c:v>1.0859290312305734</c:v>
                </c:pt>
                <c:pt idx="468" formatCode="0.00">
                  <c:v>1.0858005949170038</c:v>
                </c:pt>
                <c:pt idx="469" formatCode="0.00">
                  <c:v>1.0856721586034341</c:v>
                </c:pt>
                <c:pt idx="470" formatCode="0.00">
                  <c:v>1.0855437222898645</c:v>
                </c:pt>
                <c:pt idx="471" formatCode="0.00">
                  <c:v>1.0854152859762949</c:v>
                </c:pt>
                <c:pt idx="472" formatCode="0.00">
                  <c:v>1.0852868496627253</c:v>
                </c:pt>
                <c:pt idx="473" formatCode="0.00">
                  <c:v>1.0851584133491556</c:v>
                </c:pt>
                <c:pt idx="474" formatCode="0.00">
                  <c:v>1.085029977035586</c:v>
                </c:pt>
                <c:pt idx="475" formatCode="0.00">
                  <c:v>1.0849015407220164</c:v>
                </c:pt>
                <c:pt idx="476" formatCode="0.00">
                  <c:v>1.0847731044084468</c:v>
                </c:pt>
                <c:pt idx="477" formatCode="0.00">
                  <c:v>1.0846446680948771</c:v>
                </c:pt>
                <c:pt idx="478" formatCode="0.00">
                  <c:v>1.0845162317813075</c:v>
                </c:pt>
                <c:pt idx="479" formatCode="0.00">
                  <c:v>1.0843877954677379</c:v>
                </c:pt>
                <c:pt idx="480" formatCode="0.00">
                  <c:v>1.0842593591541683</c:v>
                </c:pt>
                <c:pt idx="481" formatCode="0.00">
                  <c:v>1.0841309228405986</c:v>
                </c:pt>
                <c:pt idx="482" formatCode="0.00">
                  <c:v>1.084002486527029</c:v>
                </c:pt>
                <c:pt idx="483" formatCode="0.00">
                  <c:v>1.0838740502134594</c:v>
                </c:pt>
                <c:pt idx="484" formatCode="0.00">
                  <c:v>1.0837456138998898</c:v>
                </c:pt>
                <c:pt idx="485" formatCode="0.00">
                  <c:v>1.0836171775863201</c:v>
                </c:pt>
                <c:pt idx="486" formatCode="0.00">
                  <c:v>1.0834887412727505</c:v>
                </c:pt>
                <c:pt idx="487" formatCode="0.00">
                  <c:v>1.0833603049591809</c:v>
                </c:pt>
                <c:pt idx="488" formatCode="0.00">
                  <c:v>1.0832318686456113</c:v>
                </c:pt>
                <c:pt idx="489" formatCode="0.00">
                  <c:v>1.0831034323320416</c:v>
                </c:pt>
                <c:pt idx="490" formatCode="0.00">
                  <c:v>1.082974996018472</c:v>
                </c:pt>
                <c:pt idx="491" formatCode="0.00">
                  <c:v>1.0828465597049024</c:v>
                </c:pt>
                <c:pt idx="492" formatCode="0.00">
                  <c:v>1.0827181233913328</c:v>
                </c:pt>
                <c:pt idx="493" formatCode="0.00">
                  <c:v>1.0825896870777632</c:v>
                </c:pt>
                <c:pt idx="494" formatCode="0.00">
                  <c:v>1.0824612507641935</c:v>
                </c:pt>
                <c:pt idx="495" formatCode="0.00">
                  <c:v>1.0823328144506239</c:v>
                </c:pt>
                <c:pt idx="496" formatCode="0.00">
                  <c:v>1.0822043781370543</c:v>
                </c:pt>
                <c:pt idx="497" formatCode="0.00">
                  <c:v>1.0820759418234847</c:v>
                </c:pt>
                <c:pt idx="498" formatCode="0.00">
                  <c:v>1.081947505509915</c:v>
                </c:pt>
                <c:pt idx="499" formatCode="0.00">
                  <c:v>1.0818190691963454</c:v>
                </c:pt>
                <c:pt idx="500" formatCode="0.00">
                  <c:v>1.0816906328827758</c:v>
                </c:pt>
                <c:pt idx="501" formatCode="0.00">
                  <c:v>1.0815621965692062</c:v>
                </c:pt>
                <c:pt idx="502" formatCode="0.00">
                  <c:v>1.0814337602556365</c:v>
                </c:pt>
                <c:pt idx="503" formatCode="0.00">
                  <c:v>1.0813053239420669</c:v>
                </c:pt>
                <c:pt idx="504" formatCode="0.00">
                  <c:v>1.0811768876284973</c:v>
                </c:pt>
                <c:pt idx="505" formatCode="0.00">
                  <c:v>1.0810484513149277</c:v>
                </c:pt>
                <c:pt idx="506" formatCode="0.00">
                  <c:v>1.080920015001358</c:v>
                </c:pt>
                <c:pt idx="507" formatCode="0.00">
                  <c:v>1.0807915786877884</c:v>
                </c:pt>
                <c:pt idx="508" formatCode="0.00">
                  <c:v>1.0806631423742188</c:v>
                </c:pt>
                <c:pt idx="509" formatCode="0.00">
                  <c:v>1.0805347060606492</c:v>
                </c:pt>
                <c:pt idx="510" formatCode="0.00">
                  <c:v>1.0804062697470795</c:v>
                </c:pt>
                <c:pt idx="511" formatCode="0.00">
                  <c:v>1.0802778334335099</c:v>
                </c:pt>
                <c:pt idx="512" formatCode="0.00">
                  <c:v>1.0801493971199403</c:v>
                </c:pt>
                <c:pt idx="513" formatCode="0.00">
                  <c:v>1.0800209608063707</c:v>
                </c:pt>
                <c:pt idx="514" formatCode="0.00">
                  <c:v>1.079892524492801</c:v>
                </c:pt>
                <c:pt idx="515" formatCode="0.00">
                  <c:v>1.0797640881792314</c:v>
                </c:pt>
                <c:pt idx="516" formatCode="0.00">
                  <c:v>1.0796356518656618</c:v>
                </c:pt>
                <c:pt idx="517" formatCode="0.00">
                  <c:v>1.0795072155520922</c:v>
                </c:pt>
                <c:pt idx="518" formatCode="0.00">
                  <c:v>1.0793787792385225</c:v>
                </c:pt>
                <c:pt idx="519" formatCode="0.00">
                  <c:v>1.0792503429249529</c:v>
                </c:pt>
                <c:pt idx="520" formatCode="0.00">
                  <c:v>1.0791219066113833</c:v>
                </c:pt>
                <c:pt idx="521" formatCode="0.00">
                  <c:v>1.0789934702978137</c:v>
                </c:pt>
                <c:pt idx="522" formatCode="0.00">
                  <c:v>1.078865033984244</c:v>
                </c:pt>
                <c:pt idx="523" formatCode="0.00">
                  <c:v>1.0787365976706744</c:v>
                </c:pt>
                <c:pt idx="524" formatCode="0.00">
                  <c:v>1.0786081613571048</c:v>
                </c:pt>
                <c:pt idx="525" formatCode="0.00">
                  <c:v>1.0784797250435352</c:v>
                </c:pt>
                <c:pt idx="526" formatCode="0.00">
                  <c:v>1.0783512887299656</c:v>
                </c:pt>
                <c:pt idx="527" formatCode="0.00">
                  <c:v>1.0782228524163959</c:v>
                </c:pt>
                <c:pt idx="528" formatCode="0.00">
                  <c:v>1.0780944161028263</c:v>
                </c:pt>
                <c:pt idx="529" formatCode="0.00">
                  <c:v>1.0779659797892567</c:v>
                </c:pt>
                <c:pt idx="530" formatCode="0.00">
                  <c:v>1.0778375434756871</c:v>
                </c:pt>
                <c:pt idx="531" formatCode="0.00">
                  <c:v>1.0777091071621174</c:v>
                </c:pt>
                <c:pt idx="532" formatCode="0.00">
                  <c:v>1.0775806708485478</c:v>
                </c:pt>
                <c:pt idx="533" formatCode="0.00">
                  <c:v>1.0774522345349782</c:v>
                </c:pt>
                <c:pt idx="534" formatCode="0.00">
                  <c:v>1.0773237982214086</c:v>
                </c:pt>
                <c:pt idx="535" formatCode="0.00">
                  <c:v>1.0771953619078389</c:v>
                </c:pt>
                <c:pt idx="536" formatCode="0.00">
                  <c:v>1.0770669255942693</c:v>
                </c:pt>
                <c:pt idx="537" formatCode="0.00">
                  <c:v>1.0769384892806997</c:v>
                </c:pt>
                <c:pt idx="538" formatCode="0.00">
                  <c:v>1.0768100529671301</c:v>
                </c:pt>
                <c:pt idx="539" formatCode="0.00">
                  <c:v>1.0766816166535604</c:v>
                </c:pt>
                <c:pt idx="540" formatCode="0.00">
                  <c:v>1.0765531803399908</c:v>
                </c:pt>
                <c:pt idx="541" formatCode="0.00">
                  <c:v>1.0764247440264212</c:v>
                </c:pt>
                <c:pt idx="542" formatCode="0.00">
                  <c:v>1.0762963077128516</c:v>
                </c:pt>
                <c:pt idx="543" formatCode="0.00">
                  <c:v>1.0761678713992819</c:v>
                </c:pt>
                <c:pt idx="544" formatCode="0.00">
                  <c:v>1.0760394350857123</c:v>
                </c:pt>
                <c:pt idx="545" formatCode="0.00">
                  <c:v>1.0759109987721427</c:v>
                </c:pt>
                <c:pt idx="546" formatCode="0.00">
                  <c:v>1.0757825624585731</c:v>
                </c:pt>
                <c:pt idx="547" formatCode="0.00">
                  <c:v>1.0756541261450034</c:v>
                </c:pt>
                <c:pt idx="548" formatCode="0.00">
                  <c:v>1.0755256898314338</c:v>
                </c:pt>
                <c:pt idx="549" formatCode="0.00">
                  <c:v>1.0753972535178642</c:v>
                </c:pt>
                <c:pt idx="550" formatCode="0.00">
                  <c:v>1.075268817204301</c:v>
                </c:pt>
                <c:pt idx="551" formatCode="0.00">
                  <c:v>1.075268817204301</c:v>
                </c:pt>
                <c:pt idx="552" formatCode="0.00">
                  <c:v>1.075268817204301</c:v>
                </c:pt>
                <c:pt idx="553" formatCode="0.00">
                  <c:v>1.075268817204301</c:v>
                </c:pt>
                <c:pt idx="554" formatCode="0.00">
                  <c:v>1.075268817204301</c:v>
                </c:pt>
                <c:pt idx="555" formatCode="0.00">
                  <c:v>1.075268817204301</c:v>
                </c:pt>
                <c:pt idx="556" formatCode="0.00">
                  <c:v>1.075268817204301</c:v>
                </c:pt>
                <c:pt idx="557" formatCode="0.00">
                  <c:v>1.075268817204301</c:v>
                </c:pt>
                <c:pt idx="558" formatCode="0.00">
                  <c:v>1.075268817204301</c:v>
                </c:pt>
                <c:pt idx="559" formatCode="0.00">
                  <c:v>1.075268817204301</c:v>
                </c:pt>
                <c:pt idx="560" formatCode="0.00">
                  <c:v>1.075268817204301</c:v>
                </c:pt>
                <c:pt idx="561" formatCode="0.00">
                  <c:v>1.075268817204301</c:v>
                </c:pt>
                <c:pt idx="562" formatCode="0.00">
                  <c:v>1.075268817204301</c:v>
                </c:pt>
                <c:pt idx="563" formatCode="0.00">
                  <c:v>1.075268817204301</c:v>
                </c:pt>
                <c:pt idx="564" formatCode="0.00">
                  <c:v>1.075268817204301</c:v>
                </c:pt>
                <c:pt idx="565" formatCode="0.00">
                  <c:v>1.075268817204301</c:v>
                </c:pt>
                <c:pt idx="566" formatCode="0.00">
                  <c:v>1.075268817204301</c:v>
                </c:pt>
                <c:pt idx="567" formatCode="0.00">
                  <c:v>1.075268817204301</c:v>
                </c:pt>
                <c:pt idx="568" formatCode="0.00">
                  <c:v>1.075268817204301</c:v>
                </c:pt>
                <c:pt idx="569" formatCode="0.00">
                  <c:v>1.075268817204301</c:v>
                </c:pt>
                <c:pt idx="570" formatCode="0.00">
                  <c:v>1.075268817204301</c:v>
                </c:pt>
                <c:pt idx="571" formatCode="0.00">
                  <c:v>1.075268817204301</c:v>
                </c:pt>
                <c:pt idx="572" formatCode="0.00">
                  <c:v>1.075268817204301</c:v>
                </c:pt>
                <c:pt idx="573" formatCode="0.00">
                  <c:v>1.075268817204301</c:v>
                </c:pt>
                <c:pt idx="574" formatCode="0.00">
                  <c:v>1.075268817204301</c:v>
                </c:pt>
                <c:pt idx="575" formatCode="0.00">
                  <c:v>1.075268817204301</c:v>
                </c:pt>
                <c:pt idx="576" formatCode="0.00">
                  <c:v>1.075268817204301</c:v>
                </c:pt>
                <c:pt idx="577" formatCode="0.00">
                  <c:v>1.075268817204301</c:v>
                </c:pt>
                <c:pt idx="578" formatCode="0.00">
                  <c:v>1.075268817204301</c:v>
                </c:pt>
                <c:pt idx="579" formatCode="0.00">
                  <c:v>1.075268817204301</c:v>
                </c:pt>
                <c:pt idx="580" formatCode="0.00">
                  <c:v>1.075268817204301</c:v>
                </c:pt>
                <c:pt idx="581" formatCode="0.00">
                  <c:v>1.075268817204301</c:v>
                </c:pt>
                <c:pt idx="582" formatCode="0.00">
                  <c:v>1.075268817204301</c:v>
                </c:pt>
                <c:pt idx="583" formatCode="0.00">
                  <c:v>1.075268817204301</c:v>
                </c:pt>
                <c:pt idx="584" formatCode="0.00">
                  <c:v>1.075268817204301</c:v>
                </c:pt>
                <c:pt idx="585" formatCode="0.00">
                  <c:v>1.075268817204301</c:v>
                </c:pt>
                <c:pt idx="586" formatCode="0.00">
                  <c:v>1.075268817204301</c:v>
                </c:pt>
                <c:pt idx="587" formatCode="0.00">
                  <c:v>1.075268817204301</c:v>
                </c:pt>
                <c:pt idx="588" formatCode="0.00">
                  <c:v>1.075268817204301</c:v>
                </c:pt>
                <c:pt idx="589" formatCode="0.00">
                  <c:v>1.075268817204301</c:v>
                </c:pt>
                <c:pt idx="590" formatCode="0.00">
                  <c:v>1.075268817204301</c:v>
                </c:pt>
                <c:pt idx="591" formatCode="0.00">
                  <c:v>1.075268817204301</c:v>
                </c:pt>
                <c:pt idx="592" formatCode="0.00">
                  <c:v>1.075268817204301</c:v>
                </c:pt>
                <c:pt idx="593" formatCode="0.00">
                  <c:v>1.075268817204301</c:v>
                </c:pt>
                <c:pt idx="594" formatCode="0.00">
                  <c:v>1.075268817204301</c:v>
                </c:pt>
                <c:pt idx="595" formatCode="0.00">
                  <c:v>1.075268817204301</c:v>
                </c:pt>
                <c:pt idx="596" formatCode="0.00">
                  <c:v>1.075268817204301</c:v>
                </c:pt>
                <c:pt idx="597" formatCode="0.00">
                  <c:v>1.075268817204301</c:v>
                </c:pt>
                <c:pt idx="598" formatCode="0.00">
                  <c:v>1.075268817204301</c:v>
                </c:pt>
                <c:pt idx="599" formatCode="0.00">
                  <c:v>1.075268817204301</c:v>
                </c:pt>
                <c:pt idx="600" formatCode="0.00">
                  <c:v>1.075268817204301</c:v>
                </c:pt>
                <c:pt idx="601" formatCode="0.00">
                  <c:v>1.075268817204301</c:v>
                </c:pt>
                <c:pt idx="602" formatCode="0.00">
                  <c:v>1.075268817204301</c:v>
                </c:pt>
                <c:pt idx="603" formatCode="0.00">
                  <c:v>1.075268817204301</c:v>
                </c:pt>
                <c:pt idx="604" formatCode="0.00">
                  <c:v>1.075268817204301</c:v>
                </c:pt>
                <c:pt idx="605" formatCode="0.00">
                  <c:v>1.075268817204301</c:v>
                </c:pt>
                <c:pt idx="606" formatCode="0.00">
                  <c:v>1.075268817204301</c:v>
                </c:pt>
                <c:pt idx="607" formatCode="0.00">
                  <c:v>1.075268817204301</c:v>
                </c:pt>
                <c:pt idx="608" formatCode="0.00">
                  <c:v>1.075268817204301</c:v>
                </c:pt>
                <c:pt idx="609" formatCode="0.00">
                  <c:v>1.075268817204301</c:v>
                </c:pt>
                <c:pt idx="610" formatCode="0.00">
                  <c:v>1.075268817204301</c:v>
                </c:pt>
                <c:pt idx="611" formatCode="0.00">
                  <c:v>1.075268817204301</c:v>
                </c:pt>
                <c:pt idx="612" formatCode="0.00">
                  <c:v>1.075268817204301</c:v>
                </c:pt>
                <c:pt idx="613" formatCode="0.00">
                  <c:v>1.075268817204301</c:v>
                </c:pt>
                <c:pt idx="614" formatCode="0.00">
                  <c:v>1.075268817204301</c:v>
                </c:pt>
                <c:pt idx="615" formatCode="0.00">
                  <c:v>1.075268817204301</c:v>
                </c:pt>
                <c:pt idx="616" formatCode="0.00">
                  <c:v>1.075268817204301</c:v>
                </c:pt>
                <c:pt idx="617" formatCode="0.00">
                  <c:v>1.075268817204301</c:v>
                </c:pt>
                <c:pt idx="618" formatCode="0.00">
                  <c:v>1.075268817204301</c:v>
                </c:pt>
                <c:pt idx="619" formatCode="0.00">
                  <c:v>1.075268817204301</c:v>
                </c:pt>
                <c:pt idx="620" formatCode="0.00">
                  <c:v>1.075268817204301</c:v>
                </c:pt>
                <c:pt idx="621" formatCode="0.00">
                  <c:v>1.075268817204301</c:v>
                </c:pt>
                <c:pt idx="622" formatCode="0.00">
                  <c:v>1.075268817204301</c:v>
                </c:pt>
                <c:pt idx="623" formatCode="0.00">
                  <c:v>1.075268817204301</c:v>
                </c:pt>
                <c:pt idx="624" formatCode="0.00">
                  <c:v>1.075268817204301</c:v>
                </c:pt>
                <c:pt idx="625" formatCode="0.00">
                  <c:v>1.075268817204301</c:v>
                </c:pt>
                <c:pt idx="626" formatCode="0.00">
                  <c:v>1.075268817204301</c:v>
                </c:pt>
                <c:pt idx="627" formatCode="0.00">
                  <c:v>1.075268817204301</c:v>
                </c:pt>
                <c:pt idx="628" formatCode="0.00">
                  <c:v>1.075268817204301</c:v>
                </c:pt>
                <c:pt idx="629" formatCode="0.00">
                  <c:v>1.075268817204301</c:v>
                </c:pt>
                <c:pt idx="630" formatCode="0.00">
                  <c:v>1.075268817204301</c:v>
                </c:pt>
                <c:pt idx="631" formatCode="0.00">
                  <c:v>1.075268817204301</c:v>
                </c:pt>
                <c:pt idx="632" formatCode="0.00">
                  <c:v>1.075268817204301</c:v>
                </c:pt>
                <c:pt idx="633" formatCode="0.00">
                  <c:v>1.075268817204301</c:v>
                </c:pt>
                <c:pt idx="634" formatCode="0.00">
                  <c:v>1.075268817204301</c:v>
                </c:pt>
                <c:pt idx="635" formatCode="0.00">
                  <c:v>1.075268817204301</c:v>
                </c:pt>
                <c:pt idx="636" formatCode="0.00">
                  <c:v>1.075268817204301</c:v>
                </c:pt>
                <c:pt idx="637" formatCode="0.00">
                  <c:v>1.075268817204301</c:v>
                </c:pt>
                <c:pt idx="638" formatCode="0.00">
                  <c:v>1.075268817204301</c:v>
                </c:pt>
                <c:pt idx="639" formatCode="0.00">
                  <c:v>1.075268817204301</c:v>
                </c:pt>
                <c:pt idx="640" formatCode="0.00">
                  <c:v>1.075268817204301</c:v>
                </c:pt>
                <c:pt idx="641" formatCode="0.00">
                  <c:v>1.075268817204301</c:v>
                </c:pt>
                <c:pt idx="642" formatCode="0.00">
                  <c:v>1.075268817204301</c:v>
                </c:pt>
                <c:pt idx="643" formatCode="0.00">
                  <c:v>1.075268817204301</c:v>
                </c:pt>
                <c:pt idx="644" formatCode="0.00">
                  <c:v>1.075268817204301</c:v>
                </c:pt>
                <c:pt idx="645" formatCode="0.00">
                  <c:v>1.075268817204301</c:v>
                </c:pt>
                <c:pt idx="646" formatCode="0.00">
                  <c:v>1.075268817204301</c:v>
                </c:pt>
                <c:pt idx="647" formatCode="0.00">
                  <c:v>1.075268817204301</c:v>
                </c:pt>
                <c:pt idx="648" formatCode="0.00">
                  <c:v>1.075268817204301</c:v>
                </c:pt>
                <c:pt idx="649" formatCode="0.00">
                  <c:v>1.075268817204301</c:v>
                </c:pt>
                <c:pt idx="650" formatCode="0.00">
                  <c:v>1.075268817204301</c:v>
                </c:pt>
                <c:pt idx="651" formatCode="0.00">
                  <c:v>1.075268817204301</c:v>
                </c:pt>
                <c:pt idx="652" formatCode="0.00">
                  <c:v>1.075268817204301</c:v>
                </c:pt>
                <c:pt idx="653" formatCode="0.00">
                  <c:v>1.075268817204301</c:v>
                </c:pt>
                <c:pt idx="654" formatCode="0.00">
                  <c:v>1.075268817204301</c:v>
                </c:pt>
                <c:pt idx="655" formatCode="0.00">
                  <c:v>1.075268817204301</c:v>
                </c:pt>
                <c:pt idx="656" formatCode="0.00">
                  <c:v>1.075268817204301</c:v>
                </c:pt>
                <c:pt idx="657" formatCode="0.00">
                  <c:v>1.075268817204301</c:v>
                </c:pt>
                <c:pt idx="658" formatCode="0.00">
                  <c:v>1.075268817204301</c:v>
                </c:pt>
                <c:pt idx="659" formatCode="0.00">
                  <c:v>1.075268817204301</c:v>
                </c:pt>
                <c:pt idx="660" formatCode="0.00">
                  <c:v>1.075268817204301</c:v>
                </c:pt>
                <c:pt idx="661" formatCode="0.00">
                  <c:v>1.075268817204301</c:v>
                </c:pt>
                <c:pt idx="662" formatCode="0.00">
                  <c:v>1.075268817204301</c:v>
                </c:pt>
                <c:pt idx="663" formatCode="0.00">
                  <c:v>1.075268817204301</c:v>
                </c:pt>
                <c:pt idx="664" formatCode="0.00">
                  <c:v>1.075268817204301</c:v>
                </c:pt>
                <c:pt idx="665" formatCode="0.00">
                  <c:v>1.075268817204301</c:v>
                </c:pt>
                <c:pt idx="666" formatCode="0.00">
                  <c:v>1.075268817204301</c:v>
                </c:pt>
                <c:pt idx="667" formatCode="0.00">
                  <c:v>1.075268817204301</c:v>
                </c:pt>
                <c:pt idx="668" formatCode="0.00">
                  <c:v>1.075268817204301</c:v>
                </c:pt>
                <c:pt idx="669" formatCode="0.00">
                  <c:v>1.075268817204301</c:v>
                </c:pt>
                <c:pt idx="670" formatCode="0.00">
                  <c:v>1.075268817204301</c:v>
                </c:pt>
                <c:pt idx="671" formatCode="0.00">
                  <c:v>1.075268817204301</c:v>
                </c:pt>
                <c:pt idx="672" formatCode="0.00">
                  <c:v>1.075268817204301</c:v>
                </c:pt>
                <c:pt idx="673" formatCode="0.00">
                  <c:v>1.075268817204301</c:v>
                </c:pt>
                <c:pt idx="674" formatCode="0.00">
                  <c:v>1.075268817204301</c:v>
                </c:pt>
                <c:pt idx="675" formatCode="0.00">
                  <c:v>1.075268817204301</c:v>
                </c:pt>
                <c:pt idx="676" formatCode="0.00">
                  <c:v>1.075268817204301</c:v>
                </c:pt>
                <c:pt idx="677" formatCode="0.00">
                  <c:v>1.075268817204301</c:v>
                </c:pt>
                <c:pt idx="678" formatCode="0.00">
                  <c:v>1.075268817204301</c:v>
                </c:pt>
                <c:pt idx="679" formatCode="0.00">
                  <c:v>1.075268817204301</c:v>
                </c:pt>
                <c:pt idx="680" formatCode="0.00">
                  <c:v>1.075268817204301</c:v>
                </c:pt>
                <c:pt idx="681" formatCode="0.00">
                  <c:v>1.075268817204301</c:v>
                </c:pt>
                <c:pt idx="682" formatCode="0.00">
                  <c:v>1.075268817204301</c:v>
                </c:pt>
                <c:pt idx="683" formatCode="0.00">
                  <c:v>1.075268817204301</c:v>
                </c:pt>
                <c:pt idx="684" formatCode="0.00">
                  <c:v>1.075268817204301</c:v>
                </c:pt>
                <c:pt idx="685" formatCode="0.00">
                  <c:v>1.075268817204301</c:v>
                </c:pt>
                <c:pt idx="686" formatCode="0.00">
                  <c:v>1.075268817204301</c:v>
                </c:pt>
                <c:pt idx="687" formatCode="0.00">
                  <c:v>1.075268817204301</c:v>
                </c:pt>
                <c:pt idx="688" formatCode="0.00">
                  <c:v>1.075268817204301</c:v>
                </c:pt>
                <c:pt idx="689" formatCode="0.00">
                  <c:v>1.075268817204301</c:v>
                </c:pt>
                <c:pt idx="690" formatCode="0.00">
                  <c:v>1.075268817204301</c:v>
                </c:pt>
                <c:pt idx="691" formatCode="0.00">
                  <c:v>1.075268817204301</c:v>
                </c:pt>
                <c:pt idx="692" formatCode="0.00">
                  <c:v>1.075268817204301</c:v>
                </c:pt>
                <c:pt idx="693" formatCode="0.00">
                  <c:v>1.075268817204301</c:v>
                </c:pt>
                <c:pt idx="694" formatCode="0.00">
                  <c:v>1.075268817204301</c:v>
                </c:pt>
                <c:pt idx="695" formatCode="0.00">
                  <c:v>1.075268817204301</c:v>
                </c:pt>
                <c:pt idx="696" formatCode="0.00">
                  <c:v>1.075268817204301</c:v>
                </c:pt>
                <c:pt idx="697" formatCode="0.00">
                  <c:v>1.075268817204301</c:v>
                </c:pt>
                <c:pt idx="698" formatCode="0.00">
                  <c:v>1.075268817204301</c:v>
                </c:pt>
                <c:pt idx="699" formatCode="0.00">
                  <c:v>1.075268817204301</c:v>
                </c:pt>
                <c:pt idx="700" formatCode="0.00">
                  <c:v>1.075268817204301</c:v>
                </c:pt>
                <c:pt idx="701" formatCode="0.00">
                  <c:v>1.075268817204301</c:v>
                </c:pt>
                <c:pt idx="702" formatCode="0.00">
                  <c:v>1.075268817204301</c:v>
                </c:pt>
                <c:pt idx="703" formatCode="0.00">
                  <c:v>1.075268817204301</c:v>
                </c:pt>
                <c:pt idx="704" formatCode="0.00">
                  <c:v>1.075268817204301</c:v>
                </c:pt>
                <c:pt idx="705" formatCode="0.00">
                  <c:v>1.075268817204301</c:v>
                </c:pt>
                <c:pt idx="706" formatCode="0.00">
                  <c:v>1.075268817204301</c:v>
                </c:pt>
                <c:pt idx="707" formatCode="0.00">
                  <c:v>1.075268817204301</c:v>
                </c:pt>
                <c:pt idx="708" formatCode="0.00">
                  <c:v>1.075268817204301</c:v>
                </c:pt>
                <c:pt idx="709" formatCode="0.00">
                  <c:v>1.075268817204301</c:v>
                </c:pt>
                <c:pt idx="710" formatCode="0.00">
                  <c:v>1.075268817204301</c:v>
                </c:pt>
                <c:pt idx="711" formatCode="0.00">
                  <c:v>1.075268817204301</c:v>
                </c:pt>
                <c:pt idx="712" formatCode="0.00">
                  <c:v>1.075268817204301</c:v>
                </c:pt>
                <c:pt idx="713" formatCode="0.00">
                  <c:v>1.075268817204301</c:v>
                </c:pt>
                <c:pt idx="714" formatCode="0.00">
                  <c:v>1.075268817204301</c:v>
                </c:pt>
                <c:pt idx="715" formatCode="0.00">
                  <c:v>1.075268817204301</c:v>
                </c:pt>
                <c:pt idx="716" formatCode="0.00">
                  <c:v>1.075268817204301</c:v>
                </c:pt>
                <c:pt idx="717" formatCode="0.00">
                  <c:v>1.075268817204301</c:v>
                </c:pt>
                <c:pt idx="718" formatCode="0.00">
                  <c:v>1.075268817204301</c:v>
                </c:pt>
                <c:pt idx="719" formatCode="0.00">
                  <c:v>1.075268817204301</c:v>
                </c:pt>
                <c:pt idx="720" formatCode="0.00">
                  <c:v>1.075268817204301</c:v>
                </c:pt>
                <c:pt idx="721" formatCode="0.00">
                  <c:v>1.075268817204301</c:v>
                </c:pt>
                <c:pt idx="722" formatCode="0.00">
                  <c:v>1.075268817204301</c:v>
                </c:pt>
                <c:pt idx="723" formatCode="0.00">
                  <c:v>1.075268817204301</c:v>
                </c:pt>
                <c:pt idx="724" formatCode="0.00">
                  <c:v>1.075268817204301</c:v>
                </c:pt>
                <c:pt idx="725" formatCode="0.00">
                  <c:v>1.075268817204301</c:v>
                </c:pt>
                <c:pt idx="726" formatCode="0.00">
                  <c:v>1.075268817204301</c:v>
                </c:pt>
                <c:pt idx="727" formatCode="0.00">
                  <c:v>1.075268817204301</c:v>
                </c:pt>
                <c:pt idx="728" formatCode="0.00">
                  <c:v>1.075268817204301</c:v>
                </c:pt>
                <c:pt idx="729" formatCode="0.00">
                  <c:v>1.075268817204301</c:v>
                </c:pt>
                <c:pt idx="730" formatCode="0.00">
                  <c:v>1.075268817204301</c:v>
                </c:pt>
                <c:pt idx="731" formatCode="0.00">
                  <c:v>1.075268817204301</c:v>
                </c:pt>
                <c:pt idx="732" formatCode="0.00">
                  <c:v>1.075268817204301</c:v>
                </c:pt>
                <c:pt idx="733" formatCode="#,##0.00_);\(#,##0.00\)">
                  <c:v>1.075268817204301</c:v>
                </c:pt>
              </c:numCache>
            </c:numRef>
          </c:val>
          <c:extLst>
            <c:ext xmlns:c16="http://schemas.microsoft.com/office/drawing/2014/chart" uri="{C3380CC4-5D6E-409C-BE32-E72D297353CC}">
              <c16:uniqueId val="{00000003-95BA-4ACF-8A5D-25565C9FA228}"/>
            </c:ext>
          </c:extLst>
        </c:ser>
        <c:dLbls>
          <c:showLegendKey val="0"/>
          <c:showVal val="0"/>
          <c:showCatName val="0"/>
          <c:showSerName val="0"/>
          <c:showPercent val="0"/>
          <c:showBubbleSize val="0"/>
        </c:dLbls>
        <c:axId val="1084510488"/>
        <c:axId val="1"/>
      </c:areaChart>
      <c:lineChart>
        <c:grouping val="standard"/>
        <c:varyColors val="0"/>
        <c:ser>
          <c:idx val="0"/>
          <c:order val="0"/>
          <c:tx>
            <c:v>GBP/EUR rate</c:v>
          </c:tx>
          <c:spPr>
            <a:ln w="12700" cap="rnd">
              <a:solidFill>
                <a:schemeClr val="tx1"/>
              </a:solidFill>
              <a:round/>
            </a:ln>
            <a:effectLst>
              <a:outerShdw blurRad="50800" dist="38100" dir="10800000" algn="r" rotWithShape="0">
                <a:prstClr val="black">
                  <a:alpha val="40000"/>
                </a:prstClr>
              </a:outerShdw>
            </a:effectLst>
          </c:spPr>
          <c:marker>
            <c:symbol val="none"/>
          </c:marker>
          <c:cat>
            <c:numRef>
              <c:f>GBPEUR!$B$4:$B$6860</c:f>
              <c:numCache>
                <c:formatCode>m/d/yyyy</c:formatCode>
                <c:ptCount val="685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GBPEUR!$C$4:$C$686</c:f>
              <c:numCache>
                <c:formatCode>General</c:formatCode>
                <c:ptCount val="683"/>
                <c:pt idx="0">
                  <c:v>1.1259999999999999</c:v>
                </c:pt>
                <c:pt idx="1">
                  <c:v>1.127</c:v>
                </c:pt>
                <c:pt idx="2">
                  <c:v>1.1245000000000001</c:v>
                </c:pt>
                <c:pt idx="3">
                  <c:v>1.1229</c:v>
                </c:pt>
                <c:pt idx="4">
                  <c:v>1.1264000000000001</c:v>
                </c:pt>
                <c:pt idx="5">
                  <c:v>1.1329</c:v>
                </c:pt>
                <c:pt idx="6">
                  <c:v>1.1343000000000001</c:v>
                </c:pt>
                <c:pt idx="7">
                  <c:v>1.1298999999999999</c:v>
                </c:pt>
                <c:pt idx="8">
                  <c:v>1.125</c:v>
                </c:pt>
                <c:pt idx="9">
                  <c:v>1.1265000000000001</c:v>
                </c:pt>
                <c:pt idx="10">
                  <c:v>1.1237999999999999</c:v>
                </c:pt>
                <c:pt idx="11">
                  <c:v>1.1246</c:v>
                </c:pt>
                <c:pt idx="12">
                  <c:v>1.1345000000000001</c:v>
                </c:pt>
                <c:pt idx="13">
                  <c:v>1.1348</c:v>
                </c:pt>
                <c:pt idx="14">
                  <c:v>1.1341000000000001</c:v>
                </c:pt>
                <c:pt idx="15">
                  <c:v>1.1405000000000001</c:v>
                </c:pt>
                <c:pt idx="16">
                  <c:v>1.1380999999999999</c:v>
                </c:pt>
                <c:pt idx="17">
                  <c:v>1.1475</c:v>
                </c:pt>
                <c:pt idx="18">
                  <c:v>1.1407</c:v>
                </c:pt>
                <c:pt idx="19">
                  <c:v>1.1387</c:v>
                </c:pt>
                <c:pt idx="20">
                  <c:v>1.1368</c:v>
                </c:pt>
                <c:pt idx="21">
                  <c:v>1.1403000000000001</c:v>
                </c:pt>
                <c:pt idx="22">
                  <c:v>1.1429</c:v>
                </c:pt>
                <c:pt idx="23">
                  <c:v>1.1403000000000001</c:v>
                </c:pt>
                <c:pt idx="24">
                  <c:v>1.133</c:v>
                </c:pt>
                <c:pt idx="25">
                  <c:v>1.1285000000000001</c:v>
                </c:pt>
                <c:pt idx="26">
                  <c:v>1.1268</c:v>
                </c:pt>
                <c:pt idx="27">
                  <c:v>1.1314</c:v>
                </c:pt>
                <c:pt idx="28">
                  <c:v>1.1352</c:v>
                </c:pt>
                <c:pt idx="29">
                  <c:v>1.1294</c:v>
                </c:pt>
                <c:pt idx="30">
                  <c:v>1.1249</c:v>
                </c:pt>
                <c:pt idx="31">
                  <c:v>1.1245000000000001</c:v>
                </c:pt>
                <c:pt idx="32">
                  <c:v>1.1241000000000001</c:v>
                </c:pt>
                <c:pt idx="33">
                  <c:v>1.1271</c:v>
                </c:pt>
                <c:pt idx="34">
                  <c:v>1.1292</c:v>
                </c:pt>
                <c:pt idx="35">
                  <c:v>1.1292</c:v>
                </c:pt>
                <c:pt idx="36">
                  <c:v>1.1334</c:v>
                </c:pt>
                <c:pt idx="37">
                  <c:v>1.1325000000000001</c:v>
                </c:pt>
                <c:pt idx="38">
                  <c:v>1.1314</c:v>
                </c:pt>
                <c:pt idx="39">
                  <c:v>1.1357999999999999</c:v>
                </c:pt>
                <c:pt idx="40">
                  <c:v>1.1335999999999999</c:v>
                </c:pt>
                <c:pt idx="41">
                  <c:v>1.1355</c:v>
                </c:pt>
                <c:pt idx="42">
                  <c:v>1.1287</c:v>
                </c:pt>
                <c:pt idx="43">
                  <c:v>1.1227</c:v>
                </c:pt>
                <c:pt idx="44">
                  <c:v>1.1202000000000001</c:v>
                </c:pt>
                <c:pt idx="45">
                  <c:v>1.1220000000000001</c:v>
                </c:pt>
                <c:pt idx="46">
                  <c:v>1.1197999999999999</c:v>
                </c:pt>
                <c:pt idx="47">
                  <c:v>1.1195999999999999</c:v>
                </c:pt>
                <c:pt idx="48">
                  <c:v>1.1215999999999999</c:v>
                </c:pt>
                <c:pt idx="49">
                  <c:v>1.1244000000000001</c:v>
                </c:pt>
                <c:pt idx="50">
                  <c:v>1.1271</c:v>
                </c:pt>
                <c:pt idx="51">
                  <c:v>1.1267</c:v>
                </c:pt>
                <c:pt idx="52">
                  <c:v>1.1287</c:v>
                </c:pt>
                <c:pt idx="53">
                  <c:v>1.1324000000000001</c:v>
                </c:pt>
                <c:pt idx="54">
                  <c:v>1.1339999999999999</c:v>
                </c:pt>
                <c:pt idx="55">
                  <c:v>1.1367</c:v>
                </c:pt>
                <c:pt idx="56">
                  <c:v>1.1432</c:v>
                </c:pt>
                <c:pt idx="57">
                  <c:v>1.1458999999999999</c:v>
                </c:pt>
                <c:pt idx="58">
                  <c:v>1.1456</c:v>
                </c:pt>
                <c:pt idx="59">
                  <c:v>1.1438999999999999</c:v>
                </c:pt>
                <c:pt idx="60">
                  <c:v>1.1433</c:v>
                </c:pt>
                <c:pt idx="61">
                  <c:v>1.1406000000000001</c:v>
                </c:pt>
                <c:pt idx="62">
                  <c:v>1.1434</c:v>
                </c:pt>
                <c:pt idx="63">
                  <c:v>1.1393</c:v>
                </c:pt>
                <c:pt idx="64">
                  <c:v>1.1373</c:v>
                </c:pt>
                <c:pt idx="65">
                  <c:v>1.1414</c:v>
                </c:pt>
                <c:pt idx="66">
                  <c:v>1.1451</c:v>
                </c:pt>
                <c:pt idx="67">
                  <c:v>1.1458999999999999</c:v>
                </c:pt>
                <c:pt idx="68">
                  <c:v>1.1443000000000001</c:v>
                </c:pt>
                <c:pt idx="69">
                  <c:v>1.1475</c:v>
                </c:pt>
                <c:pt idx="70">
                  <c:v>1.147</c:v>
                </c:pt>
                <c:pt idx="71">
                  <c:v>1.1472</c:v>
                </c:pt>
                <c:pt idx="72">
                  <c:v>1.1464000000000001</c:v>
                </c:pt>
                <c:pt idx="73">
                  <c:v>1.1539999999999999</c:v>
                </c:pt>
                <c:pt idx="74">
                  <c:v>1.1544000000000001</c:v>
                </c:pt>
                <c:pt idx="75">
                  <c:v>1.1578999999999999</c:v>
                </c:pt>
                <c:pt idx="76">
                  <c:v>1.1548</c:v>
                </c:pt>
                <c:pt idx="77">
                  <c:v>1.1484000000000001</c:v>
                </c:pt>
                <c:pt idx="78">
                  <c:v>1.1408</c:v>
                </c:pt>
                <c:pt idx="79">
                  <c:v>1.1393</c:v>
                </c:pt>
                <c:pt idx="80">
                  <c:v>1.1413</c:v>
                </c:pt>
                <c:pt idx="81">
                  <c:v>1.1435999999999999</c:v>
                </c:pt>
                <c:pt idx="82">
                  <c:v>1.1453</c:v>
                </c:pt>
                <c:pt idx="83">
                  <c:v>1.1497999999999999</c:v>
                </c:pt>
                <c:pt idx="84">
                  <c:v>1.1358999999999999</c:v>
                </c:pt>
                <c:pt idx="85">
                  <c:v>1.1395999999999999</c:v>
                </c:pt>
                <c:pt idx="86">
                  <c:v>1.1356999999999999</c:v>
                </c:pt>
                <c:pt idx="87">
                  <c:v>1.1357999999999999</c:v>
                </c:pt>
                <c:pt idx="88">
                  <c:v>1.1321000000000001</c:v>
                </c:pt>
                <c:pt idx="89">
                  <c:v>1.1313</c:v>
                </c:pt>
                <c:pt idx="90">
                  <c:v>1.137</c:v>
                </c:pt>
                <c:pt idx="91">
                  <c:v>1.1415</c:v>
                </c:pt>
                <c:pt idx="92">
                  <c:v>1.1431</c:v>
                </c:pt>
                <c:pt idx="93">
                  <c:v>1.1344000000000001</c:v>
                </c:pt>
                <c:pt idx="94">
                  <c:v>1.1335999999999999</c:v>
                </c:pt>
                <c:pt idx="95">
                  <c:v>1.1363000000000001</c:v>
                </c:pt>
                <c:pt idx="96">
                  <c:v>1.1407</c:v>
                </c:pt>
                <c:pt idx="97">
                  <c:v>1.1425000000000001</c:v>
                </c:pt>
                <c:pt idx="98">
                  <c:v>1.1456999999999999</c:v>
                </c:pt>
                <c:pt idx="99">
                  <c:v>1.1438999999999999</c:v>
                </c:pt>
                <c:pt idx="100">
                  <c:v>1.1388</c:v>
                </c:pt>
                <c:pt idx="101">
                  <c:v>1.1397999999999999</c:v>
                </c:pt>
                <c:pt idx="102">
                  <c:v>1.1409</c:v>
                </c:pt>
                <c:pt idx="103">
                  <c:v>1.1417999999999999</c:v>
                </c:pt>
                <c:pt idx="104">
                  <c:v>1.1409</c:v>
                </c:pt>
                <c:pt idx="105">
                  <c:v>1.1451</c:v>
                </c:pt>
                <c:pt idx="106">
                  <c:v>1.1478999999999999</c:v>
                </c:pt>
                <c:pt idx="107">
                  <c:v>1.1391</c:v>
                </c:pt>
                <c:pt idx="108">
                  <c:v>1.1369</c:v>
                </c:pt>
                <c:pt idx="109">
                  <c:v>1.1438999999999999</c:v>
                </c:pt>
                <c:pt idx="110">
                  <c:v>1.1388</c:v>
                </c:pt>
                <c:pt idx="111">
                  <c:v>1.1425000000000001</c:v>
                </c:pt>
                <c:pt idx="112">
                  <c:v>1.1391</c:v>
                </c:pt>
                <c:pt idx="113">
                  <c:v>1.1373</c:v>
                </c:pt>
                <c:pt idx="114">
                  <c:v>1.1388</c:v>
                </c:pt>
                <c:pt idx="115">
                  <c:v>1.1348</c:v>
                </c:pt>
                <c:pt idx="116">
                  <c:v>1.1383000000000001</c:v>
                </c:pt>
                <c:pt idx="117">
                  <c:v>1.1341000000000001</c:v>
                </c:pt>
                <c:pt idx="118">
                  <c:v>1.1460999999999999</c:v>
                </c:pt>
                <c:pt idx="119">
                  <c:v>1.1442000000000001</c:v>
                </c:pt>
                <c:pt idx="120">
                  <c:v>1.1395999999999999</c:v>
                </c:pt>
                <c:pt idx="121">
                  <c:v>1.1366000000000001</c:v>
                </c:pt>
                <c:pt idx="122">
                  <c:v>1.1385000000000001</c:v>
                </c:pt>
                <c:pt idx="123">
                  <c:v>1.1414</c:v>
                </c:pt>
                <c:pt idx="124">
                  <c:v>1.1374</c:v>
                </c:pt>
                <c:pt idx="125">
                  <c:v>1.1345000000000001</c:v>
                </c:pt>
                <c:pt idx="126">
                  <c:v>1.1353</c:v>
                </c:pt>
                <c:pt idx="127">
                  <c:v>1.1349</c:v>
                </c:pt>
                <c:pt idx="128">
                  <c:v>1.1302000000000001</c:v>
                </c:pt>
                <c:pt idx="129">
                  <c:v>1.1299999999999999</c:v>
                </c:pt>
                <c:pt idx="130">
                  <c:v>1.1289</c:v>
                </c:pt>
                <c:pt idx="131">
                  <c:v>1.1315999999999999</c:v>
                </c:pt>
                <c:pt idx="132">
                  <c:v>1.1343000000000001</c:v>
                </c:pt>
                <c:pt idx="133">
                  <c:v>1.1313</c:v>
                </c:pt>
                <c:pt idx="134">
                  <c:v>1.1305000000000001</c:v>
                </c:pt>
                <c:pt idx="135">
                  <c:v>1.1281000000000001</c:v>
                </c:pt>
                <c:pt idx="136">
                  <c:v>1.1302000000000001</c:v>
                </c:pt>
                <c:pt idx="137">
                  <c:v>1.1303000000000001</c:v>
                </c:pt>
                <c:pt idx="138">
                  <c:v>1.1313</c:v>
                </c:pt>
                <c:pt idx="139">
                  <c:v>1.1317999999999999</c:v>
                </c:pt>
                <c:pt idx="140">
                  <c:v>1.1294</c:v>
                </c:pt>
                <c:pt idx="141">
                  <c:v>1.1244000000000001</c:v>
                </c:pt>
                <c:pt idx="142">
                  <c:v>1.1227</c:v>
                </c:pt>
                <c:pt idx="143">
                  <c:v>1.1175999999999999</c:v>
                </c:pt>
                <c:pt idx="144">
                  <c:v>1.1201000000000001</c:v>
                </c:pt>
                <c:pt idx="145">
                  <c:v>1.1203000000000001</c:v>
                </c:pt>
                <c:pt idx="146">
                  <c:v>1.1245000000000001</c:v>
                </c:pt>
                <c:pt idx="147">
                  <c:v>1.1244000000000001</c:v>
                </c:pt>
                <c:pt idx="148">
                  <c:v>1.1257999999999999</c:v>
                </c:pt>
                <c:pt idx="149">
                  <c:v>1.1246</c:v>
                </c:pt>
                <c:pt idx="150">
                  <c:v>1.1214</c:v>
                </c:pt>
                <c:pt idx="151">
                  <c:v>1.1223000000000001</c:v>
                </c:pt>
                <c:pt idx="152">
                  <c:v>1.1251</c:v>
                </c:pt>
                <c:pt idx="153">
                  <c:v>1.1229</c:v>
                </c:pt>
                <c:pt idx="154">
                  <c:v>1.1236999999999999</c:v>
                </c:pt>
                <c:pt idx="155">
                  <c:v>1.1203000000000001</c:v>
                </c:pt>
                <c:pt idx="156">
                  <c:v>1.1156999999999999</c:v>
                </c:pt>
                <c:pt idx="157">
                  <c:v>1.1093</c:v>
                </c:pt>
                <c:pt idx="158">
                  <c:v>1.1123000000000001</c:v>
                </c:pt>
                <c:pt idx="159">
                  <c:v>1.1187</c:v>
                </c:pt>
                <c:pt idx="160">
                  <c:v>1.1187</c:v>
                </c:pt>
                <c:pt idx="161">
                  <c:v>1.1209</c:v>
                </c:pt>
                <c:pt idx="162">
                  <c:v>1.1189</c:v>
                </c:pt>
                <c:pt idx="163">
                  <c:v>1.1178999999999999</c:v>
                </c:pt>
                <c:pt idx="164">
                  <c:v>1.1144000000000001</c:v>
                </c:pt>
                <c:pt idx="165">
                  <c:v>1.1142000000000001</c:v>
                </c:pt>
                <c:pt idx="166">
                  <c:v>1.1148</c:v>
                </c:pt>
                <c:pt idx="167">
                  <c:v>1.1129</c:v>
                </c:pt>
                <c:pt idx="168">
                  <c:v>1.1097999999999999</c:v>
                </c:pt>
                <c:pt idx="169">
                  <c:v>1.1054999999999999</c:v>
                </c:pt>
                <c:pt idx="170">
                  <c:v>1.1035999999999999</c:v>
                </c:pt>
                <c:pt idx="171">
                  <c:v>1.0998000000000001</c:v>
                </c:pt>
                <c:pt idx="172">
                  <c:v>1.1123000000000001</c:v>
                </c:pt>
                <c:pt idx="173">
                  <c:v>1.1144000000000001</c:v>
                </c:pt>
                <c:pt idx="174">
                  <c:v>1.1166</c:v>
                </c:pt>
                <c:pt idx="175">
                  <c:v>1.1076999999999999</c:v>
                </c:pt>
                <c:pt idx="176">
                  <c:v>1.109</c:v>
                </c:pt>
                <c:pt idx="177">
                  <c:v>1.1095999999999999</c:v>
                </c:pt>
                <c:pt idx="178">
                  <c:v>1.1121000000000001</c:v>
                </c:pt>
                <c:pt idx="179">
                  <c:v>1.1182000000000001</c:v>
                </c:pt>
                <c:pt idx="180">
                  <c:v>1.1233</c:v>
                </c:pt>
                <c:pt idx="181">
                  <c:v>1.1227</c:v>
                </c:pt>
                <c:pt idx="182">
                  <c:v>1.1214999999999999</c:v>
                </c:pt>
                <c:pt idx="183">
                  <c:v>1.1206</c:v>
                </c:pt>
                <c:pt idx="184">
                  <c:v>1.1238999999999999</c:v>
                </c:pt>
                <c:pt idx="185">
                  <c:v>1.1262000000000001</c:v>
                </c:pt>
                <c:pt idx="186">
                  <c:v>1.1256999999999999</c:v>
                </c:pt>
                <c:pt idx="187">
                  <c:v>1.1256999999999999</c:v>
                </c:pt>
                <c:pt idx="188">
                  <c:v>1.1263000000000001</c:v>
                </c:pt>
                <c:pt idx="189">
                  <c:v>1.113</c:v>
                </c:pt>
                <c:pt idx="190">
                  <c:v>1.1165</c:v>
                </c:pt>
                <c:pt idx="191">
                  <c:v>1.1201000000000001</c:v>
                </c:pt>
                <c:pt idx="192">
                  <c:v>1.1215999999999999</c:v>
                </c:pt>
                <c:pt idx="193">
                  <c:v>1.123</c:v>
                </c:pt>
                <c:pt idx="194">
                  <c:v>1.1224000000000001</c:v>
                </c:pt>
                <c:pt idx="195">
                  <c:v>1.1266</c:v>
                </c:pt>
                <c:pt idx="196">
                  <c:v>1.1236999999999999</c:v>
                </c:pt>
                <c:pt idx="197">
                  <c:v>1.1272</c:v>
                </c:pt>
                <c:pt idx="198">
                  <c:v>1.1306</c:v>
                </c:pt>
                <c:pt idx="199">
                  <c:v>1.1387</c:v>
                </c:pt>
                <c:pt idx="200">
                  <c:v>1.1388</c:v>
                </c:pt>
                <c:pt idx="201">
                  <c:v>1.1428</c:v>
                </c:pt>
                <c:pt idx="202">
                  <c:v>1.145</c:v>
                </c:pt>
                <c:pt idx="203">
                  <c:v>1.1408</c:v>
                </c:pt>
                <c:pt idx="204">
                  <c:v>1.1371</c:v>
                </c:pt>
                <c:pt idx="205">
                  <c:v>1.1352</c:v>
                </c:pt>
                <c:pt idx="206">
                  <c:v>1.1389</c:v>
                </c:pt>
                <c:pt idx="207">
                  <c:v>1.1399999999999999</c:v>
                </c:pt>
                <c:pt idx="208">
                  <c:v>1.1364000000000001</c:v>
                </c:pt>
                <c:pt idx="209">
                  <c:v>1.1353</c:v>
                </c:pt>
                <c:pt idx="210">
                  <c:v>1.1298999999999999</c:v>
                </c:pt>
                <c:pt idx="211">
                  <c:v>1.1315999999999999</c:v>
                </c:pt>
                <c:pt idx="212">
                  <c:v>1.1311</c:v>
                </c:pt>
                <c:pt idx="213">
                  <c:v>1.1264000000000001</c:v>
                </c:pt>
                <c:pt idx="214">
                  <c:v>1.1242000000000001</c:v>
                </c:pt>
                <c:pt idx="215">
                  <c:v>1.1247</c:v>
                </c:pt>
                <c:pt idx="216">
                  <c:v>1.1196999999999999</c:v>
                </c:pt>
                <c:pt idx="217">
                  <c:v>1.1283000000000001</c:v>
                </c:pt>
                <c:pt idx="218">
                  <c:v>1.1398999999999999</c:v>
                </c:pt>
                <c:pt idx="219">
                  <c:v>1.1388</c:v>
                </c:pt>
                <c:pt idx="220">
                  <c:v>1.143</c:v>
                </c:pt>
                <c:pt idx="221">
                  <c:v>1.1462000000000001</c:v>
                </c:pt>
                <c:pt idx="222">
                  <c:v>1.1486000000000001</c:v>
                </c:pt>
                <c:pt idx="223">
                  <c:v>1.1493</c:v>
                </c:pt>
                <c:pt idx="224">
                  <c:v>1.1443000000000001</c:v>
                </c:pt>
                <c:pt idx="225">
                  <c:v>1.1452</c:v>
                </c:pt>
                <c:pt idx="226">
                  <c:v>1.1487000000000001</c:v>
                </c:pt>
                <c:pt idx="227">
                  <c:v>1.1485000000000001</c:v>
                </c:pt>
                <c:pt idx="228">
                  <c:v>1.1274999999999999</c:v>
                </c:pt>
                <c:pt idx="229">
                  <c:v>1.1232</c:v>
                </c:pt>
                <c:pt idx="230">
                  <c:v>1.1221000000000001</c:v>
                </c:pt>
                <c:pt idx="231">
                  <c:v>1.1245000000000001</c:v>
                </c:pt>
                <c:pt idx="232">
                  <c:v>1.1226</c:v>
                </c:pt>
                <c:pt idx="233">
                  <c:v>1.1287</c:v>
                </c:pt>
                <c:pt idx="234">
                  <c:v>1.1298999999999999</c:v>
                </c:pt>
                <c:pt idx="235">
                  <c:v>1.1301000000000001</c:v>
                </c:pt>
                <c:pt idx="236">
                  <c:v>1.1283000000000001</c:v>
                </c:pt>
                <c:pt idx="237">
                  <c:v>1.1281000000000001</c:v>
                </c:pt>
                <c:pt idx="238">
                  <c:v>1.123</c:v>
                </c:pt>
                <c:pt idx="239">
                  <c:v>1.1265000000000001</c:v>
                </c:pt>
                <c:pt idx="240">
                  <c:v>1.1204000000000001</c:v>
                </c:pt>
                <c:pt idx="241">
                  <c:v>1.1211</c:v>
                </c:pt>
                <c:pt idx="242">
                  <c:v>1.1224000000000001</c:v>
                </c:pt>
                <c:pt idx="243">
                  <c:v>1.1235999999999999</c:v>
                </c:pt>
                <c:pt idx="244">
                  <c:v>1.1174999999999999</c:v>
                </c:pt>
                <c:pt idx="245">
                  <c:v>1.1057999999999999</c:v>
                </c:pt>
                <c:pt idx="246">
                  <c:v>1.1031</c:v>
                </c:pt>
                <c:pt idx="247">
                  <c:v>1.1106</c:v>
                </c:pt>
                <c:pt idx="248">
                  <c:v>1.1135999999999999</c:v>
                </c:pt>
                <c:pt idx="249">
                  <c:v>1.1132</c:v>
                </c:pt>
                <c:pt idx="250">
                  <c:v>1.1124000000000001</c:v>
                </c:pt>
                <c:pt idx="251">
                  <c:v>1.1125</c:v>
                </c:pt>
                <c:pt idx="252">
                  <c:v>1.1083000000000001</c:v>
                </c:pt>
                <c:pt idx="253">
                  <c:v>1.1053999999999999</c:v>
                </c:pt>
                <c:pt idx="254">
                  <c:v>1.1111</c:v>
                </c:pt>
                <c:pt idx="255">
                  <c:v>1.1133999999999999</c:v>
                </c:pt>
                <c:pt idx="256">
                  <c:v>1.1151</c:v>
                </c:pt>
                <c:pt idx="257">
                  <c:v>1.1128</c:v>
                </c:pt>
                <c:pt idx="258">
                  <c:v>1.1059000000000001</c:v>
                </c:pt>
                <c:pt idx="259">
                  <c:v>1.1093</c:v>
                </c:pt>
                <c:pt idx="260">
                  <c:v>1.1121000000000001</c:v>
                </c:pt>
                <c:pt idx="261">
                  <c:v>1.1125</c:v>
                </c:pt>
                <c:pt idx="262">
                  <c:v>1.1113</c:v>
                </c:pt>
                <c:pt idx="263">
                  <c:v>1.1085</c:v>
                </c:pt>
                <c:pt idx="264">
                  <c:v>1.1165</c:v>
                </c:pt>
                <c:pt idx="265">
                  <c:v>1.1133999999999999</c:v>
                </c:pt>
                <c:pt idx="266">
                  <c:v>1.1115999999999999</c:v>
                </c:pt>
                <c:pt idx="267">
                  <c:v>1.1083000000000001</c:v>
                </c:pt>
                <c:pt idx="268">
                  <c:v>1.1087</c:v>
                </c:pt>
                <c:pt idx="269">
                  <c:v>1.1192</c:v>
                </c:pt>
                <c:pt idx="270">
                  <c:v>1.1214</c:v>
                </c:pt>
                <c:pt idx="271">
                  <c:v>1.1265000000000001</c:v>
                </c:pt>
                <c:pt idx="272">
                  <c:v>1.1306</c:v>
                </c:pt>
                <c:pt idx="273">
                  <c:v>1.1398999999999999</c:v>
                </c:pt>
                <c:pt idx="274">
                  <c:v>1.1328</c:v>
                </c:pt>
                <c:pt idx="275">
                  <c:v>1.1336999999999999</c:v>
                </c:pt>
                <c:pt idx="276">
                  <c:v>1.1411</c:v>
                </c:pt>
                <c:pt idx="277">
                  <c:v>1.1479999999999999</c:v>
                </c:pt>
                <c:pt idx="278">
                  <c:v>1.1555</c:v>
                </c:pt>
                <c:pt idx="279">
                  <c:v>1.1571</c:v>
                </c:pt>
                <c:pt idx="280">
                  <c:v>1.1515</c:v>
                </c:pt>
                <c:pt idx="281">
                  <c:v>1.1428</c:v>
                </c:pt>
                <c:pt idx="282">
                  <c:v>1.1423000000000001</c:v>
                </c:pt>
                <c:pt idx="283">
                  <c:v>1.1448</c:v>
                </c:pt>
                <c:pt idx="284">
                  <c:v>1.1417999999999999</c:v>
                </c:pt>
                <c:pt idx="285">
                  <c:v>1.1397999999999999</c:v>
                </c:pt>
                <c:pt idx="286">
                  <c:v>1.1355999999999999</c:v>
                </c:pt>
                <c:pt idx="287">
                  <c:v>1.1380999999999999</c:v>
                </c:pt>
                <c:pt idx="288">
                  <c:v>1.1418999999999999</c:v>
                </c:pt>
                <c:pt idx="289">
                  <c:v>1.1435</c:v>
                </c:pt>
                <c:pt idx="290">
                  <c:v>1.1400999999999999</c:v>
                </c:pt>
                <c:pt idx="291">
                  <c:v>1.1379999999999999</c:v>
                </c:pt>
                <c:pt idx="292">
                  <c:v>1.1406000000000001</c:v>
                </c:pt>
                <c:pt idx="293">
                  <c:v>1.133</c:v>
                </c:pt>
                <c:pt idx="294">
                  <c:v>1.1409</c:v>
                </c:pt>
                <c:pt idx="295">
                  <c:v>1.1423000000000001</c:v>
                </c:pt>
                <c:pt idx="296">
                  <c:v>1.1517999999999999</c:v>
                </c:pt>
                <c:pt idx="297">
                  <c:v>1.1508</c:v>
                </c:pt>
                <c:pt idx="298">
                  <c:v>1.1499999999999999</c:v>
                </c:pt>
                <c:pt idx="299">
                  <c:v>1.1516999999999999</c:v>
                </c:pt>
                <c:pt idx="300">
                  <c:v>1.153</c:v>
                </c:pt>
                <c:pt idx="301">
                  <c:v>1.1638999999999999</c:v>
                </c:pt>
                <c:pt idx="302">
                  <c:v>1.1709000000000001</c:v>
                </c:pt>
                <c:pt idx="303">
                  <c:v>1.1657</c:v>
                </c:pt>
                <c:pt idx="304">
                  <c:v>1.1615</c:v>
                </c:pt>
                <c:pt idx="305">
                  <c:v>1.1619999999999999</c:v>
                </c:pt>
                <c:pt idx="306">
                  <c:v>1.1647000000000001</c:v>
                </c:pt>
                <c:pt idx="307">
                  <c:v>1.1646000000000001</c:v>
                </c:pt>
                <c:pt idx="308">
                  <c:v>1.1686000000000001</c:v>
                </c:pt>
                <c:pt idx="309">
                  <c:v>1.1586000000000001</c:v>
                </c:pt>
                <c:pt idx="310">
                  <c:v>1.1693</c:v>
                </c:pt>
                <c:pt idx="311">
                  <c:v>1.1578999999999999</c:v>
                </c:pt>
                <c:pt idx="312">
                  <c:v>1.1773</c:v>
                </c:pt>
                <c:pt idx="313">
                  <c:v>1.1712</c:v>
                </c:pt>
                <c:pt idx="314">
                  <c:v>1.1733</c:v>
                </c:pt>
                <c:pt idx="315">
                  <c:v>1.1682999999999999</c:v>
                </c:pt>
                <c:pt idx="316">
                  <c:v>1.1687000000000001</c:v>
                </c:pt>
                <c:pt idx="317">
                  <c:v>1.1561999999999999</c:v>
                </c:pt>
                <c:pt idx="318">
                  <c:v>1.1516999999999999</c:v>
                </c:pt>
                <c:pt idx="319">
                  <c:v>1.1678999999999999</c:v>
                </c:pt>
                <c:pt idx="320">
                  <c:v>1.1653</c:v>
                </c:pt>
                <c:pt idx="321">
                  <c:v>1.1718</c:v>
                </c:pt>
                <c:pt idx="322">
                  <c:v>1.1728000000000001</c:v>
                </c:pt>
                <c:pt idx="323">
                  <c:v>1.1611</c:v>
                </c:pt>
                <c:pt idx="324">
                  <c:v>1.1617</c:v>
                </c:pt>
                <c:pt idx="325">
                  <c:v>1.1688000000000001</c:v>
                </c:pt>
                <c:pt idx="326">
                  <c:v>1.1716</c:v>
                </c:pt>
                <c:pt idx="327">
                  <c:v>1.171</c:v>
                </c:pt>
                <c:pt idx="328">
                  <c:v>1.1648000000000001</c:v>
                </c:pt>
                <c:pt idx="329">
                  <c:v>1.1617999999999999</c:v>
                </c:pt>
                <c:pt idx="330">
                  <c:v>1.1598999999999999</c:v>
                </c:pt>
                <c:pt idx="331">
                  <c:v>1.1587000000000001</c:v>
                </c:pt>
                <c:pt idx="332">
                  <c:v>1.1611</c:v>
                </c:pt>
                <c:pt idx="333">
                  <c:v>1.1597999999999999</c:v>
                </c:pt>
                <c:pt idx="334">
                  <c:v>1.1572</c:v>
                </c:pt>
                <c:pt idx="335">
                  <c:v>1.1581999999999999</c:v>
                </c:pt>
                <c:pt idx="336">
                  <c:v>1.1561999999999999</c:v>
                </c:pt>
                <c:pt idx="337">
                  <c:v>1.1536999999999999</c:v>
                </c:pt>
                <c:pt idx="338">
                  <c:v>1.1563000000000001</c:v>
                </c:pt>
                <c:pt idx="339">
                  <c:v>1.1554</c:v>
                </c:pt>
                <c:pt idx="340">
                  <c:v>1.153</c:v>
                </c:pt>
                <c:pt idx="341">
                  <c:v>1.1519999999999999</c:v>
                </c:pt>
                <c:pt idx="342">
                  <c:v>1.1568000000000001</c:v>
                </c:pt>
                <c:pt idx="343">
                  <c:v>1.1583000000000001</c:v>
                </c:pt>
                <c:pt idx="344">
                  <c:v>1.1577</c:v>
                </c:pt>
                <c:pt idx="345">
                  <c:v>1.1561999999999999</c:v>
                </c:pt>
                <c:pt idx="346">
                  <c:v>1.1621999999999999</c:v>
                </c:pt>
                <c:pt idx="347">
                  <c:v>1.1654</c:v>
                </c:pt>
                <c:pt idx="348">
                  <c:v>1.1657999999999999</c:v>
                </c:pt>
                <c:pt idx="349">
                  <c:v>1.1759999999999999</c:v>
                </c:pt>
                <c:pt idx="350">
                  <c:v>1.1694</c:v>
                </c:pt>
                <c:pt idx="351">
                  <c:v>1.1672</c:v>
                </c:pt>
                <c:pt idx="352">
                  <c:v>1.1619999999999999</c:v>
                </c:pt>
                <c:pt idx="353">
                  <c:v>1.159</c:v>
                </c:pt>
                <c:pt idx="354">
                  <c:v>1.1573</c:v>
                </c:pt>
                <c:pt idx="355">
                  <c:v>1.1544000000000001</c:v>
                </c:pt>
                <c:pt idx="356">
                  <c:v>1.1516</c:v>
                </c:pt>
                <c:pt idx="357">
                  <c:v>1.1464000000000001</c:v>
                </c:pt>
                <c:pt idx="358">
                  <c:v>1.145</c:v>
                </c:pt>
                <c:pt idx="359">
                  <c:v>1.1396999999999999</c:v>
                </c:pt>
                <c:pt idx="360">
                  <c:v>1.1394</c:v>
                </c:pt>
                <c:pt idx="361">
                  <c:v>1.1382000000000001</c:v>
                </c:pt>
                <c:pt idx="362">
                  <c:v>1.1353</c:v>
                </c:pt>
                <c:pt idx="363">
                  <c:v>1.1316999999999999</c:v>
                </c:pt>
                <c:pt idx="364">
                  <c:v>1.1338999999999999</c:v>
                </c:pt>
                <c:pt idx="365">
                  <c:v>1.1324000000000001</c:v>
                </c:pt>
                <c:pt idx="366">
                  <c:v>1.1335</c:v>
                </c:pt>
                <c:pt idx="367">
                  <c:v>1.1342000000000001</c:v>
                </c:pt>
                <c:pt idx="368">
                  <c:v>1.1326000000000001</c:v>
                </c:pt>
                <c:pt idx="369">
                  <c:v>1.1306</c:v>
                </c:pt>
                <c:pt idx="370">
                  <c:v>1.1264000000000001</c:v>
                </c:pt>
                <c:pt idx="371">
                  <c:v>1.1283000000000001</c:v>
                </c:pt>
                <c:pt idx="372">
                  <c:v>1.1303000000000001</c:v>
                </c:pt>
                <c:pt idx="373">
                  <c:v>1.1255999999999999</c:v>
                </c:pt>
                <c:pt idx="374">
                  <c:v>1.1285000000000001</c:v>
                </c:pt>
              </c:numCache>
            </c:numRef>
          </c:val>
          <c:smooth val="0"/>
          <c:extLst>
            <c:ext xmlns:c16="http://schemas.microsoft.com/office/drawing/2014/chart" uri="{C3380CC4-5D6E-409C-BE32-E72D297353CC}">
              <c16:uniqueId val="{00000004-95BA-4ACF-8A5D-25565C9FA228}"/>
            </c:ext>
          </c:extLst>
        </c:ser>
        <c:ser>
          <c:idx val="3"/>
          <c:order val="3"/>
          <c:tx>
            <c:v>Average</c:v>
          </c:tx>
          <c:spPr>
            <a:ln w="12700" cap="rnd">
              <a:solidFill>
                <a:schemeClr val="tx1"/>
              </a:solidFill>
              <a:prstDash val="dash"/>
              <a:round/>
            </a:ln>
            <a:effectLst/>
          </c:spPr>
          <c:marker>
            <c:symbol val="none"/>
          </c:marker>
          <c:cat>
            <c:numRef>
              <c:f>GBPEUR!$B$4:$B$6860</c:f>
              <c:numCache>
                <c:formatCode>m/d/yyyy</c:formatCode>
                <c:ptCount val="6857"/>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43624</c:v>
                </c:pt>
                <c:pt idx="376">
                  <c:v>43625</c:v>
                </c:pt>
                <c:pt idx="377">
                  <c:v>43626</c:v>
                </c:pt>
                <c:pt idx="378">
                  <c:v>43627</c:v>
                </c:pt>
                <c:pt idx="379">
                  <c:v>43628</c:v>
                </c:pt>
                <c:pt idx="380">
                  <c:v>43629</c:v>
                </c:pt>
                <c:pt idx="381">
                  <c:v>43630</c:v>
                </c:pt>
                <c:pt idx="382">
                  <c:v>43631</c:v>
                </c:pt>
                <c:pt idx="383">
                  <c:v>43632</c:v>
                </c:pt>
                <c:pt idx="384">
                  <c:v>43633</c:v>
                </c:pt>
                <c:pt idx="385">
                  <c:v>43634</c:v>
                </c:pt>
                <c:pt idx="386">
                  <c:v>43635</c:v>
                </c:pt>
                <c:pt idx="387">
                  <c:v>43636</c:v>
                </c:pt>
                <c:pt idx="388">
                  <c:v>43637</c:v>
                </c:pt>
                <c:pt idx="389">
                  <c:v>43638</c:v>
                </c:pt>
                <c:pt idx="390">
                  <c:v>43639</c:v>
                </c:pt>
                <c:pt idx="391">
                  <c:v>43640</c:v>
                </c:pt>
                <c:pt idx="392">
                  <c:v>43641</c:v>
                </c:pt>
                <c:pt idx="393">
                  <c:v>43642</c:v>
                </c:pt>
                <c:pt idx="394">
                  <c:v>43643</c:v>
                </c:pt>
                <c:pt idx="395">
                  <c:v>43644</c:v>
                </c:pt>
                <c:pt idx="396">
                  <c:v>43645</c:v>
                </c:pt>
                <c:pt idx="397">
                  <c:v>43646</c:v>
                </c:pt>
                <c:pt idx="398">
                  <c:v>43647</c:v>
                </c:pt>
                <c:pt idx="399">
                  <c:v>43648</c:v>
                </c:pt>
                <c:pt idx="400">
                  <c:v>43649</c:v>
                </c:pt>
                <c:pt idx="401">
                  <c:v>43650</c:v>
                </c:pt>
                <c:pt idx="402">
                  <c:v>43651</c:v>
                </c:pt>
                <c:pt idx="403">
                  <c:v>43652</c:v>
                </c:pt>
                <c:pt idx="404">
                  <c:v>43653</c:v>
                </c:pt>
                <c:pt idx="405">
                  <c:v>43654</c:v>
                </c:pt>
                <c:pt idx="406">
                  <c:v>43655</c:v>
                </c:pt>
                <c:pt idx="407">
                  <c:v>43656</c:v>
                </c:pt>
                <c:pt idx="408">
                  <c:v>43657</c:v>
                </c:pt>
                <c:pt idx="409">
                  <c:v>43658</c:v>
                </c:pt>
                <c:pt idx="410">
                  <c:v>43659</c:v>
                </c:pt>
                <c:pt idx="411">
                  <c:v>43660</c:v>
                </c:pt>
                <c:pt idx="412">
                  <c:v>43661</c:v>
                </c:pt>
                <c:pt idx="413">
                  <c:v>43662</c:v>
                </c:pt>
                <c:pt idx="414">
                  <c:v>43663</c:v>
                </c:pt>
                <c:pt idx="415">
                  <c:v>43664</c:v>
                </c:pt>
                <c:pt idx="416">
                  <c:v>43665</c:v>
                </c:pt>
                <c:pt idx="417">
                  <c:v>43666</c:v>
                </c:pt>
                <c:pt idx="418">
                  <c:v>43667</c:v>
                </c:pt>
                <c:pt idx="419">
                  <c:v>43668</c:v>
                </c:pt>
                <c:pt idx="420">
                  <c:v>43669</c:v>
                </c:pt>
                <c:pt idx="421">
                  <c:v>43670</c:v>
                </c:pt>
                <c:pt idx="422">
                  <c:v>43671</c:v>
                </c:pt>
                <c:pt idx="423">
                  <c:v>43672</c:v>
                </c:pt>
                <c:pt idx="424">
                  <c:v>43673</c:v>
                </c:pt>
                <c:pt idx="425">
                  <c:v>43674</c:v>
                </c:pt>
                <c:pt idx="426">
                  <c:v>43675</c:v>
                </c:pt>
                <c:pt idx="427">
                  <c:v>43676</c:v>
                </c:pt>
                <c:pt idx="428">
                  <c:v>43677</c:v>
                </c:pt>
                <c:pt idx="429">
                  <c:v>43678</c:v>
                </c:pt>
                <c:pt idx="430">
                  <c:v>43679</c:v>
                </c:pt>
                <c:pt idx="431">
                  <c:v>43680</c:v>
                </c:pt>
                <c:pt idx="432">
                  <c:v>43681</c:v>
                </c:pt>
                <c:pt idx="433">
                  <c:v>43682</c:v>
                </c:pt>
                <c:pt idx="434">
                  <c:v>43683</c:v>
                </c:pt>
                <c:pt idx="435">
                  <c:v>43684</c:v>
                </c:pt>
                <c:pt idx="436">
                  <c:v>43685</c:v>
                </c:pt>
                <c:pt idx="437">
                  <c:v>43686</c:v>
                </c:pt>
                <c:pt idx="438">
                  <c:v>43687</c:v>
                </c:pt>
                <c:pt idx="439">
                  <c:v>43688</c:v>
                </c:pt>
                <c:pt idx="440">
                  <c:v>43689</c:v>
                </c:pt>
                <c:pt idx="441">
                  <c:v>43690</c:v>
                </c:pt>
                <c:pt idx="442">
                  <c:v>43691</c:v>
                </c:pt>
                <c:pt idx="443">
                  <c:v>43692</c:v>
                </c:pt>
                <c:pt idx="444">
                  <c:v>43693</c:v>
                </c:pt>
                <c:pt idx="445">
                  <c:v>43694</c:v>
                </c:pt>
                <c:pt idx="446">
                  <c:v>43695</c:v>
                </c:pt>
                <c:pt idx="447">
                  <c:v>43696</c:v>
                </c:pt>
                <c:pt idx="448">
                  <c:v>43697</c:v>
                </c:pt>
                <c:pt idx="449">
                  <c:v>43698</c:v>
                </c:pt>
                <c:pt idx="450">
                  <c:v>43699</c:v>
                </c:pt>
                <c:pt idx="451">
                  <c:v>43700</c:v>
                </c:pt>
                <c:pt idx="452">
                  <c:v>43701</c:v>
                </c:pt>
                <c:pt idx="453">
                  <c:v>43702</c:v>
                </c:pt>
                <c:pt idx="454">
                  <c:v>43703</c:v>
                </c:pt>
                <c:pt idx="455">
                  <c:v>43704</c:v>
                </c:pt>
                <c:pt idx="456">
                  <c:v>43705</c:v>
                </c:pt>
                <c:pt idx="457">
                  <c:v>43706</c:v>
                </c:pt>
                <c:pt idx="458">
                  <c:v>43707</c:v>
                </c:pt>
                <c:pt idx="459">
                  <c:v>43708</c:v>
                </c:pt>
                <c:pt idx="460">
                  <c:v>43709</c:v>
                </c:pt>
                <c:pt idx="461">
                  <c:v>43710</c:v>
                </c:pt>
                <c:pt idx="462">
                  <c:v>43711</c:v>
                </c:pt>
                <c:pt idx="463">
                  <c:v>43712</c:v>
                </c:pt>
                <c:pt idx="464">
                  <c:v>43713</c:v>
                </c:pt>
                <c:pt idx="465">
                  <c:v>43714</c:v>
                </c:pt>
                <c:pt idx="466">
                  <c:v>43715</c:v>
                </c:pt>
                <c:pt idx="467">
                  <c:v>43716</c:v>
                </c:pt>
                <c:pt idx="468">
                  <c:v>43717</c:v>
                </c:pt>
                <c:pt idx="469">
                  <c:v>43718</c:v>
                </c:pt>
                <c:pt idx="470">
                  <c:v>43719</c:v>
                </c:pt>
                <c:pt idx="471">
                  <c:v>43720</c:v>
                </c:pt>
                <c:pt idx="472">
                  <c:v>43721</c:v>
                </c:pt>
                <c:pt idx="473">
                  <c:v>43722</c:v>
                </c:pt>
                <c:pt idx="474">
                  <c:v>43723</c:v>
                </c:pt>
                <c:pt idx="475">
                  <c:v>43724</c:v>
                </c:pt>
                <c:pt idx="476">
                  <c:v>43725</c:v>
                </c:pt>
                <c:pt idx="477">
                  <c:v>43726</c:v>
                </c:pt>
                <c:pt idx="478">
                  <c:v>43727</c:v>
                </c:pt>
                <c:pt idx="479">
                  <c:v>43728</c:v>
                </c:pt>
                <c:pt idx="480">
                  <c:v>43729</c:v>
                </c:pt>
                <c:pt idx="481">
                  <c:v>43730</c:v>
                </c:pt>
                <c:pt idx="482">
                  <c:v>43731</c:v>
                </c:pt>
                <c:pt idx="483">
                  <c:v>43732</c:v>
                </c:pt>
                <c:pt idx="484">
                  <c:v>43733</c:v>
                </c:pt>
                <c:pt idx="485">
                  <c:v>43734</c:v>
                </c:pt>
                <c:pt idx="486">
                  <c:v>43735</c:v>
                </c:pt>
                <c:pt idx="487">
                  <c:v>43736</c:v>
                </c:pt>
                <c:pt idx="488">
                  <c:v>43737</c:v>
                </c:pt>
                <c:pt idx="489">
                  <c:v>43738</c:v>
                </c:pt>
                <c:pt idx="490">
                  <c:v>43739</c:v>
                </c:pt>
                <c:pt idx="491">
                  <c:v>43740</c:v>
                </c:pt>
                <c:pt idx="492">
                  <c:v>43741</c:v>
                </c:pt>
                <c:pt idx="493">
                  <c:v>43742</c:v>
                </c:pt>
                <c:pt idx="494">
                  <c:v>43743</c:v>
                </c:pt>
                <c:pt idx="495">
                  <c:v>43744</c:v>
                </c:pt>
                <c:pt idx="496">
                  <c:v>43745</c:v>
                </c:pt>
                <c:pt idx="497">
                  <c:v>43746</c:v>
                </c:pt>
                <c:pt idx="498">
                  <c:v>43747</c:v>
                </c:pt>
                <c:pt idx="499">
                  <c:v>43748</c:v>
                </c:pt>
                <c:pt idx="500">
                  <c:v>43749</c:v>
                </c:pt>
                <c:pt idx="501">
                  <c:v>43750</c:v>
                </c:pt>
                <c:pt idx="502">
                  <c:v>43751</c:v>
                </c:pt>
                <c:pt idx="503">
                  <c:v>43752</c:v>
                </c:pt>
                <c:pt idx="504">
                  <c:v>43753</c:v>
                </c:pt>
                <c:pt idx="505">
                  <c:v>43754</c:v>
                </c:pt>
                <c:pt idx="506">
                  <c:v>43755</c:v>
                </c:pt>
                <c:pt idx="507">
                  <c:v>43756</c:v>
                </c:pt>
                <c:pt idx="508">
                  <c:v>43757</c:v>
                </c:pt>
                <c:pt idx="509">
                  <c:v>43758</c:v>
                </c:pt>
                <c:pt idx="510">
                  <c:v>43759</c:v>
                </c:pt>
                <c:pt idx="511">
                  <c:v>43760</c:v>
                </c:pt>
                <c:pt idx="512">
                  <c:v>43761</c:v>
                </c:pt>
                <c:pt idx="513">
                  <c:v>43762</c:v>
                </c:pt>
                <c:pt idx="514">
                  <c:v>43763</c:v>
                </c:pt>
                <c:pt idx="515">
                  <c:v>43764</c:v>
                </c:pt>
                <c:pt idx="516">
                  <c:v>43765</c:v>
                </c:pt>
                <c:pt idx="517">
                  <c:v>43766</c:v>
                </c:pt>
                <c:pt idx="518">
                  <c:v>43767</c:v>
                </c:pt>
                <c:pt idx="519">
                  <c:v>43768</c:v>
                </c:pt>
                <c:pt idx="520">
                  <c:v>43769</c:v>
                </c:pt>
                <c:pt idx="521">
                  <c:v>43770</c:v>
                </c:pt>
                <c:pt idx="522">
                  <c:v>43771</c:v>
                </c:pt>
                <c:pt idx="523">
                  <c:v>43772</c:v>
                </c:pt>
                <c:pt idx="524">
                  <c:v>43773</c:v>
                </c:pt>
                <c:pt idx="525">
                  <c:v>43774</c:v>
                </c:pt>
                <c:pt idx="526">
                  <c:v>43775</c:v>
                </c:pt>
                <c:pt idx="527">
                  <c:v>43776</c:v>
                </c:pt>
                <c:pt idx="528">
                  <c:v>43777</c:v>
                </c:pt>
                <c:pt idx="529">
                  <c:v>43778</c:v>
                </c:pt>
                <c:pt idx="530">
                  <c:v>43779</c:v>
                </c:pt>
                <c:pt idx="531">
                  <c:v>43780</c:v>
                </c:pt>
                <c:pt idx="532">
                  <c:v>43781</c:v>
                </c:pt>
                <c:pt idx="533">
                  <c:v>43782</c:v>
                </c:pt>
                <c:pt idx="534">
                  <c:v>43783</c:v>
                </c:pt>
                <c:pt idx="535">
                  <c:v>43784</c:v>
                </c:pt>
                <c:pt idx="536">
                  <c:v>43785</c:v>
                </c:pt>
                <c:pt idx="537">
                  <c:v>43786</c:v>
                </c:pt>
                <c:pt idx="538">
                  <c:v>43787</c:v>
                </c:pt>
                <c:pt idx="539">
                  <c:v>43788</c:v>
                </c:pt>
                <c:pt idx="540">
                  <c:v>43789</c:v>
                </c:pt>
                <c:pt idx="541">
                  <c:v>43790</c:v>
                </c:pt>
                <c:pt idx="542">
                  <c:v>43791</c:v>
                </c:pt>
                <c:pt idx="543">
                  <c:v>43792</c:v>
                </c:pt>
                <c:pt idx="544">
                  <c:v>43793</c:v>
                </c:pt>
                <c:pt idx="545">
                  <c:v>43794</c:v>
                </c:pt>
                <c:pt idx="546">
                  <c:v>43795</c:v>
                </c:pt>
                <c:pt idx="547">
                  <c:v>43796</c:v>
                </c:pt>
                <c:pt idx="548">
                  <c:v>43797</c:v>
                </c:pt>
                <c:pt idx="549">
                  <c:v>43798</c:v>
                </c:pt>
                <c:pt idx="550">
                  <c:v>43799</c:v>
                </c:pt>
                <c:pt idx="551">
                  <c:v>43800</c:v>
                </c:pt>
                <c:pt idx="552">
                  <c:v>43801</c:v>
                </c:pt>
                <c:pt idx="553">
                  <c:v>43802</c:v>
                </c:pt>
                <c:pt idx="554">
                  <c:v>43803</c:v>
                </c:pt>
                <c:pt idx="555">
                  <c:v>43804</c:v>
                </c:pt>
                <c:pt idx="556">
                  <c:v>43805</c:v>
                </c:pt>
                <c:pt idx="557">
                  <c:v>43806</c:v>
                </c:pt>
                <c:pt idx="558">
                  <c:v>43807</c:v>
                </c:pt>
                <c:pt idx="559">
                  <c:v>43808</c:v>
                </c:pt>
                <c:pt idx="560">
                  <c:v>43809</c:v>
                </c:pt>
                <c:pt idx="561">
                  <c:v>43810</c:v>
                </c:pt>
                <c:pt idx="562">
                  <c:v>43811</c:v>
                </c:pt>
                <c:pt idx="563">
                  <c:v>43812</c:v>
                </c:pt>
                <c:pt idx="564">
                  <c:v>43813</c:v>
                </c:pt>
                <c:pt idx="565">
                  <c:v>43814</c:v>
                </c:pt>
                <c:pt idx="566">
                  <c:v>43815</c:v>
                </c:pt>
                <c:pt idx="567">
                  <c:v>43816</c:v>
                </c:pt>
                <c:pt idx="568">
                  <c:v>43817</c:v>
                </c:pt>
                <c:pt idx="569">
                  <c:v>43818</c:v>
                </c:pt>
                <c:pt idx="570">
                  <c:v>43819</c:v>
                </c:pt>
                <c:pt idx="571">
                  <c:v>43820</c:v>
                </c:pt>
                <c:pt idx="572">
                  <c:v>43821</c:v>
                </c:pt>
                <c:pt idx="573">
                  <c:v>43822</c:v>
                </c:pt>
                <c:pt idx="574">
                  <c:v>43823</c:v>
                </c:pt>
                <c:pt idx="575">
                  <c:v>43824</c:v>
                </c:pt>
                <c:pt idx="576">
                  <c:v>43825</c:v>
                </c:pt>
                <c:pt idx="577">
                  <c:v>43826</c:v>
                </c:pt>
                <c:pt idx="578">
                  <c:v>43827</c:v>
                </c:pt>
                <c:pt idx="579">
                  <c:v>43828</c:v>
                </c:pt>
                <c:pt idx="580">
                  <c:v>43829</c:v>
                </c:pt>
                <c:pt idx="581">
                  <c:v>43830</c:v>
                </c:pt>
                <c:pt idx="582">
                  <c:v>43831</c:v>
                </c:pt>
                <c:pt idx="583">
                  <c:v>43832</c:v>
                </c:pt>
                <c:pt idx="584">
                  <c:v>43833</c:v>
                </c:pt>
                <c:pt idx="585">
                  <c:v>43834</c:v>
                </c:pt>
                <c:pt idx="586">
                  <c:v>43835</c:v>
                </c:pt>
                <c:pt idx="587">
                  <c:v>43836</c:v>
                </c:pt>
                <c:pt idx="588">
                  <c:v>43837</c:v>
                </c:pt>
                <c:pt idx="589">
                  <c:v>43838</c:v>
                </c:pt>
                <c:pt idx="590">
                  <c:v>43839</c:v>
                </c:pt>
                <c:pt idx="591">
                  <c:v>43840</c:v>
                </c:pt>
                <c:pt idx="592">
                  <c:v>43841</c:v>
                </c:pt>
                <c:pt idx="593">
                  <c:v>43842</c:v>
                </c:pt>
                <c:pt idx="594">
                  <c:v>43843</c:v>
                </c:pt>
                <c:pt idx="595">
                  <c:v>43844</c:v>
                </c:pt>
                <c:pt idx="596">
                  <c:v>43845</c:v>
                </c:pt>
                <c:pt idx="597">
                  <c:v>43846</c:v>
                </c:pt>
                <c:pt idx="598">
                  <c:v>43847</c:v>
                </c:pt>
                <c:pt idx="599">
                  <c:v>43848</c:v>
                </c:pt>
                <c:pt idx="600">
                  <c:v>43849</c:v>
                </c:pt>
                <c:pt idx="601">
                  <c:v>43850</c:v>
                </c:pt>
                <c:pt idx="602">
                  <c:v>43851</c:v>
                </c:pt>
                <c:pt idx="603">
                  <c:v>43852</c:v>
                </c:pt>
                <c:pt idx="604">
                  <c:v>43853</c:v>
                </c:pt>
                <c:pt idx="605">
                  <c:v>43854</c:v>
                </c:pt>
                <c:pt idx="606">
                  <c:v>43855</c:v>
                </c:pt>
                <c:pt idx="607">
                  <c:v>43856</c:v>
                </c:pt>
                <c:pt idx="608">
                  <c:v>43857</c:v>
                </c:pt>
                <c:pt idx="609">
                  <c:v>43858</c:v>
                </c:pt>
                <c:pt idx="610">
                  <c:v>43859</c:v>
                </c:pt>
                <c:pt idx="611">
                  <c:v>43860</c:v>
                </c:pt>
                <c:pt idx="612">
                  <c:v>43861</c:v>
                </c:pt>
                <c:pt idx="613">
                  <c:v>43862</c:v>
                </c:pt>
                <c:pt idx="614">
                  <c:v>43863</c:v>
                </c:pt>
                <c:pt idx="615">
                  <c:v>43864</c:v>
                </c:pt>
                <c:pt idx="616">
                  <c:v>43865</c:v>
                </c:pt>
                <c:pt idx="617">
                  <c:v>43866</c:v>
                </c:pt>
                <c:pt idx="618">
                  <c:v>43867</c:v>
                </c:pt>
                <c:pt idx="619">
                  <c:v>43868</c:v>
                </c:pt>
                <c:pt idx="620">
                  <c:v>43869</c:v>
                </c:pt>
                <c:pt idx="621">
                  <c:v>43870</c:v>
                </c:pt>
                <c:pt idx="622">
                  <c:v>43871</c:v>
                </c:pt>
                <c:pt idx="623">
                  <c:v>43872</c:v>
                </c:pt>
                <c:pt idx="624">
                  <c:v>43873</c:v>
                </c:pt>
                <c:pt idx="625">
                  <c:v>43874</c:v>
                </c:pt>
                <c:pt idx="626">
                  <c:v>43875</c:v>
                </c:pt>
                <c:pt idx="627">
                  <c:v>43876</c:v>
                </c:pt>
                <c:pt idx="628">
                  <c:v>43877</c:v>
                </c:pt>
                <c:pt idx="629">
                  <c:v>43878</c:v>
                </c:pt>
                <c:pt idx="630">
                  <c:v>43879</c:v>
                </c:pt>
                <c:pt idx="631">
                  <c:v>43880</c:v>
                </c:pt>
                <c:pt idx="632">
                  <c:v>43881</c:v>
                </c:pt>
                <c:pt idx="633">
                  <c:v>43882</c:v>
                </c:pt>
                <c:pt idx="634">
                  <c:v>43883</c:v>
                </c:pt>
                <c:pt idx="635">
                  <c:v>43884</c:v>
                </c:pt>
                <c:pt idx="636">
                  <c:v>43885</c:v>
                </c:pt>
                <c:pt idx="637">
                  <c:v>43886</c:v>
                </c:pt>
                <c:pt idx="638">
                  <c:v>43887</c:v>
                </c:pt>
                <c:pt idx="639">
                  <c:v>43888</c:v>
                </c:pt>
                <c:pt idx="640">
                  <c:v>43889</c:v>
                </c:pt>
                <c:pt idx="641">
                  <c:v>43890</c:v>
                </c:pt>
                <c:pt idx="642">
                  <c:v>43891</c:v>
                </c:pt>
                <c:pt idx="643">
                  <c:v>43892</c:v>
                </c:pt>
                <c:pt idx="644">
                  <c:v>43893</c:v>
                </c:pt>
                <c:pt idx="645">
                  <c:v>43894</c:v>
                </c:pt>
                <c:pt idx="646">
                  <c:v>43895</c:v>
                </c:pt>
                <c:pt idx="647">
                  <c:v>43896</c:v>
                </c:pt>
                <c:pt idx="648">
                  <c:v>43897</c:v>
                </c:pt>
                <c:pt idx="649">
                  <c:v>43898</c:v>
                </c:pt>
                <c:pt idx="650">
                  <c:v>43899</c:v>
                </c:pt>
                <c:pt idx="651">
                  <c:v>43900</c:v>
                </c:pt>
                <c:pt idx="652">
                  <c:v>43901</c:v>
                </c:pt>
                <c:pt idx="653">
                  <c:v>43902</c:v>
                </c:pt>
                <c:pt idx="654">
                  <c:v>43903</c:v>
                </c:pt>
                <c:pt idx="655">
                  <c:v>43904</c:v>
                </c:pt>
                <c:pt idx="656">
                  <c:v>43905</c:v>
                </c:pt>
                <c:pt idx="657">
                  <c:v>43906</c:v>
                </c:pt>
                <c:pt idx="658">
                  <c:v>43907</c:v>
                </c:pt>
                <c:pt idx="659">
                  <c:v>43908</c:v>
                </c:pt>
                <c:pt idx="660">
                  <c:v>43909</c:v>
                </c:pt>
                <c:pt idx="661">
                  <c:v>43910</c:v>
                </c:pt>
                <c:pt idx="662">
                  <c:v>43911</c:v>
                </c:pt>
                <c:pt idx="663">
                  <c:v>43912</c:v>
                </c:pt>
                <c:pt idx="664">
                  <c:v>43913</c:v>
                </c:pt>
                <c:pt idx="665">
                  <c:v>43914</c:v>
                </c:pt>
                <c:pt idx="666">
                  <c:v>43915</c:v>
                </c:pt>
                <c:pt idx="667">
                  <c:v>43916</c:v>
                </c:pt>
                <c:pt idx="668">
                  <c:v>43917</c:v>
                </c:pt>
                <c:pt idx="669">
                  <c:v>43918</c:v>
                </c:pt>
                <c:pt idx="670">
                  <c:v>43919</c:v>
                </c:pt>
                <c:pt idx="671">
                  <c:v>43920</c:v>
                </c:pt>
                <c:pt idx="672">
                  <c:v>43921</c:v>
                </c:pt>
                <c:pt idx="673">
                  <c:v>43922</c:v>
                </c:pt>
                <c:pt idx="674">
                  <c:v>43923</c:v>
                </c:pt>
                <c:pt idx="675">
                  <c:v>43924</c:v>
                </c:pt>
                <c:pt idx="676">
                  <c:v>43925</c:v>
                </c:pt>
                <c:pt idx="677">
                  <c:v>43926</c:v>
                </c:pt>
                <c:pt idx="678">
                  <c:v>43927</c:v>
                </c:pt>
                <c:pt idx="679">
                  <c:v>43928</c:v>
                </c:pt>
                <c:pt idx="680">
                  <c:v>43929</c:v>
                </c:pt>
                <c:pt idx="681">
                  <c:v>43930</c:v>
                </c:pt>
                <c:pt idx="682">
                  <c:v>43931</c:v>
                </c:pt>
                <c:pt idx="683">
                  <c:v>43932</c:v>
                </c:pt>
                <c:pt idx="684">
                  <c:v>43933</c:v>
                </c:pt>
                <c:pt idx="685">
                  <c:v>43934</c:v>
                </c:pt>
                <c:pt idx="686">
                  <c:v>43935</c:v>
                </c:pt>
                <c:pt idx="687">
                  <c:v>43936</c:v>
                </c:pt>
                <c:pt idx="688">
                  <c:v>43937</c:v>
                </c:pt>
                <c:pt idx="689">
                  <c:v>43938</c:v>
                </c:pt>
                <c:pt idx="690">
                  <c:v>43939</c:v>
                </c:pt>
                <c:pt idx="691">
                  <c:v>43940</c:v>
                </c:pt>
                <c:pt idx="692">
                  <c:v>43941</c:v>
                </c:pt>
                <c:pt idx="693">
                  <c:v>43942</c:v>
                </c:pt>
                <c:pt idx="694">
                  <c:v>43943</c:v>
                </c:pt>
                <c:pt idx="695">
                  <c:v>43944</c:v>
                </c:pt>
                <c:pt idx="696">
                  <c:v>43945</c:v>
                </c:pt>
                <c:pt idx="697">
                  <c:v>43946</c:v>
                </c:pt>
                <c:pt idx="698">
                  <c:v>43947</c:v>
                </c:pt>
                <c:pt idx="699">
                  <c:v>43948</c:v>
                </c:pt>
                <c:pt idx="700">
                  <c:v>43949</c:v>
                </c:pt>
                <c:pt idx="701">
                  <c:v>43950</c:v>
                </c:pt>
                <c:pt idx="702">
                  <c:v>43951</c:v>
                </c:pt>
                <c:pt idx="703">
                  <c:v>43952</c:v>
                </c:pt>
                <c:pt idx="704">
                  <c:v>43953</c:v>
                </c:pt>
                <c:pt idx="705">
                  <c:v>43954</c:v>
                </c:pt>
                <c:pt idx="706">
                  <c:v>43955</c:v>
                </c:pt>
                <c:pt idx="707">
                  <c:v>43956</c:v>
                </c:pt>
                <c:pt idx="708">
                  <c:v>43957</c:v>
                </c:pt>
                <c:pt idx="709">
                  <c:v>43958</c:v>
                </c:pt>
                <c:pt idx="710">
                  <c:v>43959</c:v>
                </c:pt>
                <c:pt idx="711">
                  <c:v>43960</c:v>
                </c:pt>
                <c:pt idx="712">
                  <c:v>43961</c:v>
                </c:pt>
                <c:pt idx="713">
                  <c:v>43962</c:v>
                </c:pt>
                <c:pt idx="714">
                  <c:v>43963</c:v>
                </c:pt>
                <c:pt idx="715">
                  <c:v>43964</c:v>
                </c:pt>
                <c:pt idx="716">
                  <c:v>43965</c:v>
                </c:pt>
                <c:pt idx="717">
                  <c:v>43966</c:v>
                </c:pt>
                <c:pt idx="718">
                  <c:v>43967</c:v>
                </c:pt>
                <c:pt idx="719">
                  <c:v>43968</c:v>
                </c:pt>
                <c:pt idx="720">
                  <c:v>43969</c:v>
                </c:pt>
                <c:pt idx="721">
                  <c:v>43970</c:v>
                </c:pt>
                <c:pt idx="722">
                  <c:v>43971</c:v>
                </c:pt>
                <c:pt idx="723">
                  <c:v>43972</c:v>
                </c:pt>
                <c:pt idx="724">
                  <c:v>43973</c:v>
                </c:pt>
                <c:pt idx="725">
                  <c:v>43974</c:v>
                </c:pt>
                <c:pt idx="726">
                  <c:v>43975</c:v>
                </c:pt>
                <c:pt idx="727">
                  <c:v>43976</c:v>
                </c:pt>
                <c:pt idx="728">
                  <c:v>43977</c:v>
                </c:pt>
                <c:pt idx="729">
                  <c:v>43978</c:v>
                </c:pt>
                <c:pt idx="730">
                  <c:v>43979</c:v>
                </c:pt>
                <c:pt idx="731">
                  <c:v>43980</c:v>
                </c:pt>
                <c:pt idx="732">
                  <c:v>43981</c:v>
                </c:pt>
                <c:pt idx="733">
                  <c:v>43982</c:v>
                </c:pt>
              </c:numCache>
            </c:numRef>
          </c:cat>
          <c:val>
            <c:numRef>
              <c:f>GBPEUR!$F$4:$F$6860</c:f>
              <c:numCache>
                <c:formatCode>General</c:formatCode>
                <c:ptCount val="6857"/>
                <c:pt idx="372">
                  <c:v>1.1303000000000001</c:v>
                </c:pt>
                <c:pt idx="373" formatCode="0.00">
                  <c:v>1.1304789556522301</c:v>
                </c:pt>
                <c:pt idx="374" formatCode="0.00">
                  <c:v>1.1306579113044601</c:v>
                </c:pt>
                <c:pt idx="375" formatCode="0.00">
                  <c:v>1.1308368669566902</c:v>
                </c:pt>
                <c:pt idx="376" formatCode="0.00">
                  <c:v>1.1310158226089202</c:v>
                </c:pt>
                <c:pt idx="377" formatCode="0.00">
                  <c:v>1.1311947782611502</c:v>
                </c:pt>
                <c:pt idx="378" formatCode="0.00">
                  <c:v>1.1313737339133803</c:v>
                </c:pt>
                <c:pt idx="379" formatCode="0.00">
                  <c:v>1.1315526895656103</c:v>
                </c:pt>
                <c:pt idx="380" formatCode="0.00">
                  <c:v>1.1317316452178403</c:v>
                </c:pt>
                <c:pt idx="381" formatCode="0.00">
                  <c:v>1.1319106008700703</c:v>
                </c:pt>
                <c:pt idx="382" formatCode="0.00">
                  <c:v>1.1320895565223004</c:v>
                </c:pt>
                <c:pt idx="383" formatCode="0.00">
                  <c:v>1.1322685121745304</c:v>
                </c:pt>
                <c:pt idx="384" formatCode="0.00">
                  <c:v>1.1324474678267604</c:v>
                </c:pt>
                <c:pt idx="385" formatCode="0.00">
                  <c:v>1.1326264234789905</c:v>
                </c:pt>
                <c:pt idx="386" formatCode="0.00">
                  <c:v>1.1328053791312205</c:v>
                </c:pt>
                <c:pt idx="387" formatCode="0.00">
                  <c:v>1.1329843347834505</c:v>
                </c:pt>
                <c:pt idx="388" formatCode="0.00">
                  <c:v>1.1331632904356805</c:v>
                </c:pt>
                <c:pt idx="389" formatCode="0.00">
                  <c:v>1.1333422460879106</c:v>
                </c:pt>
                <c:pt idx="390" formatCode="0.00">
                  <c:v>1.1335212017401406</c:v>
                </c:pt>
                <c:pt idx="391" formatCode="0.00">
                  <c:v>1.1337001573923706</c:v>
                </c:pt>
                <c:pt idx="392" formatCode="0.00">
                  <c:v>1.1338791130446007</c:v>
                </c:pt>
                <c:pt idx="393" formatCode="0.00">
                  <c:v>1.1340580686968307</c:v>
                </c:pt>
                <c:pt idx="394" formatCode="0.00">
                  <c:v>1.1342370243490607</c:v>
                </c:pt>
                <c:pt idx="395" formatCode="0.00">
                  <c:v>1.1344159800012907</c:v>
                </c:pt>
                <c:pt idx="396" formatCode="0.00">
                  <c:v>1.1345949356535208</c:v>
                </c:pt>
                <c:pt idx="397" formatCode="0.00">
                  <c:v>1.1347738913057508</c:v>
                </c:pt>
                <c:pt idx="398" formatCode="0.00">
                  <c:v>1.1349528469579808</c:v>
                </c:pt>
                <c:pt idx="399" formatCode="0.00">
                  <c:v>1.1351318026102108</c:v>
                </c:pt>
                <c:pt idx="400" formatCode="0.00">
                  <c:v>1.1353107582624409</c:v>
                </c:pt>
                <c:pt idx="401" formatCode="0.00">
                  <c:v>1.1354897139146709</c:v>
                </c:pt>
                <c:pt idx="402" formatCode="0.00">
                  <c:v>1.1356686695669009</c:v>
                </c:pt>
                <c:pt idx="403" formatCode="0.00">
                  <c:v>1.135847625219131</c:v>
                </c:pt>
                <c:pt idx="404" formatCode="0.00">
                  <c:v>1.136026580871361</c:v>
                </c:pt>
                <c:pt idx="405" formatCode="0.00">
                  <c:v>1.136205536523591</c:v>
                </c:pt>
                <c:pt idx="406" formatCode="0.00">
                  <c:v>1.136384492175821</c:v>
                </c:pt>
                <c:pt idx="407" formatCode="0.00">
                  <c:v>1.1365634478280511</c:v>
                </c:pt>
                <c:pt idx="408" formatCode="0.00">
                  <c:v>1.1367424034802811</c:v>
                </c:pt>
                <c:pt idx="409" formatCode="0.00">
                  <c:v>1.1369213591325111</c:v>
                </c:pt>
                <c:pt idx="410" formatCode="0.00">
                  <c:v>1.1371003147847412</c:v>
                </c:pt>
                <c:pt idx="411" formatCode="0.00">
                  <c:v>1.1372792704369712</c:v>
                </c:pt>
                <c:pt idx="412" formatCode="0.00">
                  <c:v>1.1374582260892012</c:v>
                </c:pt>
                <c:pt idx="413" formatCode="0.00">
                  <c:v>1.1376371817414312</c:v>
                </c:pt>
                <c:pt idx="414" formatCode="0.00">
                  <c:v>1.1378161373936613</c:v>
                </c:pt>
                <c:pt idx="415" formatCode="0.00">
                  <c:v>1.1379950930458913</c:v>
                </c:pt>
                <c:pt idx="416" formatCode="0.00">
                  <c:v>1.1381740486981213</c:v>
                </c:pt>
                <c:pt idx="417" formatCode="0.00">
                  <c:v>1.1383530043503514</c:v>
                </c:pt>
                <c:pt idx="418" formatCode="0.00">
                  <c:v>1.1385319600025814</c:v>
                </c:pt>
                <c:pt idx="419" formatCode="0.00">
                  <c:v>1.1387109156548114</c:v>
                </c:pt>
                <c:pt idx="420" formatCode="0.00">
                  <c:v>1.1388898713070414</c:v>
                </c:pt>
                <c:pt idx="421" formatCode="0.00">
                  <c:v>1.1390688269592715</c:v>
                </c:pt>
                <c:pt idx="422" formatCode="0.00">
                  <c:v>1.1392477826115015</c:v>
                </c:pt>
                <c:pt idx="423" formatCode="0.00">
                  <c:v>1.1394267382637315</c:v>
                </c:pt>
                <c:pt idx="424" formatCode="0.00">
                  <c:v>1.1396056939159616</c:v>
                </c:pt>
                <c:pt idx="425" formatCode="0.00">
                  <c:v>1.1397846495681916</c:v>
                </c:pt>
                <c:pt idx="426" formatCode="0.00">
                  <c:v>1.1399636052204216</c:v>
                </c:pt>
                <c:pt idx="427" formatCode="0.00">
                  <c:v>1.1401425608726516</c:v>
                </c:pt>
                <c:pt idx="428" formatCode="0.00">
                  <c:v>1.1403215165248817</c:v>
                </c:pt>
                <c:pt idx="429" formatCode="0.00">
                  <c:v>1.1405004721771117</c:v>
                </c:pt>
                <c:pt idx="430" formatCode="0.00">
                  <c:v>1.1406794278293417</c:v>
                </c:pt>
                <c:pt idx="431" formatCode="0.00">
                  <c:v>1.1408583834815718</c:v>
                </c:pt>
                <c:pt idx="432" formatCode="0.00">
                  <c:v>1.1410373391338018</c:v>
                </c:pt>
                <c:pt idx="433" formatCode="0.00">
                  <c:v>1.1412162947860318</c:v>
                </c:pt>
                <c:pt idx="434" formatCode="0.00">
                  <c:v>1.1413952504382618</c:v>
                </c:pt>
                <c:pt idx="435" formatCode="0.00">
                  <c:v>1.1415742060904919</c:v>
                </c:pt>
                <c:pt idx="436" formatCode="0.00">
                  <c:v>1.1417531617427219</c:v>
                </c:pt>
                <c:pt idx="437" formatCode="0.00">
                  <c:v>1.1419321173949519</c:v>
                </c:pt>
                <c:pt idx="438" formatCode="0.00">
                  <c:v>1.142111073047182</c:v>
                </c:pt>
                <c:pt idx="439" formatCode="0.00">
                  <c:v>1.142290028699412</c:v>
                </c:pt>
                <c:pt idx="440" formatCode="0.00">
                  <c:v>1.142468984351642</c:v>
                </c:pt>
                <c:pt idx="441" formatCode="0.00">
                  <c:v>1.142647940003872</c:v>
                </c:pt>
                <c:pt idx="442" formatCode="0.00">
                  <c:v>1.1428268956561021</c:v>
                </c:pt>
                <c:pt idx="443" formatCode="0.00">
                  <c:v>1.1430058513083321</c:v>
                </c:pt>
                <c:pt idx="444" formatCode="0.00">
                  <c:v>1.1431848069605621</c:v>
                </c:pt>
                <c:pt idx="445" formatCode="0.00">
                  <c:v>1.1433637626127922</c:v>
                </c:pt>
                <c:pt idx="446" formatCode="0.00">
                  <c:v>1.1435427182650222</c:v>
                </c:pt>
                <c:pt idx="447" formatCode="0.00">
                  <c:v>1.1437216739172522</c:v>
                </c:pt>
                <c:pt idx="448" formatCode="0.00">
                  <c:v>1.1439006295694822</c:v>
                </c:pt>
                <c:pt idx="449" formatCode="0.00">
                  <c:v>1.1440795852217123</c:v>
                </c:pt>
                <c:pt idx="450" formatCode="0.00">
                  <c:v>1.1442585408739423</c:v>
                </c:pt>
                <c:pt idx="451" formatCode="0.00">
                  <c:v>1.1444374965261723</c:v>
                </c:pt>
                <c:pt idx="452" formatCode="0.00">
                  <c:v>1.1446164521784024</c:v>
                </c:pt>
                <c:pt idx="453" formatCode="0.00">
                  <c:v>1.1447954078306324</c:v>
                </c:pt>
                <c:pt idx="454" formatCode="0.00">
                  <c:v>1.1449743634828624</c:v>
                </c:pt>
                <c:pt idx="455" formatCode="0.00">
                  <c:v>1.1451533191350924</c:v>
                </c:pt>
                <c:pt idx="456" formatCode="0.00">
                  <c:v>1.1453322747873225</c:v>
                </c:pt>
                <c:pt idx="457" formatCode="0.00">
                  <c:v>1.1455112304395525</c:v>
                </c:pt>
                <c:pt idx="458" formatCode="0.00">
                  <c:v>1.1456901860917825</c:v>
                </c:pt>
                <c:pt idx="459" formatCode="0.00">
                  <c:v>1.1458691417440128</c:v>
                </c:pt>
                <c:pt idx="460" formatCode="0.00">
                  <c:v>1.1459285788511062</c:v>
                </c:pt>
                <c:pt idx="461" formatCode="0.00">
                  <c:v>1.1459880159581997</c:v>
                </c:pt>
                <c:pt idx="462" formatCode="0.00">
                  <c:v>1.1460474530652931</c:v>
                </c:pt>
                <c:pt idx="463" formatCode="0.00">
                  <c:v>1.1461068901723865</c:v>
                </c:pt>
                <c:pt idx="464" formatCode="0.00">
                  <c:v>1.14616632727948</c:v>
                </c:pt>
                <c:pt idx="465" formatCode="0.00">
                  <c:v>1.1462257643865734</c:v>
                </c:pt>
                <c:pt idx="466" formatCode="0.00">
                  <c:v>1.1462852014936669</c:v>
                </c:pt>
                <c:pt idx="467" formatCode="0.00">
                  <c:v>1.1463446386007603</c:v>
                </c:pt>
                <c:pt idx="468" formatCode="0.00">
                  <c:v>1.1464040757078537</c:v>
                </c:pt>
                <c:pt idx="469" formatCode="0.00">
                  <c:v>1.1464635128149472</c:v>
                </c:pt>
                <c:pt idx="470" formatCode="0.00">
                  <c:v>1.1465229499220406</c:v>
                </c:pt>
                <c:pt idx="471" formatCode="0.00">
                  <c:v>1.1465823870291341</c:v>
                </c:pt>
                <c:pt idx="472" formatCode="0.00">
                  <c:v>1.1466418241362275</c:v>
                </c:pt>
                <c:pt idx="473" formatCode="0.00">
                  <c:v>1.1467012612433209</c:v>
                </c:pt>
                <c:pt idx="474" formatCode="0.00">
                  <c:v>1.1467606983504144</c:v>
                </c:pt>
                <c:pt idx="475" formatCode="0.00">
                  <c:v>1.1468201354575078</c:v>
                </c:pt>
                <c:pt idx="476" formatCode="0.00">
                  <c:v>1.1468795725646013</c:v>
                </c:pt>
                <c:pt idx="477" formatCode="0.00">
                  <c:v>1.1469390096716947</c:v>
                </c:pt>
                <c:pt idx="478" formatCode="0.00">
                  <c:v>1.1469984467787881</c:v>
                </c:pt>
                <c:pt idx="479" formatCode="0.00">
                  <c:v>1.1470578838858816</c:v>
                </c:pt>
                <c:pt idx="480" formatCode="0.00">
                  <c:v>1.147117320992975</c:v>
                </c:pt>
                <c:pt idx="481" formatCode="0.00">
                  <c:v>1.1471767581000685</c:v>
                </c:pt>
                <c:pt idx="482" formatCode="0.00">
                  <c:v>1.1472361952071619</c:v>
                </c:pt>
                <c:pt idx="483" formatCode="0.00">
                  <c:v>1.1472956323142554</c:v>
                </c:pt>
                <c:pt idx="484" formatCode="0.00">
                  <c:v>1.1473550694213488</c:v>
                </c:pt>
                <c:pt idx="485" formatCode="0.00">
                  <c:v>1.1474145065284422</c:v>
                </c:pt>
                <c:pt idx="486" formatCode="0.00">
                  <c:v>1.1474739436355357</c:v>
                </c:pt>
                <c:pt idx="487" formatCode="0.00">
                  <c:v>1.1475333807426291</c:v>
                </c:pt>
                <c:pt idx="488" formatCode="0.00">
                  <c:v>1.1475928178497226</c:v>
                </c:pt>
                <c:pt idx="489" formatCode="0.00">
                  <c:v>1.147652254956816</c:v>
                </c:pt>
                <c:pt idx="490" formatCode="0.00">
                  <c:v>1.1477116920639094</c:v>
                </c:pt>
                <c:pt idx="491" formatCode="0.00">
                  <c:v>1.1477711291710029</c:v>
                </c:pt>
                <c:pt idx="492" formatCode="0.00">
                  <c:v>1.1478305662780963</c:v>
                </c:pt>
                <c:pt idx="493" formatCode="0.00">
                  <c:v>1.1478900033851898</c:v>
                </c:pt>
                <c:pt idx="494" formatCode="0.00">
                  <c:v>1.1479494404922832</c:v>
                </c:pt>
                <c:pt idx="495" formatCode="0.00">
                  <c:v>1.1480088775993766</c:v>
                </c:pt>
                <c:pt idx="496" formatCode="0.00">
                  <c:v>1.1480683147064701</c:v>
                </c:pt>
                <c:pt idx="497" formatCode="0.00">
                  <c:v>1.1481277518135635</c:v>
                </c:pt>
                <c:pt idx="498" formatCode="0.00">
                  <c:v>1.148187188920657</c:v>
                </c:pt>
                <c:pt idx="499" formatCode="0.00">
                  <c:v>1.1482466260277504</c:v>
                </c:pt>
                <c:pt idx="500" formatCode="0.00">
                  <c:v>1.1483060631348438</c:v>
                </c:pt>
                <c:pt idx="501" formatCode="0.00">
                  <c:v>1.1483655002419373</c:v>
                </c:pt>
                <c:pt idx="502" formatCode="0.00">
                  <c:v>1.1484249373490307</c:v>
                </c:pt>
                <c:pt idx="503" formatCode="0.00">
                  <c:v>1.1484843744561242</c:v>
                </c:pt>
                <c:pt idx="504" formatCode="0.00">
                  <c:v>1.1485438115632176</c:v>
                </c:pt>
                <c:pt idx="505" formatCode="0.00">
                  <c:v>1.1486032486703111</c:v>
                </c:pt>
                <c:pt idx="506" formatCode="0.00">
                  <c:v>1.1486626857774045</c:v>
                </c:pt>
                <c:pt idx="507" formatCode="0.00">
                  <c:v>1.1487221228844979</c:v>
                </c:pt>
                <c:pt idx="508" formatCode="0.00">
                  <c:v>1.1487815599915914</c:v>
                </c:pt>
                <c:pt idx="509" formatCode="0.00">
                  <c:v>1.1488409970986848</c:v>
                </c:pt>
                <c:pt idx="510" formatCode="0.00">
                  <c:v>1.1489004342057783</c:v>
                </c:pt>
                <c:pt idx="511" formatCode="0.00">
                  <c:v>1.1489598713128717</c:v>
                </c:pt>
                <c:pt idx="512" formatCode="0.00">
                  <c:v>1.1490193084199651</c:v>
                </c:pt>
                <c:pt idx="513" formatCode="0.00">
                  <c:v>1.1490787455270586</c:v>
                </c:pt>
                <c:pt idx="514" formatCode="0.00">
                  <c:v>1.149138182634152</c:v>
                </c:pt>
                <c:pt idx="515" formatCode="0.00">
                  <c:v>1.1491976197412455</c:v>
                </c:pt>
                <c:pt idx="516" formatCode="0.00">
                  <c:v>1.1492570568483389</c:v>
                </c:pt>
                <c:pt idx="517" formatCode="0.00">
                  <c:v>1.1493164939554323</c:v>
                </c:pt>
                <c:pt idx="518" formatCode="0.00">
                  <c:v>1.1493759310625258</c:v>
                </c:pt>
                <c:pt idx="519" formatCode="0.00">
                  <c:v>1.1494353681696192</c:v>
                </c:pt>
                <c:pt idx="520" formatCode="0.00">
                  <c:v>1.1494948052767127</c:v>
                </c:pt>
                <c:pt idx="521" formatCode="0.00">
                  <c:v>1.1495542423838061</c:v>
                </c:pt>
                <c:pt idx="522" formatCode="0.00">
                  <c:v>1.1496136794908995</c:v>
                </c:pt>
                <c:pt idx="523" formatCode="0.00">
                  <c:v>1.149673116597993</c:v>
                </c:pt>
                <c:pt idx="524" formatCode="0.00">
                  <c:v>1.1497325537050864</c:v>
                </c:pt>
                <c:pt idx="525" formatCode="0.00">
                  <c:v>1.1497919908121799</c:v>
                </c:pt>
                <c:pt idx="526" formatCode="0.00">
                  <c:v>1.1498514279192733</c:v>
                </c:pt>
                <c:pt idx="527" formatCode="0.00">
                  <c:v>1.1499108650263667</c:v>
                </c:pt>
                <c:pt idx="528" formatCode="0.00">
                  <c:v>1.1499703021334602</c:v>
                </c:pt>
                <c:pt idx="529" formatCode="0.00">
                  <c:v>1.1500297392405536</c:v>
                </c:pt>
                <c:pt idx="530" formatCode="0.00">
                  <c:v>1.1500891763476471</c:v>
                </c:pt>
                <c:pt idx="531" formatCode="0.00">
                  <c:v>1.1501486134547405</c:v>
                </c:pt>
                <c:pt idx="532" formatCode="0.00">
                  <c:v>1.150208050561834</c:v>
                </c:pt>
                <c:pt idx="533" formatCode="0.00">
                  <c:v>1.1502674876689274</c:v>
                </c:pt>
                <c:pt idx="534" formatCode="0.00">
                  <c:v>1.1503269247760208</c:v>
                </c:pt>
                <c:pt idx="535" formatCode="0.00">
                  <c:v>1.1503863618831143</c:v>
                </c:pt>
                <c:pt idx="536" formatCode="0.00">
                  <c:v>1.1504457989902077</c:v>
                </c:pt>
                <c:pt idx="537" formatCode="0.00">
                  <c:v>1.1505052360973012</c:v>
                </c:pt>
                <c:pt idx="538" formatCode="0.00">
                  <c:v>1.1505646732043946</c:v>
                </c:pt>
                <c:pt idx="539" formatCode="0.00">
                  <c:v>1.150624110311488</c:v>
                </c:pt>
                <c:pt idx="540" formatCode="0.00">
                  <c:v>1.1506835474185815</c:v>
                </c:pt>
                <c:pt idx="541" formatCode="0.00">
                  <c:v>1.1507429845256749</c:v>
                </c:pt>
                <c:pt idx="542" formatCode="0.00">
                  <c:v>1.1508024216327684</c:v>
                </c:pt>
                <c:pt idx="543" formatCode="0.00">
                  <c:v>1.1508618587398618</c:v>
                </c:pt>
                <c:pt idx="544" formatCode="0.00">
                  <c:v>1.1509212958469552</c:v>
                </c:pt>
                <c:pt idx="545" formatCode="0.00">
                  <c:v>1.1509807329540487</c:v>
                </c:pt>
                <c:pt idx="546" formatCode="0.00">
                  <c:v>1.1510401700611421</c:v>
                </c:pt>
                <c:pt idx="547" formatCode="0.00">
                  <c:v>1.1510996071682356</c:v>
                </c:pt>
                <c:pt idx="548" formatCode="0.00">
                  <c:v>1.151159044275329</c:v>
                </c:pt>
                <c:pt idx="549" formatCode="0.00">
                  <c:v>1.1512184813824224</c:v>
                </c:pt>
                <c:pt idx="550" formatCode="0.00">
                  <c:v>1.1512779184895232</c:v>
                </c:pt>
                <c:pt idx="551" formatCode="0.00">
                  <c:v>1.1513224123221217</c:v>
                </c:pt>
                <c:pt idx="552" formatCode="0.00">
                  <c:v>1.1513669061547203</c:v>
                </c:pt>
                <c:pt idx="553" formatCode="0.00">
                  <c:v>1.1514113999873188</c:v>
                </c:pt>
                <c:pt idx="554" formatCode="0.00">
                  <c:v>1.1514558938199173</c:v>
                </c:pt>
                <c:pt idx="555" formatCode="0.00">
                  <c:v>1.1515003876525158</c:v>
                </c:pt>
                <c:pt idx="556" formatCode="0.00">
                  <c:v>1.1515448814851144</c:v>
                </c:pt>
                <c:pt idx="557" formatCode="0.00">
                  <c:v>1.1515893753177129</c:v>
                </c:pt>
                <c:pt idx="558" formatCode="0.00">
                  <c:v>1.1516338691503114</c:v>
                </c:pt>
                <c:pt idx="559" formatCode="0.00">
                  <c:v>1.1516783629829099</c:v>
                </c:pt>
                <c:pt idx="560" formatCode="0.00">
                  <c:v>1.1517228568155085</c:v>
                </c:pt>
                <c:pt idx="561" formatCode="0.00">
                  <c:v>1.151767350648107</c:v>
                </c:pt>
                <c:pt idx="562" formatCode="0.00">
                  <c:v>1.1518118444807055</c:v>
                </c:pt>
                <c:pt idx="563" formatCode="0.00">
                  <c:v>1.151856338313304</c:v>
                </c:pt>
                <c:pt idx="564" formatCode="0.00">
                  <c:v>1.1519008321459026</c:v>
                </c:pt>
                <c:pt idx="565" formatCode="0.00">
                  <c:v>1.1519453259785011</c:v>
                </c:pt>
                <c:pt idx="566" formatCode="0.00">
                  <c:v>1.1519898198110996</c:v>
                </c:pt>
                <c:pt idx="567" formatCode="0.00">
                  <c:v>1.1520343136436981</c:v>
                </c:pt>
                <c:pt idx="568" formatCode="0.00">
                  <c:v>1.1520788074762967</c:v>
                </c:pt>
                <c:pt idx="569" formatCode="0.00">
                  <c:v>1.1521233013088952</c:v>
                </c:pt>
                <c:pt idx="570" formatCode="0.00">
                  <c:v>1.1521677951414937</c:v>
                </c:pt>
                <c:pt idx="571" formatCode="0.00">
                  <c:v>1.1522122889740922</c:v>
                </c:pt>
                <c:pt idx="572" formatCode="0.00">
                  <c:v>1.1522567828066907</c:v>
                </c:pt>
                <c:pt idx="573" formatCode="0.00">
                  <c:v>1.1523012766392893</c:v>
                </c:pt>
                <c:pt idx="574" formatCode="0.00">
                  <c:v>1.1523457704718878</c:v>
                </c:pt>
                <c:pt idx="575" formatCode="0.00">
                  <c:v>1.1523902643044863</c:v>
                </c:pt>
                <c:pt idx="576" formatCode="0.00">
                  <c:v>1.1524347581370848</c:v>
                </c:pt>
                <c:pt idx="577" formatCode="0.00">
                  <c:v>1.1524792519696834</c:v>
                </c:pt>
                <c:pt idx="578" formatCode="0.00">
                  <c:v>1.1525237458022819</c:v>
                </c:pt>
                <c:pt idx="579" formatCode="0.00">
                  <c:v>1.1525682396348804</c:v>
                </c:pt>
                <c:pt idx="580" formatCode="0.00">
                  <c:v>1.1526127334674789</c:v>
                </c:pt>
                <c:pt idx="581" formatCode="0.00">
                  <c:v>1.1526572273000775</c:v>
                </c:pt>
                <c:pt idx="582" formatCode="0.00">
                  <c:v>1.152701721132676</c:v>
                </c:pt>
                <c:pt idx="583" formatCode="0.00">
                  <c:v>1.1527462149652745</c:v>
                </c:pt>
                <c:pt idx="584" formatCode="0.00">
                  <c:v>1.152790708797873</c:v>
                </c:pt>
                <c:pt idx="585" formatCode="0.00">
                  <c:v>1.1528352026304716</c:v>
                </c:pt>
                <c:pt idx="586" formatCode="0.00">
                  <c:v>1.1528796964630701</c:v>
                </c:pt>
                <c:pt idx="587" formatCode="0.00">
                  <c:v>1.1529241902956686</c:v>
                </c:pt>
                <c:pt idx="588" formatCode="0.00">
                  <c:v>1.1529686841282671</c:v>
                </c:pt>
                <c:pt idx="589" formatCode="0.00">
                  <c:v>1.1530131779608657</c:v>
                </c:pt>
                <c:pt idx="590" formatCode="0.00">
                  <c:v>1.1530576717934642</c:v>
                </c:pt>
                <c:pt idx="591" formatCode="0.00">
                  <c:v>1.1531021656260627</c:v>
                </c:pt>
                <c:pt idx="592" formatCode="0.00">
                  <c:v>1.1531466594586612</c:v>
                </c:pt>
                <c:pt idx="593" formatCode="0.00">
                  <c:v>1.1531911532912598</c:v>
                </c:pt>
                <c:pt idx="594" formatCode="0.00">
                  <c:v>1.1532356471238583</c:v>
                </c:pt>
                <c:pt idx="595" formatCode="0.00">
                  <c:v>1.1532801409564568</c:v>
                </c:pt>
                <c:pt idx="596" formatCode="0.00">
                  <c:v>1.1533246347890553</c:v>
                </c:pt>
                <c:pt idx="597" formatCode="0.00">
                  <c:v>1.1533691286216539</c:v>
                </c:pt>
                <c:pt idx="598" formatCode="0.00">
                  <c:v>1.1534136224542524</c:v>
                </c:pt>
                <c:pt idx="599" formatCode="0.00">
                  <c:v>1.1534581162868509</c:v>
                </c:pt>
                <c:pt idx="600" formatCode="0.00">
                  <c:v>1.1535026101194494</c:v>
                </c:pt>
                <c:pt idx="601" formatCode="0.00">
                  <c:v>1.153547103952048</c:v>
                </c:pt>
                <c:pt idx="602" formatCode="0.00">
                  <c:v>1.1535915977846465</c:v>
                </c:pt>
                <c:pt idx="603" formatCode="0.00">
                  <c:v>1.153636091617245</c:v>
                </c:pt>
                <c:pt idx="604" formatCode="0.00">
                  <c:v>1.1536805854498435</c:v>
                </c:pt>
                <c:pt idx="605" formatCode="0.00">
                  <c:v>1.1537250792824421</c:v>
                </c:pt>
                <c:pt idx="606" formatCode="0.00">
                  <c:v>1.1537695731150406</c:v>
                </c:pt>
                <c:pt idx="607" formatCode="0.00">
                  <c:v>1.1538140669476391</c:v>
                </c:pt>
                <c:pt idx="608" formatCode="0.00">
                  <c:v>1.1538585607802376</c:v>
                </c:pt>
                <c:pt idx="609" formatCode="0.00">
                  <c:v>1.1539030546128362</c:v>
                </c:pt>
                <c:pt idx="610" formatCode="0.00">
                  <c:v>1.1539475484454347</c:v>
                </c:pt>
                <c:pt idx="611" formatCode="0.00">
                  <c:v>1.1539920422780332</c:v>
                </c:pt>
                <c:pt idx="612" formatCode="0.00">
                  <c:v>1.1540365361106317</c:v>
                </c:pt>
                <c:pt idx="613" formatCode="0.00">
                  <c:v>1.1540810299432303</c:v>
                </c:pt>
                <c:pt idx="614" formatCode="0.00">
                  <c:v>1.1541255237758288</c:v>
                </c:pt>
                <c:pt idx="615" formatCode="0.00">
                  <c:v>1.1541700176084273</c:v>
                </c:pt>
                <c:pt idx="616" formatCode="0.00">
                  <c:v>1.1542145114410258</c:v>
                </c:pt>
                <c:pt idx="617" formatCode="0.00">
                  <c:v>1.1542590052736243</c:v>
                </c:pt>
                <c:pt idx="618" formatCode="0.00">
                  <c:v>1.1543034991062229</c:v>
                </c:pt>
                <c:pt idx="619" formatCode="0.00">
                  <c:v>1.1543479929388214</c:v>
                </c:pt>
                <c:pt idx="620" formatCode="0.00">
                  <c:v>1.1543924867714199</c:v>
                </c:pt>
                <c:pt idx="621" formatCode="0.00">
                  <c:v>1.1544369806040184</c:v>
                </c:pt>
                <c:pt idx="622" formatCode="0.00">
                  <c:v>1.154481474436617</c:v>
                </c:pt>
                <c:pt idx="623" formatCode="0.00">
                  <c:v>1.1545259682692155</c:v>
                </c:pt>
                <c:pt idx="624" formatCode="0.00">
                  <c:v>1.154570462101814</c:v>
                </c:pt>
                <c:pt idx="625" formatCode="0.00">
                  <c:v>1.1546149559344125</c:v>
                </c:pt>
                <c:pt idx="626" formatCode="0.00">
                  <c:v>1.1546594497670111</c:v>
                </c:pt>
                <c:pt idx="627" formatCode="0.00">
                  <c:v>1.1547039435996096</c:v>
                </c:pt>
                <c:pt idx="628" formatCode="0.00">
                  <c:v>1.1547484374322081</c:v>
                </c:pt>
                <c:pt idx="629" formatCode="0.00">
                  <c:v>1.1547929312648066</c:v>
                </c:pt>
                <c:pt idx="630" formatCode="0.00">
                  <c:v>1.1548374250974052</c:v>
                </c:pt>
                <c:pt idx="631" formatCode="0.00">
                  <c:v>1.1548819189300037</c:v>
                </c:pt>
                <c:pt idx="632" formatCode="0.00">
                  <c:v>1.1549264127626022</c:v>
                </c:pt>
                <c:pt idx="633" formatCode="0.00">
                  <c:v>1.1549709065952007</c:v>
                </c:pt>
                <c:pt idx="634" formatCode="0.00">
                  <c:v>1.1550154004277993</c:v>
                </c:pt>
                <c:pt idx="635" formatCode="0.00">
                  <c:v>1.1550598942603978</c:v>
                </c:pt>
                <c:pt idx="636" formatCode="0.00">
                  <c:v>1.1551043880929963</c:v>
                </c:pt>
                <c:pt idx="637" formatCode="0.00">
                  <c:v>1.1551488819255948</c:v>
                </c:pt>
                <c:pt idx="638" formatCode="0.00">
                  <c:v>1.1551933757581934</c:v>
                </c:pt>
                <c:pt idx="639" formatCode="0.00">
                  <c:v>1.1552378695907919</c:v>
                </c:pt>
                <c:pt idx="640" formatCode="0.00">
                  <c:v>1.1552823634233904</c:v>
                </c:pt>
                <c:pt idx="641" formatCode="0.00">
                  <c:v>1.1553268572559889</c:v>
                </c:pt>
                <c:pt idx="642" formatCode="0.00">
                  <c:v>1.1553713510885875</c:v>
                </c:pt>
                <c:pt idx="643" formatCode="0.00">
                  <c:v>1.155415844921186</c:v>
                </c:pt>
                <c:pt idx="644" formatCode="0.00">
                  <c:v>1.1554603387537845</c:v>
                </c:pt>
                <c:pt idx="645" formatCode="0.00">
                  <c:v>1.155504832586383</c:v>
                </c:pt>
                <c:pt idx="646" formatCode="0.00">
                  <c:v>1.1555493264189816</c:v>
                </c:pt>
                <c:pt idx="647" formatCode="0.00">
                  <c:v>1.1555938202515801</c:v>
                </c:pt>
                <c:pt idx="648" formatCode="0.00">
                  <c:v>1.1556383140841786</c:v>
                </c:pt>
                <c:pt idx="649" formatCode="0.00">
                  <c:v>1.1556828079167771</c:v>
                </c:pt>
                <c:pt idx="650" formatCode="0.00">
                  <c:v>1.1557273017493757</c:v>
                </c:pt>
                <c:pt idx="651" formatCode="0.00">
                  <c:v>1.1557717955819742</c:v>
                </c:pt>
                <c:pt idx="652" formatCode="0.00">
                  <c:v>1.1558162894145727</c:v>
                </c:pt>
                <c:pt idx="653" formatCode="0.00">
                  <c:v>1.1558607832471712</c:v>
                </c:pt>
                <c:pt idx="654" formatCode="0.00">
                  <c:v>1.1559052770797698</c:v>
                </c:pt>
                <c:pt idx="655" formatCode="0.00">
                  <c:v>1.1559497709123683</c:v>
                </c:pt>
                <c:pt idx="656" formatCode="0.00">
                  <c:v>1.1559942647449668</c:v>
                </c:pt>
                <c:pt idx="657" formatCode="0.00">
                  <c:v>1.1560387585775653</c:v>
                </c:pt>
                <c:pt idx="658" formatCode="0.00">
                  <c:v>1.1560832524101639</c:v>
                </c:pt>
                <c:pt idx="659" formatCode="0.00">
                  <c:v>1.1561277462427624</c:v>
                </c:pt>
                <c:pt idx="660" formatCode="0.00">
                  <c:v>1.1561722400753609</c:v>
                </c:pt>
                <c:pt idx="661" formatCode="0.00">
                  <c:v>1.1562167339079594</c:v>
                </c:pt>
                <c:pt idx="662" formatCode="0.00">
                  <c:v>1.156261227740558</c:v>
                </c:pt>
                <c:pt idx="663" formatCode="0.00">
                  <c:v>1.1563057215731565</c:v>
                </c:pt>
                <c:pt idx="664" formatCode="0.00">
                  <c:v>1.156350215405755</c:v>
                </c:pt>
                <c:pt idx="665" formatCode="0.00">
                  <c:v>1.1563947092383535</c:v>
                </c:pt>
                <c:pt idx="666" formatCode="0.00">
                  <c:v>1.156439203070952</c:v>
                </c:pt>
                <c:pt idx="667" formatCode="0.00">
                  <c:v>1.1564836969035506</c:v>
                </c:pt>
                <c:pt idx="668" formatCode="0.00">
                  <c:v>1.1565281907361491</c:v>
                </c:pt>
                <c:pt idx="669" formatCode="0.00">
                  <c:v>1.1565726845687476</c:v>
                </c:pt>
                <c:pt idx="670" formatCode="0.00">
                  <c:v>1.1566171784013461</c:v>
                </c:pt>
                <c:pt idx="671" formatCode="0.00">
                  <c:v>1.1566616722339447</c:v>
                </c:pt>
                <c:pt idx="672" formatCode="0.00">
                  <c:v>1.1567061660665432</c:v>
                </c:pt>
                <c:pt idx="673" formatCode="0.00">
                  <c:v>1.1567506598991417</c:v>
                </c:pt>
                <c:pt idx="674" formatCode="0.00">
                  <c:v>1.1567951537317402</c:v>
                </c:pt>
                <c:pt idx="675" formatCode="0.00">
                  <c:v>1.1568396475643388</c:v>
                </c:pt>
                <c:pt idx="676" formatCode="0.00">
                  <c:v>1.1568841413969373</c:v>
                </c:pt>
                <c:pt idx="677" formatCode="0.00">
                  <c:v>1.1569286352295358</c:v>
                </c:pt>
                <c:pt idx="678" formatCode="0.00">
                  <c:v>1.1569731290621343</c:v>
                </c:pt>
                <c:pt idx="679" formatCode="0.00">
                  <c:v>1.1570176228947329</c:v>
                </c:pt>
                <c:pt idx="680" formatCode="0.00">
                  <c:v>1.1570621167273314</c:v>
                </c:pt>
                <c:pt idx="681" formatCode="0.00">
                  <c:v>1.1571066105599299</c:v>
                </c:pt>
                <c:pt idx="682" formatCode="0.00">
                  <c:v>1.1571511043925284</c:v>
                </c:pt>
                <c:pt idx="683" formatCode="0.00">
                  <c:v>1.157195598225127</c:v>
                </c:pt>
                <c:pt idx="684" formatCode="0.00">
                  <c:v>1.1572400920577255</c:v>
                </c:pt>
                <c:pt idx="685" formatCode="0.00">
                  <c:v>1.157284585890324</c:v>
                </c:pt>
                <c:pt idx="686" formatCode="0.00">
                  <c:v>1.1573290797229225</c:v>
                </c:pt>
                <c:pt idx="687" formatCode="0.00">
                  <c:v>1.1573735735555211</c:v>
                </c:pt>
                <c:pt idx="688" formatCode="0.00">
                  <c:v>1.1574180673881196</c:v>
                </c:pt>
                <c:pt idx="689" formatCode="0.00">
                  <c:v>1.1574625612207181</c:v>
                </c:pt>
                <c:pt idx="690" formatCode="0.00">
                  <c:v>1.1575070550533166</c:v>
                </c:pt>
                <c:pt idx="691" formatCode="0.00">
                  <c:v>1.1575515488859152</c:v>
                </c:pt>
                <c:pt idx="692" formatCode="0.00">
                  <c:v>1.1575960427185137</c:v>
                </c:pt>
                <c:pt idx="693" formatCode="0.00">
                  <c:v>1.1576405365511122</c:v>
                </c:pt>
                <c:pt idx="694" formatCode="0.00">
                  <c:v>1.1576850303837107</c:v>
                </c:pt>
                <c:pt idx="695" formatCode="0.00">
                  <c:v>1.1577295242163093</c:v>
                </c:pt>
                <c:pt idx="696" formatCode="0.00">
                  <c:v>1.1577740180489078</c:v>
                </c:pt>
                <c:pt idx="697" formatCode="0.00">
                  <c:v>1.1578185118815063</c:v>
                </c:pt>
                <c:pt idx="698" formatCode="0.00">
                  <c:v>1.1578630057141048</c:v>
                </c:pt>
                <c:pt idx="699" formatCode="0.00">
                  <c:v>1.1579074995467034</c:v>
                </c:pt>
                <c:pt idx="700" formatCode="0.00">
                  <c:v>1.1579519933793019</c:v>
                </c:pt>
                <c:pt idx="701" formatCode="0.00">
                  <c:v>1.1579964872119004</c:v>
                </c:pt>
                <c:pt idx="702" formatCode="0.00">
                  <c:v>1.1580409810444989</c:v>
                </c:pt>
                <c:pt idx="703" formatCode="0.00">
                  <c:v>1.1580854748770975</c:v>
                </c:pt>
                <c:pt idx="704" formatCode="0.00">
                  <c:v>1.158129968709696</c:v>
                </c:pt>
                <c:pt idx="705" formatCode="0.00">
                  <c:v>1.1581744625422945</c:v>
                </c:pt>
                <c:pt idx="706" formatCode="0.00">
                  <c:v>1.158218956374893</c:v>
                </c:pt>
                <c:pt idx="707" formatCode="0.00">
                  <c:v>1.1582634502074916</c:v>
                </c:pt>
                <c:pt idx="708" formatCode="0.00">
                  <c:v>1.1583079440400901</c:v>
                </c:pt>
                <c:pt idx="709" formatCode="0.00">
                  <c:v>1.1583524378726886</c:v>
                </c:pt>
                <c:pt idx="710" formatCode="0.00">
                  <c:v>1.1583969317052871</c:v>
                </c:pt>
                <c:pt idx="711" formatCode="0.00">
                  <c:v>1.1584414255378856</c:v>
                </c:pt>
                <c:pt idx="712" formatCode="0.00">
                  <c:v>1.1584859193704842</c:v>
                </c:pt>
                <c:pt idx="713" formatCode="0.00">
                  <c:v>1.1585304132030827</c:v>
                </c:pt>
                <c:pt idx="714" formatCode="0.00">
                  <c:v>1.1585749070356812</c:v>
                </c:pt>
                <c:pt idx="715" formatCode="0.00">
                  <c:v>1.1586194008682797</c:v>
                </c:pt>
                <c:pt idx="716" formatCode="0.00">
                  <c:v>1.1586638947008783</c:v>
                </c:pt>
                <c:pt idx="717" formatCode="0.00">
                  <c:v>1.1587083885334768</c:v>
                </c:pt>
                <c:pt idx="718" formatCode="0.00">
                  <c:v>1.1587528823660753</c:v>
                </c:pt>
                <c:pt idx="719" formatCode="0.00">
                  <c:v>1.1587973761986738</c:v>
                </c:pt>
                <c:pt idx="720" formatCode="0.00">
                  <c:v>1.1588418700312724</c:v>
                </c:pt>
                <c:pt idx="721" formatCode="0.00">
                  <c:v>1.1588863638638709</c:v>
                </c:pt>
                <c:pt idx="722" formatCode="0.00">
                  <c:v>1.1589308576964694</c:v>
                </c:pt>
                <c:pt idx="723" formatCode="0.00">
                  <c:v>1.1589753515290679</c:v>
                </c:pt>
                <c:pt idx="724" formatCode="0.00">
                  <c:v>1.1590198453616665</c:v>
                </c:pt>
                <c:pt idx="725" formatCode="0.00">
                  <c:v>1.159064339194265</c:v>
                </c:pt>
                <c:pt idx="726" formatCode="0.00">
                  <c:v>1.1591088330268635</c:v>
                </c:pt>
                <c:pt idx="727" formatCode="0.00">
                  <c:v>1.159153326859462</c:v>
                </c:pt>
                <c:pt idx="728" formatCode="0.00">
                  <c:v>1.1591978206920606</c:v>
                </c:pt>
                <c:pt idx="729" formatCode="0.00">
                  <c:v>1.1592423145246591</c:v>
                </c:pt>
                <c:pt idx="730" formatCode="0.00">
                  <c:v>1.1592868083572576</c:v>
                </c:pt>
                <c:pt idx="731" formatCode="0.00">
                  <c:v>1.1593313021898561</c:v>
                </c:pt>
                <c:pt idx="732" formatCode="0.00">
                  <c:v>1.1593757960224547</c:v>
                </c:pt>
                <c:pt idx="733" formatCode="#,##0.00_);\(#,##0.00\)">
                  <c:v>1.1594202898550725</c:v>
                </c:pt>
              </c:numCache>
            </c:numRef>
          </c:val>
          <c:smooth val="0"/>
          <c:extLst>
            <c:ext xmlns:c16="http://schemas.microsoft.com/office/drawing/2014/chart" uri="{C3380CC4-5D6E-409C-BE32-E72D297353CC}">
              <c16:uniqueId val="{00000005-95BA-4ACF-8A5D-25565C9FA228}"/>
            </c:ext>
          </c:extLst>
        </c:ser>
        <c:dLbls>
          <c:showLegendKey val="0"/>
          <c:showVal val="0"/>
          <c:showCatName val="0"/>
          <c:showSerName val="0"/>
          <c:showPercent val="0"/>
          <c:showBubbleSize val="0"/>
        </c:dLbls>
        <c:marker val="1"/>
        <c:smooth val="0"/>
        <c:axId val="1084510488"/>
        <c:axId val="1"/>
      </c:lineChart>
      <c:dateAx>
        <c:axId val="1084510488"/>
        <c:scaling>
          <c:orientation val="minMax"/>
          <c:max val="44076"/>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vert="horz"/>
          <a:lstStyle/>
          <a:p>
            <a:pPr>
              <a:defRPr sz="800"/>
            </a:pPr>
            <a:endParaRPr lang="en-US"/>
          </a:p>
        </c:txPr>
        <c:crossAx val="1"/>
        <c:crosses val="autoZero"/>
        <c:auto val="1"/>
        <c:lblOffset val="100"/>
        <c:baseTimeUnit val="days"/>
        <c:majorUnit val="6"/>
        <c:majorTimeUnit val="months"/>
      </c:dateAx>
      <c:valAx>
        <c:axId val="1"/>
        <c:scaling>
          <c:orientation val="minMax"/>
          <c:max val="1.3"/>
          <c:min val="1.04"/>
        </c:scaling>
        <c:delete val="0"/>
        <c:axPos val="l"/>
        <c:numFmt formatCode="[$€-2]\ #,##0.00" sourceLinked="0"/>
        <c:majorTickMark val="none"/>
        <c:minorTickMark val="none"/>
        <c:tickLblPos val="nextTo"/>
        <c:spPr>
          <a:noFill/>
          <a:ln>
            <a:noFill/>
          </a:ln>
          <a:effectLst/>
        </c:spPr>
        <c:txPr>
          <a:bodyPr rot="-60000000" vert="horz"/>
          <a:lstStyle/>
          <a:p>
            <a:pPr>
              <a:defRPr sz="800"/>
            </a:pPr>
            <a:endParaRPr lang="en-US"/>
          </a:p>
        </c:txPr>
        <c:crossAx val="1084510488"/>
        <c:crosses val="autoZero"/>
        <c:crossBetween val="between"/>
        <c:majorUnit val="4.0000000000000008E-2"/>
      </c:valAx>
      <c:spPr>
        <a:noFill/>
        <a:ln w="25400">
          <a:noFill/>
        </a:ln>
      </c:spPr>
    </c:plotArea>
    <c:legend>
      <c:legendPos val="b"/>
      <c:legendEntry>
        <c:idx val="2"/>
        <c:delete val="1"/>
      </c:legendEntry>
      <c:legendEntry>
        <c:idx val="3"/>
        <c:delete val="1"/>
      </c:legendEntry>
      <c:layout>
        <c:manualLayout>
          <c:xMode val="edge"/>
          <c:yMode val="edge"/>
          <c:x val="0.13886340653566534"/>
          <c:y val="3.3805432935813146E-2"/>
          <c:w val="0.62779327985912781"/>
          <c:h val="0.24891369495713794"/>
        </c:manualLayout>
      </c:layout>
      <c:overlay val="0"/>
      <c:spPr>
        <a:noFill/>
        <a:ln>
          <a:noFill/>
        </a:ln>
        <a:effectLst/>
      </c:spPr>
      <c:txPr>
        <a:bodyPr rot="0" vert="horz"/>
        <a:lstStyle/>
        <a:p>
          <a:pPr>
            <a:defRPr sz="700"/>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17634561472172E-2"/>
          <c:y val="8.7776742964469426E-2"/>
          <c:w val="0.8760235599608458"/>
          <c:h val="0.74984895373462968"/>
        </c:manualLayout>
      </c:layout>
      <c:barChart>
        <c:barDir val="col"/>
        <c:grouping val="clustered"/>
        <c:varyColors val="0"/>
        <c:ser>
          <c:idx val="0"/>
          <c:order val="0"/>
          <c:spPr>
            <a:solidFill>
              <a:srgbClr val="FFDD00"/>
            </a:solidFill>
            <a:ln>
              <a:noFill/>
            </a:ln>
            <a:effectLst>
              <a:outerShdw blurRad="57150" dist="19050" dir="5400000" algn="ctr" rotWithShape="0">
                <a:srgbClr val="000000">
                  <a:alpha val="63000"/>
                </a:srgbClr>
              </a:outerShdw>
            </a:effectLst>
          </c:spPr>
          <c:invertIfNegative val="0"/>
          <c:dLbls>
            <c:numFmt formatCode="[$€-2]\ #,##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Sheet2!$A$2:$A$7</c:f>
              <c:numCache>
                <c:formatCode>General</c:formatCode>
                <c:ptCount val="6"/>
                <c:pt idx="0">
                  <c:v>2014</c:v>
                </c:pt>
                <c:pt idx="1">
                  <c:v>2015</c:v>
                </c:pt>
                <c:pt idx="2">
                  <c:v>2016</c:v>
                </c:pt>
                <c:pt idx="3">
                  <c:v>2017</c:v>
                </c:pt>
                <c:pt idx="4">
                  <c:v>2018</c:v>
                </c:pt>
                <c:pt idx="5">
                  <c:v>2019</c:v>
                </c:pt>
              </c:numCache>
            </c:numRef>
          </c:cat>
          <c:val>
            <c:numRef>
              <c:f>Sheet2!$B$2:$B$7</c:f>
              <c:numCache>
                <c:formatCode>General</c:formatCode>
                <c:ptCount val="6"/>
                <c:pt idx="0">
                  <c:v>1.24</c:v>
                </c:pt>
                <c:pt idx="1">
                  <c:v>1.38</c:v>
                </c:pt>
                <c:pt idx="2">
                  <c:v>1.22</c:v>
                </c:pt>
                <c:pt idx="3">
                  <c:v>1.1399999999999999</c:v>
                </c:pt>
                <c:pt idx="4">
                  <c:v>1.1299999999999999</c:v>
                </c:pt>
                <c:pt idx="5">
                  <c:v>1.1499999999999999</c:v>
                </c:pt>
              </c:numCache>
            </c:numRef>
          </c:val>
          <c:extLst>
            <c:ext xmlns:c16="http://schemas.microsoft.com/office/drawing/2014/chart" uri="{C3380CC4-5D6E-409C-BE32-E72D297353CC}">
              <c16:uniqueId val="{00000000-2CB0-46A0-B57A-DE68C55670B7}"/>
            </c:ext>
          </c:extLst>
        </c:ser>
        <c:dLbls>
          <c:showLegendKey val="0"/>
          <c:showVal val="0"/>
          <c:showCatName val="0"/>
          <c:showSerName val="0"/>
          <c:showPercent val="0"/>
          <c:showBubbleSize val="0"/>
        </c:dLbls>
        <c:gapWidth val="48"/>
        <c:overlap val="-24"/>
        <c:axId val="950782952"/>
        <c:axId val="950779016"/>
      </c:barChart>
      <c:catAx>
        <c:axId val="9507829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50779016"/>
        <c:crosses val="autoZero"/>
        <c:auto val="1"/>
        <c:lblAlgn val="ctr"/>
        <c:lblOffset val="100"/>
        <c:noMultiLvlLbl val="0"/>
      </c:catAx>
      <c:valAx>
        <c:axId val="950779016"/>
        <c:scaling>
          <c:orientation val="minMax"/>
          <c:min val="1.05"/>
        </c:scaling>
        <c:delete val="1"/>
        <c:axPos val="l"/>
        <c:numFmt formatCode="[$€-2]\ #,##0.00" sourceLinked="0"/>
        <c:majorTickMark val="none"/>
        <c:minorTickMark val="none"/>
        <c:tickLblPos val="nextTo"/>
        <c:crossAx val="95078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0.0692</cdr:x>
      <cdr:y>0.52211</cdr:y>
    </cdr:from>
    <cdr:to>
      <cdr:x>0.95263</cdr:x>
      <cdr:y>0.52211</cdr:y>
    </cdr:to>
    <cdr:cxnSp macro="">
      <cdr:nvCxnSpPr>
        <cdr:cNvPr id="3" name="Straight Connector 2">
          <a:extLst xmlns:a="http://schemas.openxmlformats.org/drawingml/2006/main">
            <a:ext uri="{FF2B5EF4-FFF2-40B4-BE49-F238E27FC236}">
              <a16:creationId xmlns:a16="http://schemas.microsoft.com/office/drawing/2014/main" id="{FA18A3B8-6712-4431-9AD5-0E71612EA163}"/>
            </a:ext>
          </a:extLst>
        </cdr:cNvPr>
        <cdr:cNvCxnSpPr/>
      </cdr:nvCxnSpPr>
      <cdr:spPr>
        <a:xfrm xmlns:a="http://schemas.openxmlformats.org/drawingml/2006/main">
          <a:off x="306248" y="1190485"/>
          <a:ext cx="3909474"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0.894</cdr:x>
      <cdr:y>0.37364</cdr:y>
    </cdr:from>
    <cdr:to>
      <cdr:x>0.94526</cdr:x>
      <cdr:y>0.46124</cdr:y>
    </cdr:to>
    <cdr:sp macro="" textlink="">
      <cdr:nvSpPr>
        <cdr:cNvPr id="6" name="Oval 5">
          <a:extLst xmlns:a="http://schemas.openxmlformats.org/drawingml/2006/main">
            <a:ext uri="{FF2B5EF4-FFF2-40B4-BE49-F238E27FC236}">
              <a16:creationId xmlns:a16="http://schemas.microsoft.com/office/drawing/2014/main" id="{73B6BC36-7BF1-42B1-AADF-28EF71672E39}"/>
            </a:ext>
          </a:extLst>
        </cdr:cNvPr>
        <cdr:cNvSpPr/>
      </cdr:nvSpPr>
      <cdr:spPr>
        <a:xfrm xmlns:a="http://schemas.openxmlformats.org/drawingml/2006/main">
          <a:off x="3956283" y="851952"/>
          <a:ext cx="226827" cy="199750"/>
        </a:xfrm>
        <a:prstGeom xmlns:a="http://schemas.openxmlformats.org/drawingml/2006/main" prst="ellipse">
          <a:avLst/>
        </a:prstGeom>
        <a:solidFill xmlns:a="http://schemas.openxmlformats.org/drawingml/2006/main">
          <a:schemeClr val="accent4">
            <a:alpha val="5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0.79598</cdr:x>
      <cdr:y>0.29326</cdr:y>
    </cdr:from>
    <cdr:to>
      <cdr:x>0.84724</cdr:x>
      <cdr:y>0.38086</cdr:y>
    </cdr:to>
    <cdr:sp macro="" textlink="">
      <cdr:nvSpPr>
        <cdr:cNvPr id="7" name="Oval 6">
          <a:extLst xmlns:a="http://schemas.openxmlformats.org/drawingml/2006/main">
            <a:ext uri="{FF2B5EF4-FFF2-40B4-BE49-F238E27FC236}">
              <a16:creationId xmlns:a16="http://schemas.microsoft.com/office/drawing/2014/main" id="{73B6BC36-7BF1-42B1-AADF-28EF71672E39}"/>
            </a:ext>
          </a:extLst>
        </cdr:cNvPr>
        <cdr:cNvSpPr/>
      </cdr:nvSpPr>
      <cdr:spPr>
        <a:xfrm xmlns:a="http://schemas.openxmlformats.org/drawingml/2006/main">
          <a:off x="3522507" y="668671"/>
          <a:ext cx="226827" cy="199750"/>
        </a:xfrm>
        <a:prstGeom xmlns:a="http://schemas.openxmlformats.org/drawingml/2006/main" prst="ellipse">
          <a:avLst/>
        </a:prstGeom>
        <a:solidFill xmlns:a="http://schemas.openxmlformats.org/drawingml/2006/main">
          <a:schemeClr val="accent4">
            <a:alpha val="5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0.18561</cdr:x>
      <cdr:y>0.72165</cdr:y>
    </cdr:from>
    <cdr:to>
      <cdr:x>0.86022</cdr:x>
      <cdr:y>0.9299</cdr:y>
    </cdr:to>
    <cdr:sp macro="" textlink="">
      <cdr:nvSpPr>
        <cdr:cNvPr id="2" name="TextBox 1">
          <a:extLst xmlns:a="http://schemas.openxmlformats.org/drawingml/2006/main">
            <a:ext uri="{FF2B5EF4-FFF2-40B4-BE49-F238E27FC236}">
              <a16:creationId xmlns:a16="http://schemas.microsoft.com/office/drawing/2014/main" id="{7E2ED61A-2ECA-404C-85F4-CC4941713391}"/>
            </a:ext>
          </a:extLst>
        </cdr:cNvPr>
        <cdr:cNvSpPr txBox="1"/>
      </cdr:nvSpPr>
      <cdr:spPr>
        <a:xfrm xmlns:a="http://schemas.openxmlformats.org/drawingml/2006/main">
          <a:off x="834150" y="2825718"/>
          <a:ext cx="3031695" cy="8154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600" dirty="0">
              <a:solidFill>
                <a:schemeClr val="tx1"/>
              </a:solidFill>
            </a:rPr>
            <a:t>Transition period deal /</a:t>
          </a:r>
        </a:p>
        <a:p xmlns:a="http://schemas.openxmlformats.org/drawingml/2006/main">
          <a:pPr algn="ctr"/>
          <a:r>
            <a:rPr lang="fr-FR" sz="600" dirty="0">
              <a:solidFill>
                <a:schemeClr val="tx1"/>
              </a:solidFill>
            </a:rPr>
            <a:t>2</a:t>
          </a:r>
          <a:r>
            <a:rPr lang="fr-FR" sz="600" baseline="30000" dirty="0">
              <a:solidFill>
                <a:schemeClr val="tx1"/>
              </a:solidFill>
            </a:rPr>
            <a:t>nd</a:t>
          </a:r>
          <a:r>
            <a:rPr lang="fr-FR" sz="600" dirty="0">
              <a:solidFill>
                <a:schemeClr val="tx1"/>
              </a:solidFill>
            </a:rPr>
            <a:t> BOE rate </a:t>
          </a:r>
          <a:r>
            <a:rPr lang="en-GB" sz="600" dirty="0">
              <a:solidFill>
                <a:schemeClr val="tx1"/>
              </a:solidFill>
            </a:rPr>
            <a:t>hike bets/ weak USD</a:t>
          </a:r>
        </a:p>
        <a:p xmlns:a="http://schemas.openxmlformats.org/drawingml/2006/main">
          <a:pPr algn="ctr"/>
          <a:endParaRPr lang="fr-FR" sz="600" b="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0.83932</cdr:x>
      <cdr:y>0.68494</cdr:y>
    </cdr:from>
    <cdr:to>
      <cdr:x>1</cdr:x>
      <cdr:y>0.7719</cdr:y>
    </cdr:to>
    <cdr:sp macro="" textlink="">
      <cdr:nvSpPr>
        <cdr:cNvPr id="2" name="TextBox 1">
          <a:extLst xmlns:a="http://schemas.openxmlformats.org/drawingml/2006/main">
            <a:ext uri="{FF2B5EF4-FFF2-40B4-BE49-F238E27FC236}">
              <a16:creationId xmlns:a16="http://schemas.microsoft.com/office/drawing/2014/main" id="{C4499D7C-10C5-4501-94C4-C650003107DA}"/>
            </a:ext>
          </a:extLst>
        </cdr:cNvPr>
        <cdr:cNvSpPr txBox="1"/>
      </cdr:nvSpPr>
      <cdr:spPr>
        <a:xfrm xmlns:a="http://schemas.openxmlformats.org/drawingml/2006/main">
          <a:off x="3683502" y="2390475"/>
          <a:ext cx="705155" cy="303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$1.23</a:t>
          </a:r>
        </a:p>
      </cdr:txBody>
    </cdr:sp>
  </cdr:relSizeAnchor>
  <cdr:relSizeAnchor xmlns:cdr="http://schemas.openxmlformats.org/drawingml/2006/chartDrawing">
    <cdr:from>
      <cdr:x>0.59359</cdr:x>
      <cdr:y>0.79902</cdr:y>
    </cdr:from>
    <cdr:to>
      <cdr:x>0.75425</cdr:x>
      <cdr:y>0.88598</cdr:y>
    </cdr:to>
    <cdr:sp macro="" textlink="">
      <cdr:nvSpPr>
        <cdr:cNvPr id="3" name="TextBox 1">
          <a:extLst xmlns:a="http://schemas.openxmlformats.org/drawingml/2006/main">
            <a:ext uri="{FF2B5EF4-FFF2-40B4-BE49-F238E27FC236}">
              <a16:creationId xmlns:a16="http://schemas.microsoft.com/office/drawing/2014/main" id="{08362C0F-6E25-4F5C-A4A3-B7A57A86F2C0}"/>
            </a:ext>
          </a:extLst>
        </cdr:cNvPr>
        <cdr:cNvSpPr txBox="1"/>
      </cdr:nvSpPr>
      <cdr:spPr>
        <a:xfrm xmlns:a="http://schemas.openxmlformats.org/drawingml/2006/main">
          <a:off x="2668544" y="2837315"/>
          <a:ext cx="722263" cy="308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$1.18</a:t>
          </a:r>
        </a:p>
      </cdr:txBody>
    </cdr:sp>
  </cdr:relSizeAnchor>
  <cdr:relSizeAnchor xmlns:cdr="http://schemas.openxmlformats.org/drawingml/2006/chartDrawing">
    <cdr:from>
      <cdr:x>0.67584</cdr:x>
      <cdr:y>0.72359</cdr:y>
    </cdr:from>
    <cdr:to>
      <cdr:x>0.8365</cdr:x>
      <cdr:y>0.81055</cdr:y>
    </cdr:to>
    <cdr:sp macro="" textlink="">
      <cdr:nvSpPr>
        <cdr:cNvPr id="4" name="TextBox 1">
          <a:extLst xmlns:a="http://schemas.openxmlformats.org/drawingml/2006/main">
            <a:ext uri="{FF2B5EF4-FFF2-40B4-BE49-F238E27FC236}">
              <a16:creationId xmlns:a16="http://schemas.microsoft.com/office/drawing/2014/main" id="{954890A9-927F-4FF5-BB4C-DA83D7B9514B}"/>
            </a:ext>
          </a:extLst>
        </cdr:cNvPr>
        <cdr:cNvSpPr txBox="1"/>
      </cdr:nvSpPr>
      <cdr:spPr>
        <a:xfrm xmlns:a="http://schemas.openxmlformats.org/drawingml/2006/main">
          <a:off x="2966017" y="2525365"/>
          <a:ext cx="705081" cy="303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$1.22</a:t>
          </a:r>
        </a:p>
      </cdr:txBody>
    </cdr:sp>
  </cdr:relSizeAnchor>
  <cdr:relSizeAnchor xmlns:cdr="http://schemas.openxmlformats.org/drawingml/2006/chartDrawing">
    <cdr:from>
      <cdr:x>0.83934</cdr:x>
      <cdr:y>0.14939</cdr:y>
    </cdr:from>
    <cdr:to>
      <cdr:x>1</cdr:x>
      <cdr:y>0.23634</cdr:y>
    </cdr:to>
    <cdr:sp macro="" textlink="">
      <cdr:nvSpPr>
        <cdr:cNvPr id="5" name="TextBox 1">
          <a:extLst xmlns:a="http://schemas.openxmlformats.org/drawingml/2006/main">
            <a:ext uri="{FF2B5EF4-FFF2-40B4-BE49-F238E27FC236}">
              <a16:creationId xmlns:a16="http://schemas.microsoft.com/office/drawing/2014/main" id="{47FF6A35-8029-4C28-A3B0-DE517FCF0A27}"/>
            </a:ext>
          </a:extLst>
        </cdr:cNvPr>
        <cdr:cNvSpPr txBox="1"/>
      </cdr:nvSpPr>
      <cdr:spPr>
        <a:xfrm xmlns:a="http://schemas.openxmlformats.org/drawingml/2006/main">
          <a:off x="3683576" y="521375"/>
          <a:ext cx="705081" cy="303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$1.47</a:t>
          </a:r>
        </a:p>
      </cdr:txBody>
    </cdr:sp>
  </cdr:relSizeAnchor>
  <cdr:relSizeAnchor xmlns:cdr="http://schemas.openxmlformats.org/drawingml/2006/chartDrawing">
    <cdr:from>
      <cdr:x>0.59638</cdr:x>
      <cdr:y>0.32116</cdr:y>
    </cdr:from>
    <cdr:to>
      <cdr:x>0.75705</cdr:x>
      <cdr:y>0.40811</cdr:y>
    </cdr:to>
    <cdr:sp macro="" textlink="">
      <cdr:nvSpPr>
        <cdr:cNvPr id="6" name="TextBox 1">
          <a:extLst xmlns:a="http://schemas.openxmlformats.org/drawingml/2006/main">
            <a:ext uri="{FF2B5EF4-FFF2-40B4-BE49-F238E27FC236}">
              <a16:creationId xmlns:a16="http://schemas.microsoft.com/office/drawing/2014/main" id="{E3C92D7A-B850-43F1-BD4A-318983D01F26}"/>
            </a:ext>
          </a:extLst>
        </cdr:cNvPr>
        <cdr:cNvSpPr txBox="1"/>
      </cdr:nvSpPr>
      <cdr:spPr>
        <a:xfrm xmlns:a="http://schemas.openxmlformats.org/drawingml/2006/main">
          <a:off x="2617298" y="1120849"/>
          <a:ext cx="705156" cy="303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$1.38</a:t>
          </a:r>
        </a:p>
      </cdr:txBody>
    </cdr:sp>
  </cdr:relSizeAnchor>
  <cdr:relSizeAnchor xmlns:cdr="http://schemas.openxmlformats.org/drawingml/2006/chartDrawing">
    <cdr:from>
      <cdr:x>0.67028</cdr:x>
      <cdr:y>0.28201</cdr:y>
    </cdr:from>
    <cdr:to>
      <cdr:x>0.83096</cdr:x>
      <cdr:y>0.36897</cdr:y>
    </cdr:to>
    <cdr:sp macro="" textlink="">
      <cdr:nvSpPr>
        <cdr:cNvPr id="7" name="TextBox 1">
          <a:extLst xmlns:a="http://schemas.openxmlformats.org/drawingml/2006/main">
            <a:ext uri="{FF2B5EF4-FFF2-40B4-BE49-F238E27FC236}">
              <a16:creationId xmlns:a16="http://schemas.microsoft.com/office/drawing/2014/main" id="{56201A59-5E9B-4F58-A376-BE3ADAA2CE0F}"/>
            </a:ext>
          </a:extLst>
        </cdr:cNvPr>
        <cdr:cNvSpPr txBox="1"/>
      </cdr:nvSpPr>
      <cdr:spPr>
        <a:xfrm xmlns:a="http://schemas.openxmlformats.org/drawingml/2006/main">
          <a:off x="2941632" y="984237"/>
          <a:ext cx="705156" cy="3034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$1.40</a:t>
          </a:r>
        </a:p>
      </cdr:txBody>
    </cdr:sp>
  </cdr:relSizeAnchor>
  <cdr:relSizeAnchor xmlns:cdr="http://schemas.openxmlformats.org/drawingml/2006/chartDrawing">
    <cdr:from>
      <cdr:x>0.83484</cdr:x>
      <cdr:y>0.40168</cdr:y>
    </cdr:from>
    <cdr:to>
      <cdr:x>1</cdr:x>
      <cdr:y>0.48864</cdr:y>
    </cdr:to>
    <cdr:sp macro="" textlink="">
      <cdr:nvSpPr>
        <cdr:cNvPr id="8" name="TextBox 1">
          <a:extLst xmlns:a="http://schemas.openxmlformats.org/drawingml/2006/main">
            <a:ext uri="{FF2B5EF4-FFF2-40B4-BE49-F238E27FC236}">
              <a16:creationId xmlns:a16="http://schemas.microsoft.com/office/drawing/2014/main" id="{64AD5365-88C5-4FAB-A08E-E9C257EDF8E3}"/>
            </a:ext>
          </a:extLst>
        </cdr:cNvPr>
        <cdr:cNvSpPr txBox="1"/>
      </cdr:nvSpPr>
      <cdr:spPr>
        <a:xfrm xmlns:a="http://schemas.openxmlformats.org/drawingml/2006/main">
          <a:off x="3663826" y="1401872"/>
          <a:ext cx="724831" cy="3034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Century Gothic" panose="020B0502020202020204" pitchFamily="34" charset="0"/>
            </a:rPr>
            <a:t>$1.3450</a:t>
          </a:r>
        </a:p>
      </cdr:txBody>
    </cdr:sp>
  </cdr:relSizeAnchor>
  <cdr:relSizeAnchor xmlns:cdr="http://schemas.openxmlformats.org/drawingml/2006/chartDrawing">
    <cdr:from>
      <cdr:x>0.59209</cdr:x>
      <cdr:y>0.52368</cdr:y>
    </cdr:from>
    <cdr:to>
      <cdr:x>0.70507</cdr:x>
      <cdr:y>0.61064</cdr:y>
    </cdr:to>
    <cdr:sp macro="" textlink="">
      <cdr:nvSpPr>
        <cdr:cNvPr id="9" name="TextBox 1">
          <a:extLst xmlns:a="http://schemas.openxmlformats.org/drawingml/2006/main">
            <a:ext uri="{FF2B5EF4-FFF2-40B4-BE49-F238E27FC236}">
              <a16:creationId xmlns:a16="http://schemas.microsoft.com/office/drawing/2014/main" id="{0FDE5AA2-60C8-4982-ABE7-E5C60C09FFC6}"/>
            </a:ext>
          </a:extLst>
        </cdr:cNvPr>
        <cdr:cNvSpPr txBox="1"/>
      </cdr:nvSpPr>
      <cdr:spPr>
        <a:xfrm xmlns:a="http://schemas.openxmlformats.org/drawingml/2006/main">
          <a:off x="2661800" y="1859585"/>
          <a:ext cx="507921" cy="308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Century Gothic" panose="020B0502020202020204" pitchFamily="34" charset="0"/>
            </a:rPr>
            <a:t>$1.28</a:t>
          </a:r>
        </a:p>
      </cdr:txBody>
    </cdr:sp>
  </cdr:relSizeAnchor>
  <cdr:relSizeAnchor xmlns:cdr="http://schemas.openxmlformats.org/drawingml/2006/chartDrawing">
    <cdr:from>
      <cdr:x>0.66683</cdr:x>
      <cdr:y>0.47734</cdr:y>
    </cdr:from>
    <cdr:to>
      <cdr:x>0.84196</cdr:x>
      <cdr:y>0.5643</cdr:y>
    </cdr:to>
    <cdr:sp macro="" textlink="">
      <cdr:nvSpPr>
        <cdr:cNvPr id="10" name="TextBox 1">
          <a:extLst xmlns:a="http://schemas.openxmlformats.org/drawingml/2006/main">
            <a:ext uri="{FF2B5EF4-FFF2-40B4-BE49-F238E27FC236}">
              <a16:creationId xmlns:a16="http://schemas.microsoft.com/office/drawing/2014/main" id="{C0E0C06A-B58D-4F4F-BD6C-BF16FC7F7E49}"/>
            </a:ext>
          </a:extLst>
        </cdr:cNvPr>
        <cdr:cNvSpPr txBox="1"/>
      </cdr:nvSpPr>
      <cdr:spPr>
        <a:xfrm xmlns:a="http://schemas.openxmlformats.org/drawingml/2006/main">
          <a:off x="2926475" y="1665936"/>
          <a:ext cx="768589" cy="303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Century Gothic" panose="020B0502020202020204" pitchFamily="34" charset="0"/>
            </a:rPr>
            <a:t>$1.3050</a:t>
          </a:r>
        </a:p>
      </cdr:txBody>
    </cdr:sp>
  </cdr:relSizeAnchor>
  <cdr:relSizeAnchor xmlns:cdr="http://schemas.openxmlformats.org/drawingml/2006/chartDrawing">
    <cdr:from>
      <cdr:x>0.83932</cdr:x>
      <cdr:y>0.56882</cdr:y>
    </cdr:from>
    <cdr:to>
      <cdr:x>1</cdr:x>
      <cdr:y>0.65578</cdr:y>
    </cdr:to>
    <cdr:sp macro="" textlink="">
      <cdr:nvSpPr>
        <cdr:cNvPr id="11" name="TextBox 1">
          <a:extLst xmlns:a="http://schemas.openxmlformats.org/drawingml/2006/main">
            <a:ext uri="{FF2B5EF4-FFF2-40B4-BE49-F238E27FC236}">
              <a16:creationId xmlns:a16="http://schemas.microsoft.com/office/drawing/2014/main" id="{6EA9C34E-4B81-4734-AC0A-C0D0621516ED}"/>
            </a:ext>
          </a:extLst>
        </cdr:cNvPr>
        <cdr:cNvSpPr txBox="1"/>
      </cdr:nvSpPr>
      <cdr:spPr>
        <a:xfrm xmlns:a="http://schemas.openxmlformats.org/drawingml/2006/main">
          <a:off x="3683501" y="1985200"/>
          <a:ext cx="705156" cy="303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$1.29</a:t>
          </a:r>
        </a:p>
      </cdr:txBody>
    </cdr:sp>
  </cdr:relSizeAnchor>
  <cdr:relSizeAnchor xmlns:cdr="http://schemas.openxmlformats.org/drawingml/2006/chartDrawing">
    <cdr:from>
      <cdr:x>0.59498</cdr:x>
      <cdr:y>0.65209</cdr:y>
    </cdr:from>
    <cdr:to>
      <cdr:x>0.75564</cdr:x>
      <cdr:y>0.73904</cdr:y>
    </cdr:to>
    <cdr:sp macro="" textlink="">
      <cdr:nvSpPr>
        <cdr:cNvPr id="12" name="TextBox 1">
          <a:extLst xmlns:a="http://schemas.openxmlformats.org/drawingml/2006/main">
            <a:ext uri="{FF2B5EF4-FFF2-40B4-BE49-F238E27FC236}">
              <a16:creationId xmlns:a16="http://schemas.microsoft.com/office/drawing/2014/main" id="{2CB9359C-3ADD-4F13-AE66-BAA366E1647E}"/>
            </a:ext>
          </a:extLst>
        </cdr:cNvPr>
        <cdr:cNvSpPr txBox="1"/>
      </cdr:nvSpPr>
      <cdr:spPr>
        <a:xfrm xmlns:a="http://schemas.openxmlformats.org/drawingml/2006/main">
          <a:off x="2611159" y="2275828"/>
          <a:ext cx="705081" cy="303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$1.24</a:t>
          </a:r>
        </a:p>
      </cdr:txBody>
    </cdr:sp>
  </cdr:relSizeAnchor>
  <cdr:relSizeAnchor xmlns:cdr="http://schemas.openxmlformats.org/drawingml/2006/chartDrawing">
    <cdr:from>
      <cdr:x>0.67434</cdr:x>
      <cdr:y>0.63589</cdr:y>
    </cdr:from>
    <cdr:to>
      <cdr:x>0.835</cdr:x>
      <cdr:y>0.72285</cdr:y>
    </cdr:to>
    <cdr:sp macro="" textlink="">
      <cdr:nvSpPr>
        <cdr:cNvPr id="13" name="TextBox 1">
          <a:extLst xmlns:a="http://schemas.openxmlformats.org/drawingml/2006/main">
            <a:ext uri="{FF2B5EF4-FFF2-40B4-BE49-F238E27FC236}">
              <a16:creationId xmlns:a16="http://schemas.microsoft.com/office/drawing/2014/main" id="{911382E3-B506-4B2A-A3B6-942A04124E92}"/>
            </a:ext>
          </a:extLst>
        </cdr:cNvPr>
        <cdr:cNvSpPr txBox="1"/>
      </cdr:nvSpPr>
      <cdr:spPr>
        <a:xfrm xmlns:a="http://schemas.openxmlformats.org/drawingml/2006/main">
          <a:off x="2959434" y="2219277"/>
          <a:ext cx="705082" cy="303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$1.26</a:t>
          </a:r>
        </a:p>
      </cdr:txBody>
    </cdr:sp>
  </cdr:relSizeAnchor>
  <cdr:relSizeAnchor xmlns:cdr="http://schemas.openxmlformats.org/drawingml/2006/chartDrawing">
    <cdr:from>
      <cdr:x>0.83934</cdr:x>
      <cdr:y>0.29123</cdr:y>
    </cdr:from>
    <cdr:to>
      <cdr:x>1</cdr:x>
      <cdr:y>0.37818</cdr:y>
    </cdr:to>
    <cdr:sp macro="" textlink="">
      <cdr:nvSpPr>
        <cdr:cNvPr id="14" name="TextBox 1">
          <a:extLst xmlns:a="http://schemas.openxmlformats.org/drawingml/2006/main">
            <a:ext uri="{FF2B5EF4-FFF2-40B4-BE49-F238E27FC236}">
              <a16:creationId xmlns:a16="http://schemas.microsoft.com/office/drawing/2014/main" id="{FEABE536-6884-4C9A-B63F-77030FAAF7E0}"/>
            </a:ext>
          </a:extLst>
        </cdr:cNvPr>
        <cdr:cNvSpPr txBox="1"/>
      </cdr:nvSpPr>
      <cdr:spPr>
        <a:xfrm xmlns:a="http://schemas.openxmlformats.org/drawingml/2006/main">
          <a:off x="3683575" y="1016403"/>
          <a:ext cx="705082" cy="303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$1.40</a:t>
          </a:r>
        </a:p>
      </cdr:txBody>
    </cdr:sp>
  </cdr:relSizeAnchor>
  <cdr:relSizeAnchor xmlns:cdr="http://schemas.openxmlformats.org/drawingml/2006/chartDrawing">
    <cdr:from>
      <cdr:x>0.5936</cdr:x>
      <cdr:y>0.44638</cdr:y>
    </cdr:from>
    <cdr:to>
      <cdr:x>0.75428</cdr:x>
      <cdr:y>0.53332</cdr:y>
    </cdr:to>
    <cdr:sp macro="" textlink="">
      <cdr:nvSpPr>
        <cdr:cNvPr id="15" name="TextBox 1">
          <a:extLst xmlns:a="http://schemas.openxmlformats.org/drawingml/2006/main">
            <a:ext uri="{FF2B5EF4-FFF2-40B4-BE49-F238E27FC236}">
              <a16:creationId xmlns:a16="http://schemas.microsoft.com/office/drawing/2014/main" id="{FC759B7C-CE54-474D-B809-873F3B1A2C50}"/>
            </a:ext>
          </a:extLst>
        </cdr:cNvPr>
        <cdr:cNvSpPr txBox="1"/>
      </cdr:nvSpPr>
      <cdr:spPr>
        <a:xfrm xmlns:a="http://schemas.openxmlformats.org/drawingml/2006/main">
          <a:off x="2668588" y="1585093"/>
          <a:ext cx="722339" cy="3087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$1.32</a:t>
          </a:r>
        </a:p>
      </cdr:txBody>
    </cdr:sp>
  </cdr:relSizeAnchor>
  <cdr:relSizeAnchor xmlns:cdr="http://schemas.openxmlformats.org/drawingml/2006/chartDrawing">
    <cdr:from>
      <cdr:x>0.67317</cdr:x>
      <cdr:y>0.39039</cdr:y>
    </cdr:from>
    <cdr:to>
      <cdr:x>0.83385</cdr:x>
      <cdr:y>0.47734</cdr:y>
    </cdr:to>
    <cdr:sp macro="" textlink="">
      <cdr:nvSpPr>
        <cdr:cNvPr id="16" name="TextBox 1">
          <a:extLst xmlns:a="http://schemas.openxmlformats.org/drawingml/2006/main">
            <a:ext uri="{FF2B5EF4-FFF2-40B4-BE49-F238E27FC236}">
              <a16:creationId xmlns:a16="http://schemas.microsoft.com/office/drawing/2014/main" id="{F9B023E5-C592-40F9-82B3-E73C30DE4FB8}"/>
            </a:ext>
          </a:extLst>
        </cdr:cNvPr>
        <cdr:cNvSpPr txBox="1"/>
      </cdr:nvSpPr>
      <cdr:spPr>
        <a:xfrm xmlns:a="http://schemas.openxmlformats.org/drawingml/2006/main">
          <a:off x="2954312" y="1362477"/>
          <a:ext cx="705155" cy="303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$1.35</a:t>
          </a:r>
        </a:p>
      </cdr:txBody>
    </cdr:sp>
  </cdr:relSizeAnchor>
</c:userShapes>
</file>

<file path=ppt/drawings/drawing4.xml><?xml version="1.0" encoding="utf-8"?>
<c:userShapes xmlns:c="http://schemas.openxmlformats.org/drawingml/2006/chart">
  <cdr:relSizeAnchor xmlns:cdr="http://schemas.openxmlformats.org/drawingml/2006/chartDrawing">
    <cdr:from>
      <cdr:x>0.8464</cdr:x>
      <cdr:y>0.14644</cdr:y>
    </cdr:from>
    <cdr:to>
      <cdr:x>0.96143</cdr:x>
      <cdr:y>0.23441</cdr:y>
    </cdr:to>
    <cdr:sp macro="" textlink="">
      <cdr:nvSpPr>
        <cdr:cNvPr id="2" name="TextBox 1">
          <a:extLst xmlns:a="http://schemas.openxmlformats.org/drawingml/2006/main">
            <a:ext uri="{FF2B5EF4-FFF2-40B4-BE49-F238E27FC236}">
              <a16:creationId xmlns:a16="http://schemas.microsoft.com/office/drawing/2014/main" id="{6A4253FF-2645-4871-AC5A-7BE4DA6F283E}"/>
            </a:ext>
          </a:extLst>
        </cdr:cNvPr>
        <cdr:cNvSpPr txBox="1"/>
      </cdr:nvSpPr>
      <cdr:spPr>
        <a:xfrm xmlns:a="http://schemas.openxmlformats.org/drawingml/2006/main">
          <a:off x="3772595" y="508695"/>
          <a:ext cx="512738" cy="305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€1.28</a:t>
          </a:r>
        </a:p>
      </cdr:txBody>
    </cdr:sp>
  </cdr:relSizeAnchor>
  <cdr:relSizeAnchor xmlns:cdr="http://schemas.openxmlformats.org/drawingml/2006/chartDrawing">
    <cdr:from>
      <cdr:x>0.68543</cdr:x>
      <cdr:y>0.23138</cdr:y>
    </cdr:from>
    <cdr:to>
      <cdr:x>0.80047</cdr:x>
      <cdr:y>0.31934</cdr:y>
    </cdr:to>
    <cdr:sp macro="" textlink="">
      <cdr:nvSpPr>
        <cdr:cNvPr id="3" name="TextBox 1">
          <a:extLst xmlns:a="http://schemas.openxmlformats.org/drawingml/2006/main">
            <a:ext uri="{FF2B5EF4-FFF2-40B4-BE49-F238E27FC236}">
              <a16:creationId xmlns:a16="http://schemas.microsoft.com/office/drawing/2014/main" id="{0A0C1851-1284-4A19-9340-AFF0A4A9080E}"/>
            </a:ext>
          </a:extLst>
        </cdr:cNvPr>
        <cdr:cNvSpPr txBox="1"/>
      </cdr:nvSpPr>
      <cdr:spPr>
        <a:xfrm xmlns:a="http://schemas.openxmlformats.org/drawingml/2006/main">
          <a:off x="3055127" y="803755"/>
          <a:ext cx="512738" cy="3055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€1.25</a:t>
          </a:r>
        </a:p>
      </cdr:txBody>
    </cdr:sp>
  </cdr:relSizeAnchor>
  <cdr:relSizeAnchor xmlns:cdr="http://schemas.openxmlformats.org/drawingml/2006/chartDrawing">
    <cdr:from>
      <cdr:x>0.59192</cdr:x>
      <cdr:y>0.38852</cdr:y>
    </cdr:from>
    <cdr:to>
      <cdr:x>0.70697</cdr:x>
      <cdr:y>0.47649</cdr:y>
    </cdr:to>
    <cdr:sp macro="" textlink="">
      <cdr:nvSpPr>
        <cdr:cNvPr id="4" name="TextBox 1">
          <a:extLst xmlns:a="http://schemas.openxmlformats.org/drawingml/2006/main">
            <a:ext uri="{FF2B5EF4-FFF2-40B4-BE49-F238E27FC236}">
              <a16:creationId xmlns:a16="http://schemas.microsoft.com/office/drawing/2014/main" id="{52D61B68-B64D-4C33-BF91-E26180888862}"/>
            </a:ext>
          </a:extLst>
        </cdr:cNvPr>
        <cdr:cNvSpPr txBox="1"/>
      </cdr:nvSpPr>
      <cdr:spPr>
        <a:xfrm xmlns:a="http://schemas.openxmlformats.org/drawingml/2006/main">
          <a:off x="2638317" y="1349611"/>
          <a:ext cx="512797" cy="305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€1.20</a:t>
          </a:r>
        </a:p>
      </cdr:txBody>
    </cdr:sp>
  </cdr:relSizeAnchor>
  <cdr:relSizeAnchor xmlns:cdr="http://schemas.openxmlformats.org/drawingml/2006/chartDrawing">
    <cdr:from>
      <cdr:x>0.83953</cdr:x>
      <cdr:y>0.37962</cdr:y>
    </cdr:from>
    <cdr:to>
      <cdr:x>0.95458</cdr:x>
      <cdr:y>0.46759</cdr:y>
    </cdr:to>
    <cdr:sp macro="" textlink="">
      <cdr:nvSpPr>
        <cdr:cNvPr id="5" name="TextBox 1">
          <a:extLst xmlns:a="http://schemas.openxmlformats.org/drawingml/2006/main">
            <a:ext uri="{FF2B5EF4-FFF2-40B4-BE49-F238E27FC236}">
              <a16:creationId xmlns:a16="http://schemas.microsoft.com/office/drawing/2014/main" id="{068F782F-D8B0-4AB6-AFCE-A4127069B8FE}"/>
            </a:ext>
          </a:extLst>
        </cdr:cNvPr>
        <cdr:cNvSpPr txBox="1"/>
      </cdr:nvSpPr>
      <cdr:spPr>
        <a:xfrm xmlns:a="http://schemas.openxmlformats.org/drawingml/2006/main">
          <a:off x="3742005" y="1318683"/>
          <a:ext cx="512797"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€1.20</a:t>
          </a:r>
        </a:p>
      </cdr:txBody>
    </cdr:sp>
  </cdr:relSizeAnchor>
  <cdr:relSizeAnchor xmlns:cdr="http://schemas.openxmlformats.org/drawingml/2006/chartDrawing">
    <cdr:from>
      <cdr:x>0.68134</cdr:x>
      <cdr:y>0.43284</cdr:y>
    </cdr:from>
    <cdr:to>
      <cdr:x>0.79637</cdr:x>
      <cdr:y>0.52081</cdr:y>
    </cdr:to>
    <cdr:sp macro="" textlink="">
      <cdr:nvSpPr>
        <cdr:cNvPr id="6" name="TextBox 1">
          <a:extLst xmlns:a="http://schemas.openxmlformats.org/drawingml/2006/main">
            <a:ext uri="{FF2B5EF4-FFF2-40B4-BE49-F238E27FC236}">
              <a16:creationId xmlns:a16="http://schemas.microsoft.com/office/drawing/2014/main" id="{6761CA78-C3D6-4143-AF18-73E6ADBB42FD}"/>
            </a:ext>
          </a:extLst>
        </cdr:cNvPr>
        <cdr:cNvSpPr txBox="1"/>
      </cdr:nvSpPr>
      <cdr:spPr>
        <a:xfrm xmlns:a="http://schemas.openxmlformats.org/drawingml/2006/main">
          <a:off x="3036894" y="1503541"/>
          <a:ext cx="512738" cy="305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€1.18</a:t>
          </a:r>
        </a:p>
      </cdr:txBody>
    </cdr:sp>
  </cdr:relSizeAnchor>
  <cdr:relSizeAnchor xmlns:cdr="http://schemas.openxmlformats.org/drawingml/2006/chartDrawing">
    <cdr:from>
      <cdr:x>0.59055</cdr:x>
      <cdr:y>0.45601</cdr:y>
    </cdr:from>
    <cdr:to>
      <cdr:x>0.70558</cdr:x>
      <cdr:y>0.54398</cdr:y>
    </cdr:to>
    <cdr:sp macro="" textlink="">
      <cdr:nvSpPr>
        <cdr:cNvPr id="7" name="TextBox 1">
          <a:extLst xmlns:a="http://schemas.openxmlformats.org/drawingml/2006/main">
            <a:ext uri="{FF2B5EF4-FFF2-40B4-BE49-F238E27FC236}">
              <a16:creationId xmlns:a16="http://schemas.microsoft.com/office/drawing/2014/main" id="{760333CD-50A4-402D-85D4-3D53215BA85F}"/>
            </a:ext>
          </a:extLst>
        </cdr:cNvPr>
        <cdr:cNvSpPr txBox="1"/>
      </cdr:nvSpPr>
      <cdr:spPr>
        <a:xfrm xmlns:a="http://schemas.openxmlformats.org/drawingml/2006/main">
          <a:off x="2632211" y="1584060"/>
          <a:ext cx="512738"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€1.17</a:t>
          </a:r>
        </a:p>
      </cdr:txBody>
    </cdr:sp>
  </cdr:relSizeAnchor>
  <cdr:relSizeAnchor xmlns:cdr="http://schemas.openxmlformats.org/drawingml/2006/chartDrawing">
    <cdr:from>
      <cdr:x>0.8368</cdr:x>
      <cdr:y>0.49296</cdr:y>
    </cdr:from>
    <cdr:to>
      <cdr:x>0.95183</cdr:x>
      <cdr:y>0.58093</cdr:y>
    </cdr:to>
    <cdr:sp macro="" textlink="">
      <cdr:nvSpPr>
        <cdr:cNvPr id="8" name="TextBox 1">
          <a:extLst xmlns:a="http://schemas.openxmlformats.org/drawingml/2006/main">
            <a:ext uri="{FF2B5EF4-FFF2-40B4-BE49-F238E27FC236}">
              <a16:creationId xmlns:a16="http://schemas.microsoft.com/office/drawing/2014/main" id="{068F782F-D8B0-4AB6-AFCE-A4127069B8FE}"/>
            </a:ext>
          </a:extLst>
        </cdr:cNvPr>
        <cdr:cNvSpPr txBox="1"/>
      </cdr:nvSpPr>
      <cdr:spPr>
        <a:xfrm xmlns:a="http://schemas.openxmlformats.org/drawingml/2006/main">
          <a:off x="3729803" y="1712388"/>
          <a:ext cx="512738"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Century Gothic" panose="020B0502020202020204" pitchFamily="34" charset="0"/>
            </a:rPr>
            <a:t>€1.16</a:t>
          </a:r>
        </a:p>
      </cdr:txBody>
    </cdr:sp>
  </cdr:relSizeAnchor>
  <cdr:relSizeAnchor xmlns:cdr="http://schemas.openxmlformats.org/drawingml/2006/chartDrawing">
    <cdr:from>
      <cdr:x>0.67996</cdr:x>
      <cdr:y>0.52293</cdr:y>
    </cdr:from>
    <cdr:to>
      <cdr:x>0.79499</cdr:x>
      <cdr:y>0.6109</cdr:y>
    </cdr:to>
    <cdr:sp macro="" textlink="">
      <cdr:nvSpPr>
        <cdr:cNvPr id="9" name="TextBox 1">
          <a:extLst xmlns:a="http://schemas.openxmlformats.org/drawingml/2006/main">
            <a:ext uri="{FF2B5EF4-FFF2-40B4-BE49-F238E27FC236}">
              <a16:creationId xmlns:a16="http://schemas.microsoft.com/office/drawing/2014/main" id="{6761CA78-C3D6-4143-AF18-73E6ADBB42FD}"/>
            </a:ext>
          </a:extLst>
        </cdr:cNvPr>
        <cdr:cNvSpPr txBox="1"/>
      </cdr:nvSpPr>
      <cdr:spPr>
        <a:xfrm xmlns:a="http://schemas.openxmlformats.org/drawingml/2006/main">
          <a:off x="3030743" y="1816500"/>
          <a:ext cx="512738"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Century Gothic" panose="020B0502020202020204" pitchFamily="34" charset="0"/>
            </a:rPr>
            <a:t>€1.15</a:t>
          </a:r>
        </a:p>
      </cdr:txBody>
    </cdr:sp>
  </cdr:relSizeAnchor>
  <cdr:relSizeAnchor xmlns:cdr="http://schemas.openxmlformats.org/drawingml/2006/chartDrawing">
    <cdr:from>
      <cdr:x>0.58644</cdr:x>
      <cdr:y>0.54327</cdr:y>
    </cdr:from>
    <cdr:to>
      <cdr:x>0.70148</cdr:x>
      <cdr:y>0.63124</cdr:y>
    </cdr:to>
    <cdr:sp macro="" textlink="">
      <cdr:nvSpPr>
        <cdr:cNvPr id="10" name="TextBox 1">
          <a:extLst xmlns:a="http://schemas.openxmlformats.org/drawingml/2006/main">
            <a:ext uri="{FF2B5EF4-FFF2-40B4-BE49-F238E27FC236}">
              <a16:creationId xmlns:a16="http://schemas.microsoft.com/office/drawing/2014/main" id="{760333CD-50A4-402D-85D4-3D53215BA85F}"/>
            </a:ext>
          </a:extLst>
        </cdr:cNvPr>
        <cdr:cNvSpPr txBox="1"/>
      </cdr:nvSpPr>
      <cdr:spPr>
        <a:xfrm xmlns:a="http://schemas.openxmlformats.org/drawingml/2006/main">
          <a:off x="2613923" y="1887164"/>
          <a:ext cx="512738" cy="305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Century Gothic" panose="020B0502020202020204" pitchFamily="34" charset="0"/>
            </a:rPr>
            <a:t>€1.15</a:t>
          </a:r>
        </a:p>
      </cdr:txBody>
    </cdr:sp>
  </cdr:relSizeAnchor>
  <cdr:relSizeAnchor xmlns:cdr="http://schemas.openxmlformats.org/drawingml/2006/chartDrawing">
    <cdr:from>
      <cdr:x>0.83952</cdr:x>
      <cdr:y>0.66373</cdr:y>
    </cdr:from>
    <cdr:to>
      <cdr:x>0.95455</cdr:x>
      <cdr:y>0.7517</cdr:y>
    </cdr:to>
    <cdr:sp macro="" textlink="">
      <cdr:nvSpPr>
        <cdr:cNvPr id="11" name="TextBox 1">
          <a:extLst xmlns:a="http://schemas.openxmlformats.org/drawingml/2006/main">
            <a:ext uri="{FF2B5EF4-FFF2-40B4-BE49-F238E27FC236}">
              <a16:creationId xmlns:a16="http://schemas.microsoft.com/office/drawing/2014/main" id="{068F782F-D8B0-4AB6-AFCE-A4127069B8FE}"/>
            </a:ext>
          </a:extLst>
        </cdr:cNvPr>
        <cdr:cNvSpPr txBox="1"/>
      </cdr:nvSpPr>
      <cdr:spPr>
        <a:xfrm xmlns:a="http://schemas.openxmlformats.org/drawingml/2006/main">
          <a:off x="3684366" y="2305600"/>
          <a:ext cx="504849" cy="305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latin typeface="Century Gothic" panose="020B0502020202020204" pitchFamily="34" charset="0"/>
            </a:rPr>
            <a:t>€1.12</a:t>
          </a:r>
        </a:p>
      </cdr:txBody>
    </cdr:sp>
  </cdr:relSizeAnchor>
  <cdr:relSizeAnchor xmlns:cdr="http://schemas.openxmlformats.org/drawingml/2006/chartDrawing">
    <cdr:from>
      <cdr:x>0.67996</cdr:x>
      <cdr:y>0.67546</cdr:y>
    </cdr:from>
    <cdr:to>
      <cdr:x>0.79499</cdr:x>
      <cdr:y>0.76343</cdr:y>
    </cdr:to>
    <cdr:sp macro="" textlink="">
      <cdr:nvSpPr>
        <cdr:cNvPr id="12" name="TextBox 1">
          <a:extLst xmlns:a="http://schemas.openxmlformats.org/drawingml/2006/main">
            <a:ext uri="{FF2B5EF4-FFF2-40B4-BE49-F238E27FC236}">
              <a16:creationId xmlns:a16="http://schemas.microsoft.com/office/drawing/2014/main" id="{6761CA78-C3D6-4143-AF18-73E6ADBB42FD}"/>
            </a:ext>
          </a:extLst>
        </cdr:cNvPr>
        <cdr:cNvSpPr txBox="1"/>
      </cdr:nvSpPr>
      <cdr:spPr>
        <a:xfrm xmlns:a="http://schemas.openxmlformats.org/drawingml/2006/main">
          <a:off x="2984112" y="2346347"/>
          <a:ext cx="504849"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latin typeface="Century Gothic" panose="020B0502020202020204" pitchFamily="34" charset="0"/>
            </a:rPr>
            <a:t>€1.12</a:t>
          </a:r>
        </a:p>
      </cdr:txBody>
    </cdr:sp>
  </cdr:relSizeAnchor>
  <cdr:relSizeAnchor xmlns:cdr="http://schemas.openxmlformats.org/drawingml/2006/chartDrawing">
    <cdr:from>
      <cdr:x>0.59056</cdr:x>
      <cdr:y>0.67486</cdr:y>
    </cdr:from>
    <cdr:to>
      <cdr:x>0.7056</cdr:x>
      <cdr:y>0.76283</cdr:y>
    </cdr:to>
    <cdr:sp macro="" textlink="">
      <cdr:nvSpPr>
        <cdr:cNvPr id="13" name="TextBox 1">
          <a:extLst xmlns:a="http://schemas.openxmlformats.org/drawingml/2006/main">
            <a:ext uri="{FF2B5EF4-FFF2-40B4-BE49-F238E27FC236}">
              <a16:creationId xmlns:a16="http://schemas.microsoft.com/office/drawing/2014/main" id="{760333CD-50A4-402D-85D4-3D53215BA85F}"/>
            </a:ext>
          </a:extLst>
        </cdr:cNvPr>
        <cdr:cNvSpPr txBox="1"/>
      </cdr:nvSpPr>
      <cdr:spPr>
        <a:xfrm xmlns:a="http://schemas.openxmlformats.org/drawingml/2006/main">
          <a:off x="2632276" y="2344279"/>
          <a:ext cx="512738"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€1.12</a:t>
          </a:r>
        </a:p>
      </cdr:txBody>
    </cdr:sp>
  </cdr:relSizeAnchor>
  <cdr:relSizeAnchor xmlns:cdr="http://schemas.openxmlformats.org/drawingml/2006/chartDrawing">
    <cdr:from>
      <cdr:x>0.83219</cdr:x>
      <cdr:y>0.79863</cdr:y>
    </cdr:from>
    <cdr:to>
      <cdr:x>0.95879</cdr:x>
      <cdr:y>0.8866</cdr:y>
    </cdr:to>
    <cdr:sp macro="" textlink="">
      <cdr:nvSpPr>
        <cdr:cNvPr id="14" name="TextBox 1">
          <a:extLst xmlns:a="http://schemas.openxmlformats.org/drawingml/2006/main">
            <a:ext uri="{FF2B5EF4-FFF2-40B4-BE49-F238E27FC236}">
              <a16:creationId xmlns:a16="http://schemas.microsoft.com/office/drawing/2014/main" id="{068F782F-D8B0-4AB6-AFCE-A4127069B8FE}"/>
            </a:ext>
          </a:extLst>
        </cdr:cNvPr>
        <cdr:cNvSpPr txBox="1"/>
      </cdr:nvSpPr>
      <cdr:spPr>
        <a:xfrm xmlns:a="http://schemas.openxmlformats.org/drawingml/2006/main">
          <a:off x="3652197" y="2774203"/>
          <a:ext cx="555591"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€1.0750</a:t>
          </a:r>
        </a:p>
      </cdr:txBody>
    </cdr:sp>
  </cdr:relSizeAnchor>
  <cdr:relSizeAnchor xmlns:cdr="http://schemas.openxmlformats.org/drawingml/2006/chartDrawing">
    <cdr:from>
      <cdr:x>0.66988</cdr:x>
      <cdr:y>0.79863</cdr:y>
    </cdr:from>
    <cdr:to>
      <cdr:x>0.79648</cdr:x>
      <cdr:y>0.8866</cdr:y>
    </cdr:to>
    <cdr:sp macro="" textlink="">
      <cdr:nvSpPr>
        <cdr:cNvPr id="15" name="TextBox 1">
          <a:extLst xmlns:a="http://schemas.openxmlformats.org/drawingml/2006/main">
            <a:ext uri="{FF2B5EF4-FFF2-40B4-BE49-F238E27FC236}">
              <a16:creationId xmlns:a16="http://schemas.microsoft.com/office/drawing/2014/main" id="{6761CA78-C3D6-4143-AF18-73E6ADBB42FD}"/>
            </a:ext>
          </a:extLst>
        </cdr:cNvPr>
        <cdr:cNvSpPr txBox="1"/>
      </cdr:nvSpPr>
      <cdr:spPr>
        <a:xfrm xmlns:a="http://schemas.openxmlformats.org/drawingml/2006/main">
          <a:off x="2939874" y="2774203"/>
          <a:ext cx="555591" cy="30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Century Gothic" panose="020B0502020202020204" pitchFamily="34" charset="0"/>
            </a:rPr>
            <a:t>€1.0750</a:t>
          </a:r>
        </a:p>
      </cdr:txBody>
    </cdr:sp>
  </cdr:relSizeAnchor>
  <cdr:relSizeAnchor xmlns:cdr="http://schemas.openxmlformats.org/drawingml/2006/chartDrawing">
    <cdr:from>
      <cdr:x>0.59193</cdr:x>
      <cdr:y>0.76344</cdr:y>
    </cdr:from>
    <cdr:to>
      <cdr:x>0.70696</cdr:x>
      <cdr:y>0.85141</cdr:y>
    </cdr:to>
    <cdr:sp macro="" textlink="">
      <cdr:nvSpPr>
        <cdr:cNvPr id="16" name="TextBox 1">
          <a:extLst xmlns:a="http://schemas.openxmlformats.org/drawingml/2006/main">
            <a:ext uri="{FF2B5EF4-FFF2-40B4-BE49-F238E27FC236}">
              <a16:creationId xmlns:a16="http://schemas.microsoft.com/office/drawing/2014/main" id="{760333CD-50A4-402D-85D4-3D53215BA85F}"/>
            </a:ext>
          </a:extLst>
        </cdr:cNvPr>
        <cdr:cNvSpPr txBox="1"/>
      </cdr:nvSpPr>
      <cdr:spPr>
        <a:xfrm xmlns:a="http://schemas.openxmlformats.org/drawingml/2006/main">
          <a:off x="2597778" y="2651963"/>
          <a:ext cx="504849" cy="305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a:latin typeface="Century Gothic" panose="020B0502020202020204" pitchFamily="34" charset="0"/>
            </a:rPr>
            <a:t>€1.09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8509AB-8743-FE4E-9AFD-2F0F93429E82}" type="datetimeFigureOut">
              <a:rPr lang="en-US" smtClean="0"/>
              <a:t>6/17/2019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AEEEC-2859-4442-9D6A-9A8B20663159}" type="slidenum">
              <a:rPr lang="en-US" smtClean="0"/>
              <a:t>‹#›</a:t>
            </a:fld>
            <a:endParaRPr lang="en-US"/>
          </a:p>
        </p:txBody>
      </p:sp>
    </p:spTree>
    <p:extLst>
      <p:ext uri="{BB962C8B-B14F-4D97-AF65-F5344CB8AC3E}">
        <p14:creationId xmlns:p14="http://schemas.microsoft.com/office/powerpoint/2010/main" val="64492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AAD28-D7D8-A543-8568-85A29F0FBEA9}"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56826-432A-4442-BE59-3F86B62C0B83}" type="slidenum">
              <a:rPr lang="en-US" smtClean="0"/>
              <a:t>‹#›</a:t>
            </a:fld>
            <a:endParaRPr lang="en-US"/>
          </a:p>
        </p:txBody>
      </p:sp>
    </p:spTree>
    <p:extLst>
      <p:ext uri="{BB962C8B-B14F-4D97-AF65-F5344CB8AC3E}">
        <p14:creationId xmlns:p14="http://schemas.microsoft.com/office/powerpoint/2010/main" val="110203601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56826-432A-4442-BE59-3F86B62C0B83}" type="slidenum">
              <a:rPr lang="en-US" smtClean="0"/>
              <a:t>1</a:t>
            </a:fld>
            <a:endParaRPr lang="en-US"/>
          </a:p>
        </p:txBody>
      </p:sp>
    </p:spTree>
    <p:extLst>
      <p:ext uri="{BB962C8B-B14F-4D97-AF65-F5344CB8AC3E}">
        <p14:creationId xmlns:p14="http://schemas.microsoft.com/office/powerpoint/2010/main" val="58068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B56826-432A-4442-BE59-3F86B62C0B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60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B56826-432A-4442-BE59-3F86B62C0B83}" type="slidenum">
              <a:rPr lang="en-US" smtClean="0"/>
              <a:t>10</a:t>
            </a:fld>
            <a:endParaRPr lang="en-US"/>
          </a:p>
        </p:txBody>
      </p:sp>
    </p:spTree>
    <p:extLst>
      <p:ext uri="{BB962C8B-B14F-4D97-AF65-F5344CB8AC3E}">
        <p14:creationId xmlns:p14="http://schemas.microsoft.com/office/powerpoint/2010/main" val="167124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B56826-432A-4442-BE59-3F86B62C0B83}" type="slidenum">
              <a:rPr lang="en-US" smtClean="0"/>
              <a:t>11</a:t>
            </a:fld>
            <a:endParaRPr lang="en-US"/>
          </a:p>
        </p:txBody>
      </p:sp>
    </p:spTree>
    <p:extLst>
      <p:ext uri="{BB962C8B-B14F-4D97-AF65-F5344CB8AC3E}">
        <p14:creationId xmlns:p14="http://schemas.microsoft.com/office/powerpoint/2010/main" val="159838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432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257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05980"/>
            <a:ext cx="6031523"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3287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 7">
    <p:spTree>
      <p:nvGrpSpPr>
        <p:cNvPr id="1" name=""/>
        <p:cNvGrpSpPr/>
        <p:nvPr/>
      </p:nvGrpSpPr>
      <p:grpSpPr>
        <a:xfrm>
          <a:off x="0" y="0"/>
          <a:ext cx="0" cy="0"/>
          <a:chOff x="0" y="0"/>
          <a:chExt cx="0" cy="0"/>
        </a:xfrm>
      </p:grpSpPr>
      <p:sp>
        <p:nvSpPr>
          <p:cNvPr id="2" name="Rectangle 1"/>
          <p:cNvSpPr/>
          <p:nvPr userDrawn="1"/>
        </p:nvSpPr>
        <p:spPr>
          <a:xfrm>
            <a:off x="0" y="0"/>
            <a:ext cx="9144000" cy="5143501"/>
          </a:xfrm>
          <a:prstGeom prst="rect">
            <a:avLst/>
          </a:prstGeom>
          <a:solidFill>
            <a:srgbClr val="395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41" name="Picture 40"/>
          <p:cNvPicPr>
            <a:picLocks noChangeAspect="1"/>
          </p:cNvPicPr>
          <p:nvPr userDrawn="1"/>
        </p:nvPicPr>
        <p:blipFill rotWithShape="1">
          <a:blip r:embed="rId2" cstate="print">
            <a:alphaModFix amt="24000"/>
            <a:extLst>
              <a:ext uri="{28A0092B-C50C-407E-A947-70E740481C1C}">
                <a14:useLocalDpi xmlns:a14="http://schemas.microsoft.com/office/drawing/2010/main"/>
              </a:ext>
            </a:extLst>
          </a:blip>
          <a:srcRect/>
          <a:stretch/>
        </p:blipFill>
        <p:spPr>
          <a:xfrm>
            <a:off x="0" y="2818257"/>
            <a:ext cx="9144000" cy="2325244"/>
          </a:xfrm>
          <a:prstGeom prst="rect">
            <a:avLst/>
          </a:prstGeom>
        </p:spPr>
      </p:pic>
      <p:grpSp>
        <p:nvGrpSpPr>
          <p:cNvPr id="14" name="Group 13"/>
          <p:cNvGrpSpPr/>
          <p:nvPr userDrawn="1"/>
        </p:nvGrpSpPr>
        <p:grpSpPr>
          <a:xfrm>
            <a:off x="260350" y="4539878"/>
            <a:ext cx="8597900" cy="329779"/>
            <a:chOff x="260350" y="4566499"/>
            <a:chExt cx="8597900" cy="329779"/>
          </a:xfrm>
        </p:grpSpPr>
        <p:pic>
          <p:nvPicPr>
            <p:cNvPr id="15" name="Picture 14"/>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718847" y="4575989"/>
              <a:ext cx="1139403" cy="93551"/>
            </a:xfrm>
            <a:prstGeom prst="rect">
              <a:avLst/>
            </a:prstGeom>
          </p:spPr>
        </p:pic>
        <p:cxnSp>
          <p:nvCxnSpPr>
            <p:cNvPr id="16" name="Straight Connector 15"/>
            <p:cNvCxnSpPr/>
            <p:nvPr/>
          </p:nvCxnSpPr>
          <p:spPr>
            <a:xfrm>
              <a:off x="1462568" y="4684199"/>
              <a:ext cx="7395601" cy="0"/>
            </a:xfrm>
            <a:prstGeom prst="line">
              <a:avLst/>
            </a:prstGeom>
            <a:noFill/>
            <a:ln w="6350" cap="flat" cmpd="sng" algn="ctr">
              <a:solidFill>
                <a:sysClr val="window" lastClr="FFFFFF"/>
              </a:solidFill>
              <a:prstDash val="solid"/>
              <a:miter lim="800000"/>
            </a:ln>
            <a:effectLst/>
          </p:spPr>
        </p:cxn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50" y="4566499"/>
              <a:ext cx="1126744" cy="329779"/>
            </a:xfrm>
            <a:prstGeom prst="rect">
              <a:avLst/>
            </a:prstGeom>
          </p:spPr>
        </p:pic>
      </p:grpSp>
      <p:sp>
        <p:nvSpPr>
          <p:cNvPr id="18" name="Text Placeholder 2"/>
          <p:cNvSpPr>
            <a:spLocks noGrp="1"/>
          </p:cNvSpPr>
          <p:nvPr>
            <p:ph type="body" sz="quarter" idx="16" hasCustomPrompt="1"/>
          </p:nvPr>
        </p:nvSpPr>
        <p:spPr>
          <a:xfrm>
            <a:off x="288923" y="522513"/>
            <a:ext cx="8569305" cy="200583"/>
          </a:xfrm>
          <a:prstGeom prst="rect">
            <a:avLst/>
          </a:prstGeom>
        </p:spPr>
        <p:txBody>
          <a:bodyPr lIns="0" tIns="36000" bIns="36000"/>
          <a:lstStyle>
            <a:lvl1pPr marL="0" indent="0">
              <a:buNone/>
              <a:defRPr sz="1600" b="0">
                <a:solidFill>
                  <a:schemeClr val="bg1"/>
                </a:solidFill>
              </a:defRPr>
            </a:lvl1pPr>
          </a:lstStyle>
          <a:p>
            <a:pPr lvl="0"/>
            <a:r>
              <a:rPr lang="en-US" dirty="0"/>
              <a:t>Click to edit subtitle</a:t>
            </a:r>
          </a:p>
        </p:txBody>
      </p:sp>
      <p:sp>
        <p:nvSpPr>
          <p:cNvPr id="19" name="Title 6"/>
          <p:cNvSpPr>
            <a:spLocks noGrp="1"/>
          </p:cNvSpPr>
          <p:nvPr>
            <p:ph type="title" hasCustomPrompt="1"/>
          </p:nvPr>
        </p:nvSpPr>
        <p:spPr>
          <a:xfrm>
            <a:off x="289378" y="208790"/>
            <a:ext cx="8568791" cy="313724"/>
          </a:xfrm>
          <a:prstGeom prst="rect">
            <a:avLst/>
          </a:prstGeom>
        </p:spPr>
        <p:txBody>
          <a:bodyPr lIns="0" tIns="0" rIns="0" bIns="0" anchor="t" anchorCtr="0">
            <a:noAutofit/>
          </a:bodyPr>
          <a:lstStyle>
            <a:lvl1pPr>
              <a:defRPr sz="2400" b="1" i="0">
                <a:solidFill>
                  <a:schemeClr val="bg1"/>
                </a:solidFill>
                <a:latin typeface="+mn-lt"/>
                <a:ea typeface="Arial Black" charset="0"/>
                <a:cs typeface="Arial Black" charset="0"/>
              </a:defRPr>
            </a:lvl1pPr>
          </a:lstStyle>
          <a:p>
            <a:r>
              <a:rPr lang="en-US" dirty="0"/>
              <a:t>Click to edit title</a:t>
            </a:r>
          </a:p>
        </p:txBody>
      </p:sp>
      <p:sp>
        <p:nvSpPr>
          <p:cNvPr id="23" name="Picture Placeholder 22"/>
          <p:cNvSpPr>
            <a:spLocks noGrp="1"/>
          </p:cNvSpPr>
          <p:nvPr>
            <p:ph type="pic" sz="quarter" idx="17"/>
          </p:nvPr>
        </p:nvSpPr>
        <p:spPr>
          <a:xfrm>
            <a:off x="3558599" y="1585062"/>
            <a:ext cx="648000" cy="648000"/>
          </a:xfrm>
          <a:prstGeom prst="ellipse">
            <a:avLst/>
          </a:prstGeom>
          <a:solidFill>
            <a:srgbClr val="E5E5E6"/>
          </a:solidFill>
          <a:ln w="38100">
            <a:noFill/>
          </a:ln>
        </p:spPr>
        <p:txBody>
          <a:bodyPr anchor="ctr">
            <a:normAutofit/>
          </a:bodyPr>
          <a:lstStyle>
            <a:lvl1pPr marL="0" indent="0">
              <a:buNone/>
              <a:defRPr sz="600"/>
            </a:lvl1pPr>
          </a:lstStyle>
          <a:p>
            <a:endParaRPr lang="en-US"/>
          </a:p>
        </p:txBody>
      </p:sp>
      <p:cxnSp>
        <p:nvCxnSpPr>
          <p:cNvPr id="24" name="Straight Connector 23"/>
          <p:cNvCxnSpPr/>
          <p:nvPr userDrawn="1"/>
        </p:nvCxnSpPr>
        <p:spPr>
          <a:xfrm>
            <a:off x="3885999" y="2236059"/>
            <a:ext cx="0" cy="11190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8" hasCustomPrompt="1"/>
          </p:nvPr>
        </p:nvSpPr>
        <p:spPr>
          <a:xfrm>
            <a:off x="3962660" y="2689485"/>
            <a:ext cx="1982787" cy="257545"/>
          </a:xfrm>
        </p:spPr>
        <p:txBody>
          <a:bodyPr>
            <a:normAutofit/>
          </a:bodyPr>
          <a:lstStyle>
            <a:lvl1pPr marL="0" indent="0">
              <a:buNone/>
              <a:defRPr sz="1600" b="1">
                <a:solidFill>
                  <a:schemeClr val="bg1"/>
                </a:solidFill>
              </a:defRPr>
            </a:lvl1pPr>
          </a:lstStyle>
          <a:p>
            <a:pPr lvl="0"/>
            <a:r>
              <a:rPr lang="en-US" dirty="0"/>
              <a:t>Name Surname</a:t>
            </a:r>
          </a:p>
        </p:txBody>
      </p:sp>
      <p:sp>
        <p:nvSpPr>
          <p:cNvPr id="27" name="Text Placeholder 25"/>
          <p:cNvSpPr>
            <a:spLocks noGrp="1"/>
          </p:cNvSpPr>
          <p:nvPr>
            <p:ph type="body" sz="quarter" idx="19" hasCustomPrompt="1"/>
          </p:nvPr>
        </p:nvSpPr>
        <p:spPr>
          <a:xfrm>
            <a:off x="3962660" y="2957637"/>
            <a:ext cx="1982787" cy="183810"/>
          </a:xfrm>
        </p:spPr>
        <p:txBody>
          <a:bodyPr>
            <a:noAutofit/>
          </a:bodyPr>
          <a:lstStyle>
            <a:lvl1pPr marL="0" indent="0">
              <a:buNone/>
              <a:defRPr sz="1200" b="0">
                <a:solidFill>
                  <a:schemeClr val="bg1"/>
                </a:solidFill>
              </a:defRPr>
            </a:lvl1pPr>
          </a:lstStyle>
          <a:p>
            <a:pPr lvl="0"/>
            <a:r>
              <a:rPr lang="en-US" dirty="0"/>
              <a:t>Position</a:t>
            </a:r>
          </a:p>
        </p:txBody>
      </p:sp>
      <p:sp>
        <p:nvSpPr>
          <p:cNvPr id="28" name="Text Placeholder 25"/>
          <p:cNvSpPr>
            <a:spLocks noGrp="1"/>
          </p:cNvSpPr>
          <p:nvPr>
            <p:ph type="body" sz="quarter" idx="20" hasCustomPrompt="1"/>
          </p:nvPr>
        </p:nvSpPr>
        <p:spPr>
          <a:xfrm>
            <a:off x="3962660" y="3151428"/>
            <a:ext cx="1982787" cy="204866"/>
          </a:xfrm>
        </p:spPr>
        <p:txBody>
          <a:bodyPr>
            <a:noAutofit/>
          </a:bodyPr>
          <a:lstStyle>
            <a:lvl1pPr marL="0" indent="0">
              <a:buNone/>
              <a:defRPr sz="1200" b="0">
                <a:solidFill>
                  <a:schemeClr val="bg1"/>
                </a:solidFill>
              </a:defRPr>
            </a:lvl1pPr>
          </a:lstStyle>
          <a:p>
            <a:pPr lvl="0"/>
            <a:r>
              <a:rPr lang="en-US" dirty="0"/>
              <a:t>COUNTRY</a:t>
            </a:r>
          </a:p>
        </p:txBody>
      </p:sp>
      <p:sp>
        <p:nvSpPr>
          <p:cNvPr id="29" name="Picture Placeholder 22"/>
          <p:cNvSpPr>
            <a:spLocks noGrp="1"/>
          </p:cNvSpPr>
          <p:nvPr>
            <p:ph type="pic" sz="quarter" idx="21"/>
          </p:nvPr>
        </p:nvSpPr>
        <p:spPr>
          <a:xfrm>
            <a:off x="6181113" y="1585062"/>
            <a:ext cx="648000" cy="648000"/>
          </a:xfrm>
          <a:prstGeom prst="ellipse">
            <a:avLst/>
          </a:prstGeom>
          <a:solidFill>
            <a:srgbClr val="E5E5E6"/>
          </a:solidFill>
          <a:ln w="38100">
            <a:noFill/>
          </a:ln>
        </p:spPr>
        <p:txBody>
          <a:bodyPr anchor="ctr">
            <a:normAutofit/>
          </a:bodyPr>
          <a:lstStyle>
            <a:lvl1pPr marL="0" indent="0">
              <a:buNone/>
              <a:defRPr sz="600"/>
            </a:lvl1pPr>
          </a:lstStyle>
          <a:p>
            <a:endParaRPr lang="en-US" dirty="0"/>
          </a:p>
        </p:txBody>
      </p:sp>
      <p:sp>
        <p:nvSpPr>
          <p:cNvPr id="30" name="Picture Placeholder 22"/>
          <p:cNvSpPr>
            <a:spLocks noGrp="1"/>
          </p:cNvSpPr>
          <p:nvPr>
            <p:ph type="pic" sz="quarter" idx="22"/>
          </p:nvPr>
        </p:nvSpPr>
        <p:spPr>
          <a:xfrm>
            <a:off x="936085" y="1585062"/>
            <a:ext cx="648000" cy="648000"/>
          </a:xfrm>
          <a:prstGeom prst="ellipse">
            <a:avLst/>
          </a:prstGeom>
          <a:solidFill>
            <a:srgbClr val="E5E5E6"/>
          </a:solidFill>
          <a:ln w="38100">
            <a:noFill/>
          </a:ln>
        </p:spPr>
        <p:txBody>
          <a:bodyPr anchor="ctr">
            <a:normAutofit/>
          </a:bodyPr>
          <a:lstStyle>
            <a:lvl1pPr marL="0" indent="0">
              <a:buNone/>
              <a:defRPr sz="600"/>
            </a:lvl1pPr>
          </a:lstStyle>
          <a:p>
            <a:endParaRPr lang="en-US"/>
          </a:p>
        </p:txBody>
      </p:sp>
      <p:cxnSp>
        <p:nvCxnSpPr>
          <p:cNvPr id="31" name="Straight Connector 30"/>
          <p:cNvCxnSpPr/>
          <p:nvPr userDrawn="1"/>
        </p:nvCxnSpPr>
        <p:spPr>
          <a:xfrm>
            <a:off x="6511642" y="2236059"/>
            <a:ext cx="0" cy="11190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Placeholder 25"/>
          <p:cNvSpPr>
            <a:spLocks noGrp="1"/>
          </p:cNvSpPr>
          <p:nvPr>
            <p:ph type="body" sz="quarter" idx="23" hasCustomPrompt="1"/>
          </p:nvPr>
        </p:nvSpPr>
        <p:spPr>
          <a:xfrm>
            <a:off x="6588303" y="2689485"/>
            <a:ext cx="1982787" cy="257545"/>
          </a:xfrm>
        </p:spPr>
        <p:txBody>
          <a:bodyPr>
            <a:normAutofit/>
          </a:bodyPr>
          <a:lstStyle>
            <a:lvl1pPr marL="0" indent="0">
              <a:buNone/>
              <a:defRPr sz="1600" b="1">
                <a:solidFill>
                  <a:schemeClr val="bg1"/>
                </a:solidFill>
              </a:defRPr>
            </a:lvl1pPr>
          </a:lstStyle>
          <a:p>
            <a:pPr lvl="0"/>
            <a:r>
              <a:rPr lang="en-US" dirty="0"/>
              <a:t>Name Surname</a:t>
            </a:r>
          </a:p>
        </p:txBody>
      </p:sp>
      <p:sp>
        <p:nvSpPr>
          <p:cNvPr id="33" name="Text Placeholder 25"/>
          <p:cNvSpPr>
            <a:spLocks noGrp="1"/>
          </p:cNvSpPr>
          <p:nvPr>
            <p:ph type="body" sz="quarter" idx="24" hasCustomPrompt="1"/>
          </p:nvPr>
        </p:nvSpPr>
        <p:spPr>
          <a:xfrm>
            <a:off x="6588303" y="2957637"/>
            <a:ext cx="1982787" cy="183810"/>
          </a:xfrm>
        </p:spPr>
        <p:txBody>
          <a:bodyPr>
            <a:noAutofit/>
          </a:bodyPr>
          <a:lstStyle>
            <a:lvl1pPr marL="0" indent="0">
              <a:buNone/>
              <a:defRPr sz="1200" b="0">
                <a:solidFill>
                  <a:schemeClr val="bg1"/>
                </a:solidFill>
              </a:defRPr>
            </a:lvl1pPr>
          </a:lstStyle>
          <a:p>
            <a:pPr lvl="0"/>
            <a:r>
              <a:rPr lang="en-US" dirty="0"/>
              <a:t>Position</a:t>
            </a:r>
          </a:p>
        </p:txBody>
      </p:sp>
      <p:sp>
        <p:nvSpPr>
          <p:cNvPr id="34" name="Text Placeholder 25"/>
          <p:cNvSpPr>
            <a:spLocks noGrp="1"/>
          </p:cNvSpPr>
          <p:nvPr>
            <p:ph type="body" sz="quarter" idx="25" hasCustomPrompt="1"/>
          </p:nvPr>
        </p:nvSpPr>
        <p:spPr>
          <a:xfrm>
            <a:off x="6588303" y="3151428"/>
            <a:ext cx="1982787" cy="204866"/>
          </a:xfrm>
        </p:spPr>
        <p:txBody>
          <a:bodyPr>
            <a:noAutofit/>
          </a:bodyPr>
          <a:lstStyle>
            <a:lvl1pPr marL="0" indent="0">
              <a:buNone/>
              <a:defRPr sz="1200" b="0">
                <a:solidFill>
                  <a:schemeClr val="bg1"/>
                </a:solidFill>
              </a:defRPr>
            </a:lvl1pPr>
          </a:lstStyle>
          <a:p>
            <a:pPr lvl="0"/>
            <a:r>
              <a:rPr lang="en-US" dirty="0"/>
              <a:t>COUNTRY</a:t>
            </a:r>
          </a:p>
        </p:txBody>
      </p:sp>
      <p:cxnSp>
        <p:nvCxnSpPr>
          <p:cNvPr id="35" name="Straight Connector 34"/>
          <p:cNvCxnSpPr/>
          <p:nvPr userDrawn="1"/>
        </p:nvCxnSpPr>
        <p:spPr>
          <a:xfrm>
            <a:off x="1253826" y="2236059"/>
            <a:ext cx="0" cy="11190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5"/>
          <p:cNvSpPr>
            <a:spLocks noGrp="1"/>
          </p:cNvSpPr>
          <p:nvPr>
            <p:ph type="body" sz="quarter" idx="26" hasCustomPrompt="1"/>
          </p:nvPr>
        </p:nvSpPr>
        <p:spPr>
          <a:xfrm>
            <a:off x="1330487" y="2689485"/>
            <a:ext cx="1982787" cy="257545"/>
          </a:xfrm>
        </p:spPr>
        <p:txBody>
          <a:bodyPr>
            <a:normAutofit/>
          </a:bodyPr>
          <a:lstStyle>
            <a:lvl1pPr marL="0" indent="0">
              <a:buNone/>
              <a:defRPr sz="1600" b="1">
                <a:solidFill>
                  <a:schemeClr val="bg1"/>
                </a:solidFill>
              </a:defRPr>
            </a:lvl1pPr>
          </a:lstStyle>
          <a:p>
            <a:pPr lvl="0"/>
            <a:r>
              <a:rPr lang="en-US" dirty="0"/>
              <a:t>Name Surname</a:t>
            </a:r>
          </a:p>
        </p:txBody>
      </p:sp>
      <p:sp>
        <p:nvSpPr>
          <p:cNvPr id="37" name="Text Placeholder 25"/>
          <p:cNvSpPr>
            <a:spLocks noGrp="1"/>
          </p:cNvSpPr>
          <p:nvPr>
            <p:ph type="body" sz="quarter" idx="27" hasCustomPrompt="1"/>
          </p:nvPr>
        </p:nvSpPr>
        <p:spPr>
          <a:xfrm>
            <a:off x="1330487" y="2957637"/>
            <a:ext cx="1982787" cy="183810"/>
          </a:xfrm>
        </p:spPr>
        <p:txBody>
          <a:bodyPr>
            <a:noAutofit/>
          </a:bodyPr>
          <a:lstStyle>
            <a:lvl1pPr marL="0" indent="0">
              <a:buNone/>
              <a:defRPr sz="1200" b="0">
                <a:solidFill>
                  <a:schemeClr val="bg1"/>
                </a:solidFill>
              </a:defRPr>
            </a:lvl1pPr>
          </a:lstStyle>
          <a:p>
            <a:pPr lvl="0"/>
            <a:r>
              <a:rPr lang="en-US" dirty="0"/>
              <a:t>Position</a:t>
            </a:r>
          </a:p>
        </p:txBody>
      </p:sp>
      <p:sp>
        <p:nvSpPr>
          <p:cNvPr id="38" name="Text Placeholder 25"/>
          <p:cNvSpPr>
            <a:spLocks noGrp="1"/>
          </p:cNvSpPr>
          <p:nvPr>
            <p:ph type="body" sz="quarter" idx="28" hasCustomPrompt="1"/>
          </p:nvPr>
        </p:nvSpPr>
        <p:spPr>
          <a:xfrm>
            <a:off x="1330487" y="3151428"/>
            <a:ext cx="1982787" cy="204866"/>
          </a:xfrm>
        </p:spPr>
        <p:txBody>
          <a:bodyPr>
            <a:noAutofit/>
          </a:bodyPr>
          <a:lstStyle>
            <a:lvl1pPr marL="0" indent="0">
              <a:buNone/>
              <a:defRPr sz="1200" b="0">
                <a:solidFill>
                  <a:schemeClr val="bg1"/>
                </a:solidFill>
              </a:defRPr>
            </a:lvl1pPr>
          </a:lstStyle>
          <a:p>
            <a:pPr lvl="0"/>
            <a:r>
              <a:rPr lang="en-US" dirty="0"/>
              <a:t>COUNTRY</a:t>
            </a:r>
          </a:p>
        </p:txBody>
      </p:sp>
      <p:sp>
        <p:nvSpPr>
          <p:cNvPr id="39"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bg1"/>
                </a:solidFill>
              </a:defRPr>
            </a:lvl1pPr>
          </a:lstStyle>
          <a:p>
            <a:fld id="{E53632A8-E6E4-0848-BE06-7951E57DA7A4}" type="slidenum">
              <a:rPr lang="en-US" smtClean="0"/>
              <a:pPr/>
              <a:t>‹#›</a:t>
            </a:fld>
            <a:endParaRPr lang="en-US" dirty="0"/>
          </a:p>
        </p:txBody>
      </p:sp>
      <p:sp>
        <p:nvSpPr>
          <p:cNvPr id="40" name="Text Placeholder 2"/>
          <p:cNvSpPr>
            <a:spLocks noGrp="1"/>
          </p:cNvSpPr>
          <p:nvPr>
            <p:ph type="body" sz="quarter" idx="10" hasCustomPrompt="1"/>
          </p:nvPr>
        </p:nvSpPr>
        <p:spPr>
          <a:xfrm>
            <a:off x="289377" y="4858941"/>
            <a:ext cx="8568792" cy="284559"/>
          </a:xfrm>
          <a:prstGeom prst="rect">
            <a:avLst/>
          </a:prstGeom>
        </p:spPr>
        <p:txBody>
          <a:bodyPr lIns="0" anchor="b"/>
          <a:lstStyle>
            <a:lvl1pPr marL="0" indent="0">
              <a:buNone/>
              <a:defRPr sz="600" b="0" i="0">
                <a:solidFill>
                  <a:schemeClr val="bg1"/>
                </a:solidFill>
                <a:latin typeface="+mn-lt"/>
                <a:ea typeface="Arial" charset="0"/>
                <a:cs typeface="Arial" charset="0"/>
              </a:defRPr>
            </a:lvl1pPr>
          </a:lstStyle>
          <a:p>
            <a:pPr lvl="0"/>
            <a:r>
              <a:rPr lang="en-US" dirty="0"/>
              <a:t>Footnote</a:t>
            </a:r>
          </a:p>
        </p:txBody>
      </p:sp>
    </p:spTree>
    <p:extLst>
      <p:ext uri="{BB962C8B-B14F-4D97-AF65-F5344CB8AC3E}">
        <p14:creationId xmlns:p14="http://schemas.microsoft.com/office/powerpoint/2010/main" val="314191699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Slide with Title">
    <p:spTree>
      <p:nvGrpSpPr>
        <p:cNvPr id="1" name=""/>
        <p:cNvGrpSpPr/>
        <p:nvPr/>
      </p:nvGrpSpPr>
      <p:grpSpPr>
        <a:xfrm>
          <a:off x="0" y="0"/>
          <a:ext cx="0" cy="0"/>
          <a:chOff x="0" y="0"/>
          <a:chExt cx="0" cy="0"/>
        </a:xfrm>
      </p:grpSpPr>
      <p:sp>
        <p:nvSpPr>
          <p:cNvPr id="15" name="Rectangle 14"/>
          <p:cNvSpPr/>
          <p:nvPr userDrawn="1"/>
        </p:nvSpPr>
        <p:spPr>
          <a:xfrm>
            <a:off x="0" y="0"/>
            <a:ext cx="9144001" cy="5143500"/>
          </a:xfrm>
          <a:prstGeom prst="rect">
            <a:avLst/>
          </a:prstGeom>
          <a:solidFill>
            <a:srgbClr val="305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bg1"/>
                </a:solidFill>
              </a:defRPr>
            </a:lvl1pPr>
          </a:lstStyle>
          <a:p>
            <a:fld id="{E53632A8-E6E4-0848-BE06-7951E57DA7A4}" type="slidenum">
              <a:rPr lang="en-US" smtClean="0"/>
              <a:pPr/>
              <a:t>‹#›</a:t>
            </a:fld>
            <a:endParaRPr lang="en-US" dirty="0"/>
          </a:p>
        </p:txBody>
      </p:sp>
      <p:sp>
        <p:nvSpPr>
          <p:cNvPr id="4" name="Text Placeholder 2"/>
          <p:cNvSpPr>
            <a:spLocks noGrp="1"/>
          </p:cNvSpPr>
          <p:nvPr>
            <p:ph type="body" sz="quarter" idx="16" hasCustomPrompt="1"/>
          </p:nvPr>
        </p:nvSpPr>
        <p:spPr>
          <a:xfrm>
            <a:off x="288923" y="556381"/>
            <a:ext cx="8569246" cy="267790"/>
          </a:xfrm>
          <a:prstGeom prst="rect">
            <a:avLst/>
          </a:prstGeom>
        </p:spPr>
        <p:txBody>
          <a:bodyPr lIns="0" tIns="36000" bIns="36000" anchor="b"/>
          <a:lstStyle>
            <a:lvl1pPr marL="0" indent="0">
              <a:buNone/>
              <a:defRPr sz="1600" b="0">
                <a:solidFill>
                  <a:schemeClr val="bg1"/>
                </a:solidFill>
              </a:defRPr>
            </a:lvl1pPr>
          </a:lstStyle>
          <a:p>
            <a:pPr lvl="0"/>
            <a:r>
              <a:rPr lang="en-US" dirty="0"/>
              <a:t>Click to edit subtitle</a:t>
            </a:r>
          </a:p>
        </p:txBody>
      </p:sp>
      <p:sp>
        <p:nvSpPr>
          <p:cNvPr id="5" name="Title 6"/>
          <p:cNvSpPr>
            <a:spLocks noGrp="1"/>
          </p:cNvSpPr>
          <p:nvPr>
            <p:ph type="title" hasCustomPrompt="1"/>
          </p:nvPr>
        </p:nvSpPr>
        <p:spPr>
          <a:xfrm>
            <a:off x="289378" y="208790"/>
            <a:ext cx="8568323" cy="313724"/>
          </a:xfrm>
          <a:prstGeom prst="rect">
            <a:avLst/>
          </a:prstGeom>
        </p:spPr>
        <p:txBody>
          <a:bodyPr lIns="0" tIns="0" rIns="0" bIns="0" anchor="t" anchorCtr="0">
            <a:noAutofit/>
          </a:bodyPr>
          <a:lstStyle>
            <a:lvl1pPr>
              <a:defRPr sz="2400" b="1" i="0">
                <a:solidFill>
                  <a:schemeClr val="bg1"/>
                </a:solidFill>
                <a:latin typeface="+mn-lt"/>
                <a:ea typeface="Arial Black" charset="0"/>
                <a:cs typeface="Arial Black" charset="0"/>
              </a:defRPr>
            </a:lvl1pPr>
          </a:lstStyle>
          <a:p>
            <a:r>
              <a:rPr lang="en-US" dirty="0"/>
              <a:t>Click to edit title</a:t>
            </a:r>
          </a:p>
        </p:txBody>
      </p:sp>
      <p:sp>
        <p:nvSpPr>
          <p:cNvPr id="6" name="Text Placeholder 2"/>
          <p:cNvSpPr>
            <a:spLocks noGrp="1"/>
          </p:cNvSpPr>
          <p:nvPr>
            <p:ph type="body" sz="quarter" idx="10" hasCustomPrompt="1"/>
          </p:nvPr>
        </p:nvSpPr>
        <p:spPr>
          <a:xfrm>
            <a:off x="289377" y="4858942"/>
            <a:ext cx="8568324" cy="284558"/>
          </a:xfrm>
          <a:prstGeom prst="rect">
            <a:avLst/>
          </a:prstGeom>
        </p:spPr>
        <p:txBody>
          <a:bodyPr lIns="0"/>
          <a:lstStyle>
            <a:lvl1pPr marL="0" indent="0">
              <a:buNone/>
              <a:defRPr sz="600" b="0" i="0">
                <a:solidFill>
                  <a:schemeClr val="bg1"/>
                </a:solidFill>
                <a:latin typeface="+mn-lt"/>
                <a:ea typeface="Arial" charset="0"/>
                <a:cs typeface="Arial" charset="0"/>
              </a:defRPr>
            </a:lvl1pPr>
          </a:lstStyle>
          <a:p>
            <a:pPr lvl="0"/>
            <a:r>
              <a:rPr lang="en-US" dirty="0"/>
              <a:t>Footnote</a:t>
            </a:r>
          </a:p>
        </p:txBody>
      </p:sp>
      <p:sp>
        <p:nvSpPr>
          <p:cNvPr id="14" name="Text Placeholder 13"/>
          <p:cNvSpPr>
            <a:spLocks noGrp="1"/>
          </p:cNvSpPr>
          <p:nvPr>
            <p:ph type="body" sz="quarter" idx="17"/>
          </p:nvPr>
        </p:nvSpPr>
        <p:spPr>
          <a:xfrm>
            <a:off x="288925" y="965200"/>
            <a:ext cx="8568776" cy="3708400"/>
          </a:xfrm>
        </p:spPr>
        <p:txBody>
          <a:bodyPr lIns="0">
            <a:normAutofit/>
          </a:bodyP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143939748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15" name="Rectangle 14"/>
          <p:cNvSpPr/>
          <p:nvPr userDrawn="1"/>
        </p:nvSpPr>
        <p:spPr>
          <a:xfrm>
            <a:off x="4572000" y="0"/>
            <a:ext cx="4572001" cy="5143500"/>
          </a:xfrm>
          <a:prstGeom prst="rect">
            <a:avLst/>
          </a:prstGeom>
          <a:solidFill>
            <a:srgbClr val="305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bg1"/>
                </a:solidFill>
              </a:defRPr>
            </a:lvl1pPr>
          </a:lstStyle>
          <a:p>
            <a:fld id="{E53632A8-E6E4-0848-BE06-7951E57DA7A4}" type="slidenum">
              <a:rPr lang="en-US" smtClean="0"/>
              <a:pPr/>
              <a:t>‹#›</a:t>
            </a:fld>
            <a:endParaRPr lang="en-US" dirty="0"/>
          </a:p>
        </p:txBody>
      </p:sp>
      <p:sp>
        <p:nvSpPr>
          <p:cNvPr id="4" name="Text Placeholder 2"/>
          <p:cNvSpPr>
            <a:spLocks noGrp="1"/>
          </p:cNvSpPr>
          <p:nvPr>
            <p:ph type="body" sz="quarter" idx="16" hasCustomPrompt="1"/>
          </p:nvPr>
        </p:nvSpPr>
        <p:spPr>
          <a:xfrm>
            <a:off x="288923" y="556381"/>
            <a:ext cx="4223809" cy="267790"/>
          </a:xfrm>
          <a:prstGeom prst="rect">
            <a:avLst/>
          </a:prstGeom>
        </p:spPr>
        <p:txBody>
          <a:bodyPr lIns="0" tIns="36000" bIns="36000" anchor="b"/>
          <a:lstStyle>
            <a:lvl1pPr marL="0" indent="0">
              <a:buNone/>
              <a:defRPr sz="1600" b="0"/>
            </a:lvl1pPr>
          </a:lstStyle>
          <a:p>
            <a:pPr lvl="0"/>
            <a:r>
              <a:rPr lang="en-US" dirty="0"/>
              <a:t>Click to edit subtitle</a:t>
            </a:r>
          </a:p>
        </p:txBody>
      </p:sp>
      <p:sp>
        <p:nvSpPr>
          <p:cNvPr id="5" name="Title 6"/>
          <p:cNvSpPr>
            <a:spLocks noGrp="1"/>
          </p:cNvSpPr>
          <p:nvPr>
            <p:ph type="title" hasCustomPrompt="1"/>
          </p:nvPr>
        </p:nvSpPr>
        <p:spPr>
          <a:xfrm>
            <a:off x="289379" y="208790"/>
            <a:ext cx="4223354" cy="313724"/>
          </a:xfrm>
          <a:prstGeom prst="rect">
            <a:avLst/>
          </a:prstGeom>
        </p:spPr>
        <p:txBody>
          <a:bodyPr lIns="0" tIns="0" rIns="0" bIns="0" anchor="t" anchorCtr="0">
            <a:noAutofit/>
          </a:bodyPr>
          <a:lstStyle>
            <a:lvl1pPr>
              <a:defRPr sz="2400" b="1" i="0">
                <a:solidFill>
                  <a:schemeClr val="tx1"/>
                </a:solidFill>
                <a:latin typeface="+mn-lt"/>
                <a:ea typeface="Arial Black" charset="0"/>
                <a:cs typeface="Arial Black" charset="0"/>
              </a:defRPr>
            </a:lvl1pPr>
          </a:lstStyle>
          <a:p>
            <a:r>
              <a:rPr lang="en-US" dirty="0"/>
              <a:t>Click to edit title</a:t>
            </a:r>
          </a:p>
        </p:txBody>
      </p:sp>
      <p:sp>
        <p:nvSpPr>
          <p:cNvPr id="6" name="Text Placeholder 2"/>
          <p:cNvSpPr>
            <a:spLocks noGrp="1"/>
          </p:cNvSpPr>
          <p:nvPr>
            <p:ph type="body" sz="quarter" idx="10" hasCustomPrompt="1"/>
          </p:nvPr>
        </p:nvSpPr>
        <p:spPr>
          <a:xfrm>
            <a:off x="289377" y="4858942"/>
            <a:ext cx="4282623" cy="284558"/>
          </a:xfrm>
          <a:prstGeom prst="rect">
            <a:avLst/>
          </a:prstGeom>
        </p:spPr>
        <p:txBody>
          <a:bodyPr lIns="0"/>
          <a:lstStyle>
            <a:lvl1pPr marL="0" indent="0">
              <a:buNone/>
              <a:defRPr sz="600" b="0" i="0">
                <a:solidFill>
                  <a:schemeClr val="tx1"/>
                </a:solidFill>
                <a:latin typeface="+mn-lt"/>
                <a:ea typeface="Arial" charset="0"/>
                <a:cs typeface="Arial" charset="0"/>
              </a:defRPr>
            </a:lvl1pPr>
          </a:lstStyle>
          <a:p>
            <a:pPr lvl="0"/>
            <a:r>
              <a:rPr lang="en-US" dirty="0"/>
              <a:t>Footnote</a:t>
            </a:r>
          </a:p>
        </p:txBody>
      </p:sp>
      <p:sp>
        <p:nvSpPr>
          <p:cNvPr id="14" name="Text Placeholder 13"/>
          <p:cNvSpPr>
            <a:spLocks noGrp="1"/>
          </p:cNvSpPr>
          <p:nvPr>
            <p:ph type="body" sz="quarter" idx="17"/>
          </p:nvPr>
        </p:nvSpPr>
        <p:spPr>
          <a:xfrm>
            <a:off x="288925" y="965200"/>
            <a:ext cx="4223807" cy="3708400"/>
          </a:xfrm>
        </p:spPr>
        <p:txBody>
          <a:bodyPr lIns="0">
            <a:norm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59255649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Slide with Title">
    <p:spTree>
      <p:nvGrpSpPr>
        <p:cNvPr id="1" name=""/>
        <p:cNvGrpSpPr/>
        <p:nvPr/>
      </p:nvGrpSpPr>
      <p:grpSpPr>
        <a:xfrm>
          <a:off x="0" y="0"/>
          <a:ext cx="0" cy="0"/>
          <a:chOff x="0" y="0"/>
          <a:chExt cx="0" cy="0"/>
        </a:xfrm>
      </p:grpSpPr>
      <p:sp>
        <p:nvSpPr>
          <p:cNvPr id="15" name="Rectangle 14"/>
          <p:cNvSpPr/>
          <p:nvPr userDrawn="1"/>
        </p:nvSpPr>
        <p:spPr>
          <a:xfrm>
            <a:off x="4572000" y="0"/>
            <a:ext cx="4572001" cy="51435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tx1"/>
                </a:solidFill>
              </a:defRPr>
            </a:lvl1pPr>
          </a:lstStyle>
          <a:p>
            <a:fld id="{E53632A8-E6E4-0848-BE06-7951E57DA7A4}" type="slidenum">
              <a:rPr lang="en-US" smtClean="0"/>
              <a:pPr/>
              <a:t>‹#›</a:t>
            </a:fld>
            <a:endParaRPr lang="en-US" dirty="0"/>
          </a:p>
        </p:txBody>
      </p:sp>
      <p:sp>
        <p:nvSpPr>
          <p:cNvPr id="4" name="Text Placeholder 2"/>
          <p:cNvSpPr>
            <a:spLocks noGrp="1"/>
          </p:cNvSpPr>
          <p:nvPr>
            <p:ph type="body" sz="quarter" idx="16" hasCustomPrompt="1"/>
          </p:nvPr>
        </p:nvSpPr>
        <p:spPr>
          <a:xfrm>
            <a:off x="288923" y="556381"/>
            <a:ext cx="4223809" cy="267790"/>
          </a:xfrm>
          <a:prstGeom prst="rect">
            <a:avLst/>
          </a:prstGeom>
        </p:spPr>
        <p:txBody>
          <a:bodyPr lIns="0" tIns="36000" bIns="36000" anchor="b"/>
          <a:lstStyle>
            <a:lvl1pPr marL="0" indent="0">
              <a:buNone/>
              <a:defRPr sz="1600" b="0"/>
            </a:lvl1pPr>
          </a:lstStyle>
          <a:p>
            <a:pPr lvl="0"/>
            <a:r>
              <a:rPr lang="en-US" dirty="0"/>
              <a:t>Click to edit subtitle</a:t>
            </a:r>
          </a:p>
        </p:txBody>
      </p:sp>
      <p:sp>
        <p:nvSpPr>
          <p:cNvPr id="5" name="Title 6"/>
          <p:cNvSpPr>
            <a:spLocks noGrp="1"/>
          </p:cNvSpPr>
          <p:nvPr>
            <p:ph type="title" hasCustomPrompt="1"/>
          </p:nvPr>
        </p:nvSpPr>
        <p:spPr>
          <a:xfrm>
            <a:off x="289379" y="208790"/>
            <a:ext cx="4223354" cy="313724"/>
          </a:xfrm>
          <a:prstGeom prst="rect">
            <a:avLst/>
          </a:prstGeom>
        </p:spPr>
        <p:txBody>
          <a:bodyPr lIns="0" tIns="0" rIns="0" bIns="0" anchor="t" anchorCtr="0">
            <a:noAutofit/>
          </a:bodyPr>
          <a:lstStyle>
            <a:lvl1pPr>
              <a:defRPr sz="2400" b="1" i="0">
                <a:solidFill>
                  <a:schemeClr val="tx1"/>
                </a:solidFill>
                <a:latin typeface="+mn-lt"/>
                <a:ea typeface="Arial Black" charset="0"/>
                <a:cs typeface="Arial Black" charset="0"/>
              </a:defRPr>
            </a:lvl1pPr>
          </a:lstStyle>
          <a:p>
            <a:r>
              <a:rPr lang="en-US" dirty="0"/>
              <a:t>Click to edit title</a:t>
            </a:r>
          </a:p>
        </p:txBody>
      </p:sp>
      <p:sp>
        <p:nvSpPr>
          <p:cNvPr id="6" name="Text Placeholder 2"/>
          <p:cNvSpPr>
            <a:spLocks noGrp="1"/>
          </p:cNvSpPr>
          <p:nvPr>
            <p:ph type="body" sz="quarter" idx="10" hasCustomPrompt="1"/>
          </p:nvPr>
        </p:nvSpPr>
        <p:spPr>
          <a:xfrm>
            <a:off x="289377" y="4858942"/>
            <a:ext cx="4282623" cy="284558"/>
          </a:xfrm>
          <a:prstGeom prst="rect">
            <a:avLst/>
          </a:prstGeom>
        </p:spPr>
        <p:txBody>
          <a:bodyPr lIns="0"/>
          <a:lstStyle>
            <a:lvl1pPr marL="0" indent="0">
              <a:buNone/>
              <a:defRPr sz="600" b="0" i="0">
                <a:solidFill>
                  <a:schemeClr val="tx1"/>
                </a:solidFill>
                <a:latin typeface="+mn-lt"/>
                <a:ea typeface="Arial" charset="0"/>
                <a:cs typeface="Arial" charset="0"/>
              </a:defRPr>
            </a:lvl1pPr>
          </a:lstStyle>
          <a:p>
            <a:pPr lvl="0"/>
            <a:r>
              <a:rPr lang="en-US" dirty="0"/>
              <a:t>Footnote</a:t>
            </a:r>
          </a:p>
        </p:txBody>
      </p:sp>
      <p:sp>
        <p:nvSpPr>
          <p:cNvPr id="14" name="Text Placeholder 13"/>
          <p:cNvSpPr>
            <a:spLocks noGrp="1"/>
          </p:cNvSpPr>
          <p:nvPr>
            <p:ph type="body" sz="quarter" idx="17"/>
          </p:nvPr>
        </p:nvSpPr>
        <p:spPr>
          <a:xfrm>
            <a:off x="288925" y="965200"/>
            <a:ext cx="4223807" cy="3708400"/>
          </a:xfrm>
        </p:spPr>
        <p:txBody>
          <a:bodyPr lIns="0">
            <a:norm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169330413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Slide with Title">
    <p:spTree>
      <p:nvGrpSpPr>
        <p:cNvPr id="1" name=""/>
        <p:cNvGrpSpPr/>
        <p:nvPr/>
      </p:nvGrpSpPr>
      <p:grpSpPr>
        <a:xfrm>
          <a:off x="0" y="0"/>
          <a:ext cx="0" cy="0"/>
          <a:chOff x="0" y="0"/>
          <a:chExt cx="0" cy="0"/>
        </a:xfrm>
      </p:grpSpPr>
      <p:sp>
        <p:nvSpPr>
          <p:cNvPr id="15" name="Rectangle 14"/>
          <p:cNvSpPr/>
          <p:nvPr userDrawn="1"/>
        </p:nvSpPr>
        <p:spPr>
          <a:xfrm>
            <a:off x="0" y="0"/>
            <a:ext cx="9144001" cy="51435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rotWithShape="1">
          <a:blip r:embed="rId2" cstate="print">
            <a:alphaModFix amt="24000"/>
            <a:extLst>
              <a:ext uri="{28A0092B-C50C-407E-A947-70E740481C1C}">
                <a14:useLocalDpi xmlns:a14="http://schemas.microsoft.com/office/drawing/2010/main"/>
              </a:ext>
            </a:extLst>
          </a:blip>
          <a:srcRect/>
          <a:stretch/>
        </p:blipFill>
        <p:spPr>
          <a:xfrm>
            <a:off x="0" y="2818257"/>
            <a:ext cx="9144000" cy="2325244"/>
          </a:xfrm>
          <a:prstGeom prst="rect">
            <a:avLst/>
          </a:prstGeom>
        </p:spPr>
      </p:pic>
      <p:sp>
        <p:nvSpPr>
          <p:cNvPr id="3"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tx1"/>
                </a:solidFill>
              </a:defRPr>
            </a:lvl1pPr>
          </a:lstStyle>
          <a:p>
            <a:fld id="{E53632A8-E6E4-0848-BE06-7951E57DA7A4}" type="slidenum">
              <a:rPr lang="en-US" smtClean="0"/>
              <a:pPr/>
              <a:t>‹#›</a:t>
            </a:fld>
            <a:endParaRPr lang="en-US" dirty="0"/>
          </a:p>
        </p:txBody>
      </p:sp>
      <p:sp>
        <p:nvSpPr>
          <p:cNvPr id="4" name="Text Placeholder 2"/>
          <p:cNvSpPr>
            <a:spLocks noGrp="1"/>
          </p:cNvSpPr>
          <p:nvPr>
            <p:ph type="body" sz="quarter" idx="16" hasCustomPrompt="1"/>
          </p:nvPr>
        </p:nvSpPr>
        <p:spPr>
          <a:xfrm>
            <a:off x="288923" y="556381"/>
            <a:ext cx="8569246" cy="267790"/>
          </a:xfrm>
          <a:prstGeom prst="rect">
            <a:avLst/>
          </a:prstGeom>
        </p:spPr>
        <p:txBody>
          <a:bodyPr lIns="0" tIns="36000" bIns="36000" anchor="b"/>
          <a:lstStyle>
            <a:lvl1pPr marL="0" indent="0">
              <a:buNone/>
              <a:defRPr sz="1600" b="0">
                <a:solidFill>
                  <a:schemeClr val="tx1"/>
                </a:solidFill>
              </a:defRPr>
            </a:lvl1pPr>
          </a:lstStyle>
          <a:p>
            <a:pPr lvl="0"/>
            <a:r>
              <a:rPr lang="en-US" dirty="0"/>
              <a:t>Click to edit subtitle</a:t>
            </a:r>
          </a:p>
        </p:txBody>
      </p:sp>
      <p:sp>
        <p:nvSpPr>
          <p:cNvPr id="5" name="Title 6"/>
          <p:cNvSpPr>
            <a:spLocks noGrp="1"/>
          </p:cNvSpPr>
          <p:nvPr>
            <p:ph type="title" hasCustomPrompt="1"/>
          </p:nvPr>
        </p:nvSpPr>
        <p:spPr>
          <a:xfrm>
            <a:off x="289378" y="208790"/>
            <a:ext cx="8568323" cy="313724"/>
          </a:xfrm>
          <a:prstGeom prst="rect">
            <a:avLst/>
          </a:prstGeom>
        </p:spPr>
        <p:txBody>
          <a:bodyPr lIns="0" tIns="0" rIns="0" bIns="0" anchor="t" anchorCtr="0">
            <a:noAutofit/>
          </a:bodyPr>
          <a:lstStyle>
            <a:lvl1pPr>
              <a:defRPr sz="2400" b="1" i="0">
                <a:solidFill>
                  <a:schemeClr val="tx1"/>
                </a:solidFill>
                <a:latin typeface="+mn-lt"/>
                <a:ea typeface="Arial Black" charset="0"/>
                <a:cs typeface="Arial Black" charset="0"/>
              </a:defRPr>
            </a:lvl1pPr>
          </a:lstStyle>
          <a:p>
            <a:r>
              <a:rPr lang="en-US" dirty="0"/>
              <a:t>Click to edit title</a:t>
            </a:r>
          </a:p>
        </p:txBody>
      </p:sp>
      <p:sp>
        <p:nvSpPr>
          <p:cNvPr id="6" name="Text Placeholder 2"/>
          <p:cNvSpPr>
            <a:spLocks noGrp="1"/>
          </p:cNvSpPr>
          <p:nvPr>
            <p:ph type="body" sz="quarter" idx="10" hasCustomPrompt="1"/>
          </p:nvPr>
        </p:nvSpPr>
        <p:spPr>
          <a:xfrm>
            <a:off x="289377" y="4858942"/>
            <a:ext cx="8568324" cy="284558"/>
          </a:xfrm>
          <a:prstGeom prst="rect">
            <a:avLst/>
          </a:prstGeom>
        </p:spPr>
        <p:txBody>
          <a:bodyPr lIns="0"/>
          <a:lstStyle>
            <a:lvl1pPr marL="0" indent="0">
              <a:buNone/>
              <a:defRPr sz="600" b="0" i="0">
                <a:solidFill>
                  <a:schemeClr val="tx1"/>
                </a:solidFill>
                <a:latin typeface="+mn-lt"/>
                <a:ea typeface="Arial" charset="0"/>
                <a:cs typeface="Arial" charset="0"/>
              </a:defRPr>
            </a:lvl1pPr>
          </a:lstStyle>
          <a:p>
            <a:pPr lvl="0"/>
            <a:r>
              <a:rPr lang="en-US" dirty="0"/>
              <a:t>Footnote</a:t>
            </a:r>
          </a:p>
        </p:txBody>
      </p:sp>
      <p:sp>
        <p:nvSpPr>
          <p:cNvPr id="8" name="Rectangle 7"/>
          <p:cNvSpPr/>
          <p:nvPr userDrawn="1"/>
        </p:nvSpPr>
        <p:spPr>
          <a:xfrm>
            <a:off x="6343650" y="2188261"/>
            <a:ext cx="1930400" cy="1967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615267" y="2188261"/>
            <a:ext cx="1930400" cy="1967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38200" y="2188261"/>
            <a:ext cx="1930400" cy="1967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7"/>
          </p:nvPr>
        </p:nvSpPr>
        <p:spPr>
          <a:xfrm>
            <a:off x="956733" y="2717800"/>
            <a:ext cx="1727200" cy="1320800"/>
          </a:xfrm>
        </p:spPr>
        <p:txBody>
          <a:bodyPr lIns="0">
            <a:normAutofit/>
          </a:bodyPr>
          <a:lstStyle>
            <a:lvl1pPr marL="0" indent="0" algn="ctr">
              <a:buNone/>
              <a:defRPr sz="1200">
                <a:solidFill>
                  <a:schemeClr val="tx1"/>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12" name="Text Placeholder 13"/>
          <p:cNvSpPr>
            <a:spLocks noGrp="1"/>
          </p:cNvSpPr>
          <p:nvPr>
            <p:ph type="body" sz="quarter" idx="18"/>
          </p:nvPr>
        </p:nvSpPr>
        <p:spPr>
          <a:xfrm>
            <a:off x="3729565" y="2717800"/>
            <a:ext cx="1727200" cy="1320800"/>
          </a:xfrm>
        </p:spPr>
        <p:txBody>
          <a:bodyPr lIns="0">
            <a:normAutofit/>
          </a:bodyPr>
          <a:lstStyle>
            <a:lvl1pPr marL="0" indent="0" algn="ctr">
              <a:buNone/>
              <a:defRPr sz="1200">
                <a:solidFill>
                  <a:schemeClr val="tx1"/>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13" name="Text Placeholder 13"/>
          <p:cNvSpPr>
            <a:spLocks noGrp="1"/>
          </p:cNvSpPr>
          <p:nvPr>
            <p:ph type="body" sz="quarter" idx="19"/>
          </p:nvPr>
        </p:nvSpPr>
        <p:spPr>
          <a:xfrm>
            <a:off x="6464298" y="2717800"/>
            <a:ext cx="1727200" cy="1320800"/>
          </a:xfrm>
        </p:spPr>
        <p:txBody>
          <a:bodyPr lIns="0">
            <a:normAutofit/>
          </a:bodyPr>
          <a:lstStyle>
            <a:lvl1pPr marL="0" indent="0" algn="ctr">
              <a:buNone/>
              <a:defRPr sz="1200">
                <a:solidFill>
                  <a:schemeClr val="tx1"/>
                </a:solidFill>
              </a:defRPr>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21112861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Slide with Titl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tx1"/>
                </a:solidFill>
              </a:defRPr>
            </a:lvl1pPr>
          </a:lstStyle>
          <a:p>
            <a:fld id="{E53632A8-E6E4-0848-BE06-7951E57DA7A4}" type="slidenum">
              <a:rPr lang="en-US" smtClean="0">
                <a:solidFill>
                  <a:prstClr val="black"/>
                </a:solidFill>
              </a:rPr>
              <a:pPr/>
              <a:t>‹#›</a:t>
            </a:fld>
            <a:endParaRPr lang="en-US" dirty="0">
              <a:solidFill>
                <a:prstClr val="black"/>
              </a:solidFill>
            </a:endParaRPr>
          </a:p>
        </p:txBody>
      </p:sp>
      <p:sp>
        <p:nvSpPr>
          <p:cNvPr id="4" name="Text Placeholder 2"/>
          <p:cNvSpPr>
            <a:spLocks noGrp="1"/>
          </p:cNvSpPr>
          <p:nvPr>
            <p:ph type="body" sz="quarter" idx="16" hasCustomPrompt="1"/>
          </p:nvPr>
        </p:nvSpPr>
        <p:spPr>
          <a:xfrm>
            <a:off x="288924" y="556381"/>
            <a:ext cx="8569304" cy="267790"/>
          </a:xfrm>
          <a:prstGeom prst="rect">
            <a:avLst/>
          </a:prstGeom>
        </p:spPr>
        <p:txBody>
          <a:bodyPr lIns="0" tIns="36000" bIns="36000" anchor="b"/>
          <a:lstStyle>
            <a:lvl1pPr marL="0" indent="0">
              <a:buNone/>
              <a:defRPr sz="1600" b="0"/>
            </a:lvl1pPr>
          </a:lstStyle>
          <a:p>
            <a:pPr lvl="0"/>
            <a:r>
              <a:rPr lang="en-US" dirty="0"/>
              <a:t>Click to edit subtitle</a:t>
            </a:r>
          </a:p>
        </p:txBody>
      </p:sp>
      <p:sp>
        <p:nvSpPr>
          <p:cNvPr id="5" name="Title 6"/>
          <p:cNvSpPr>
            <a:spLocks noGrp="1"/>
          </p:cNvSpPr>
          <p:nvPr>
            <p:ph type="title" hasCustomPrompt="1"/>
          </p:nvPr>
        </p:nvSpPr>
        <p:spPr>
          <a:xfrm>
            <a:off x="289378" y="208790"/>
            <a:ext cx="8568791" cy="313724"/>
          </a:xfrm>
          <a:prstGeom prst="rect">
            <a:avLst/>
          </a:prstGeom>
        </p:spPr>
        <p:txBody>
          <a:bodyPr lIns="0" tIns="0" rIns="0" bIns="0" anchor="t" anchorCtr="0">
            <a:noAutofit/>
          </a:bodyPr>
          <a:lstStyle>
            <a:lvl1pPr>
              <a:defRPr sz="2400" b="1" i="0">
                <a:solidFill>
                  <a:schemeClr val="tx1"/>
                </a:solidFill>
                <a:latin typeface="+mn-lt"/>
                <a:ea typeface="Arial Black" charset="0"/>
                <a:cs typeface="Arial Black" charset="0"/>
              </a:defRPr>
            </a:lvl1pPr>
          </a:lstStyle>
          <a:p>
            <a:r>
              <a:rPr lang="en-US" dirty="0"/>
              <a:t>Click to edit title</a:t>
            </a:r>
          </a:p>
        </p:txBody>
      </p:sp>
      <p:sp>
        <p:nvSpPr>
          <p:cNvPr id="6" name="Text Placeholder 2"/>
          <p:cNvSpPr>
            <a:spLocks noGrp="1"/>
          </p:cNvSpPr>
          <p:nvPr>
            <p:ph type="body" sz="quarter" idx="10" hasCustomPrompt="1"/>
          </p:nvPr>
        </p:nvSpPr>
        <p:spPr>
          <a:xfrm>
            <a:off x="289377" y="4858943"/>
            <a:ext cx="8568792" cy="284558"/>
          </a:xfrm>
          <a:prstGeom prst="rect">
            <a:avLst/>
          </a:prstGeom>
        </p:spPr>
        <p:txBody>
          <a:bodyPr lIns="0"/>
          <a:lstStyle>
            <a:lvl1pPr marL="0" indent="0">
              <a:buNone/>
              <a:defRPr sz="600" b="0" i="0">
                <a:solidFill>
                  <a:schemeClr val="tx1"/>
                </a:solidFill>
                <a:latin typeface="+mn-lt"/>
                <a:ea typeface="Arial" charset="0"/>
                <a:cs typeface="Arial" charset="0"/>
              </a:defRPr>
            </a:lvl1pPr>
          </a:lstStyle>
          <a:p>
            <a:pPr lvl="0"/>
            <a:r>
              <a:rPr lang="en-US" dirty="0"/>
              <a:t>Footnote</a:t>
            </a:r>
          </a:p>
        </p:txBody>
      </p:sp>
      <p:sp>
        <p:nvSpPr>
          <p:cNvPr id="14" name="Text Placeholder 13"/>
          <p:cNvSpPr>
            <a:spLocks noGrp="1"/>
          </p:cNvSpPr>
          <p:nvPr>
            <p:ph type="body" sz="quarter" idx="17"/>
          </p:nvPr>
        </p:nvSpPr>
        <p:spPr>
          <a:xfrm>
            <a:off x="288925" y="965200"/>
            <a:ext cx="8569325" cy="3708400"/>
          </a:xfrm>
        </p:spPr>
        <p:txBody>
          <a:bodyPr lIns="0">
            <a:norm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35173920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slide">
    <p:bg>
      <p:bgRef idx="1001">
        <a:schemeClr val="bg2"/>
      </p:bgRef>
    </p:bg>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260350" y="3614343"/>
            <a:ext cx="5008562" cy="817562"/>
          </a:xfrm>
          <a:prstGeom prst="rect">
            <a:avLst/>
          </a:prstGeom>
        </p:spPr>
        <p:txBody>
          <a:bodyPr lIns="0" tIns="0" rIns="0" bIns="0">
            <a:noAutofit/>
          </a:bodyPr>
          <a:lstStyle>
            <a:lvl1pPr marL="0" indent="0">
              <a:lnSpc>
                <a:spcPts val="3400"/>
              </a:lnSpc>
              <a:spcBef>
                <a:spcPts val="0"/>
              </a:spcBef>
              <a:buNone/>
              <a:defRPr sz="3600" b="1" i="0">
                <a:solidFill>
                  <a:schemeClr val="bg1">
                    <a:alpha val="80000"/>
                  </a:schemeClr>
                </a:solidFill>
                <a:latin typeface="Arial Black" charset="0"/>
                <a:ea typeface="Arial Black" charset="0"/>
                <a:cs typeface="Arial Black" charset="0"/>
              </a:defRPr>
            </a:lvl1pPr>
          </a:lstStyle>
          <a:p>
            <a:pPr lvl="0"/>
            <a:r>
              <a:rPr lang="en-US" dirty="0"/>
              <a:t>Click to edit</a:t>
            </a:r>
            <a:br>
              <a:rPr lang="en-US" dirty="0"/>
            </a:br>
            <a:r>
              <a:rPr lang="en-US" dirty="0"/>
              <a:t>title</a:t>
            </a:r>
          </a:p>
        </p:txBody>
      </p:sp>
    </p:spTree>
    <p:extLst>
      <p:ext uri="{BB962C8B-B14F-4D97-AF65-F5344CB8AC3E}">
        <p14:creationId xmlns:p14="http://schemas.microsoft.com/office/powerpoint/2010/main" val="10613690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_5">
    <p:spTree>
      <p:nvGrpSpPr>
        <p:cNvPr id="1" name=""/>
        <p:cNvGrpSpPr/>
        <p:nvPr/>
      </p:nvGrpSpPr>
      <p:grpSpPr>
        <a:xfrm>
          <a:off x="0" y="0"/>
          <a:ext cx="0" cy="0"/>
          <a:chOff x="0" y="0"/>
          <a:chExt cx="0" cy="0"/>
        </a:xfrm>
      </p:grpSpPr>
      <p:sp>
        <p:nvSpPr>
          <p:cNvPr id="8" name="Rectangle 7"/>
          <p:cNvSpPr/>
          <p:nvPr userDrawn="1"/>
        </p:nvSpPr>
        <p:spPr>
          <a:xfrm>
            <a:off x="0" y="2571750"/>
            <a:ext cx="9144000" cy="257175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2"/>
          <p:cNvSpPr>
            <a:spLocks noGrp="1"/>
          </p:cNvSpPr>
          <p:nvPr>
            <p:ph sz="quarter" idx="12" hasCustomPrompt="1"/>
          </p:nvPr>
        </p:nvSpPr>
        <p:spPr>
          <a:xfrm>
            <a:off x="289377" y="1180275"/>
            <a:ext cx="8568792" cy="1190893"/>
          </a:xfrm>
          <a:prstGeom prst="rect">
            <a:avLst/>
          </a:prstGeom>
        </p:spPr>
        <p:txBody>
          <a:bodyPr lIns="0" tIns="0" numCol="1" spcCol="360000"/>
          <a:lstStyle>
            <a:lvl1pPr marL="0" indent="0" algn="l">
              <a:lnSpc>
                <a:spcPct val="100000"/>
              </a:lnSpc>
              <a:buNone/>
              <a:defRPr sz="1400" b="0" i="0">
                <a:solidFill>
                  <a:schemeClr val="tx1"/>
                </a:solidFill>
                <a:latin typeface="+mn-lt"/>
                <a:ea typeface="Arial" charset="0"/>
                <a:cs typeface="Arial" charset="0"/>
              </a:defRPr>
            </a:lvl1pPr>
            <a:lvl2pPr marL="342900" indent="0">
              <a:buNone/>
              <a:defRPr sz="1600">
                <a:solidFill>
                  <a:srgbClr val="63656A"/>
                </a:solidFill>
              </a:defRPr>
            </a:lvl2pPr>
            <a:lvl3pPr marL="685800" indent="0">
              <a:buNone/>
              <a:defRPr sz="1400">
                <a:solidFill>
                  <a:srgbClr val="63656A"/>
                </a:solidFill>
              </a:defRPr>
            </a:lvl3pPr>
            <a:lvl4pPr>
              <a:defRPr sz="1200">
                <a:solidFill>
                  <a:srgbClr val="63656A"/>
                </a:solidFill>
              </a:defRPr>
            </a:lvl4pPr>
            <a:lvl5pPr>
              <a:defRPr sz="1200">
                <a:solidFill>
                  <a:srgbClr val="63656A"/>
                </a:solidFill>
              </a:defRPr>
            </a:lvl5pPr>
          </a:lstStyle>
          <a:p>
            <a:pPr lvl="0"/>
            <a:r>
              <a:rPr lang="en-US" dirty="0"/>
              <a:t>Click to add text</a:t>
            </a:r>
          </a:p>
        </p:txBody>
      </p:sp>
      <p:sp>
        <p:nvSpPr>
          <p:cNvPr id="23"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tx1"/>
                </a:solidFill>
              </a:defRPr>
            </a:lvl1pPr>
          </a:lstStyle>
          <a:p>
            <a:fld id="{E53632A8-E6E4-0848-BE06-7951E57DA7A4}" type="slidenum">
              <a:rPr lang="en-US" smtClean="0">
                <a:solidFill>
                  <a:prstClr val="black"/>
                </a:solidFill>
              </a:rPr>
              <a:pPr/>
              <a:t>‹#›</a:t>
            </a:fld>
            <a:endParaRPr lang="en-US" dirty="0">
              <a:solidFill>
                <a:prstClr val="black"/>
              </a:solidFill>
            </a:endParaRPr>
          </a:p>
        </p:txBody>
      </p:sp>
      <p:sp>
        <p:nvSpPr>
          <p:cNvPr id="27" name="Title 6"/>
          <p:cNvSpPr>
            <a:spLocks noGrp="1"/>
          </p:cNvSpPr>
          <p:nvPr>
            <p:ph type="title" hasCustomPrompt="1"/>
          </p:nvPr>
        </p:nvSpPr>
        <p:spPr>
          <a:xfrm>
            <a:off x="289378" y="208790"/>
            <a:ext cx="8568791" cy="313724"/>
          </a:xfrm>
          <a:prstGeom prst="rect">
            <a:avLst/>
          </a:prstGeom>
        </p:spPr>
        <p:txBody>
          <a:bodyPr lIns="0" tIns="0" rIns="0" bIns="0" anchor="t" anchorCtr="0">
            <a:noAutofit/>
          </a:bodyPr>
          <a:lstStyle>
            <a:lvl1pPr>
              <a:defRPr sz="2400" b="1" i="0">
                <a:solidFill>
                  <a:schemeClr val="tx1"/>
                </a:solidFill>
                <a:latin typeface="+mn-lt"/>
                <a:ea typeface="Arial Black" charset="0"/>
                <a:cs typeface="Arial Black" charset="0"/>
              </a:defRPr>
            </a:lvl1pPr>
          </a:lstStyle>
          <a:p>
            <a:r>
              <a:rPr lang="en-US" dirty="0"/>
              <a:t>Click to edit title</a:t>
            </a:r>
          </a:p>
        </p:txBody>
      </p:sp>
      <p:sp>
        <p:nvSpPr>
          <p:cNvPr id="7" name="Text Placeholder 2"/>
          <p:cNvSpPr>
            <a:spLocks noGrp="1"/>
          </p:cNvSpPr>
          <p:nvPr>
            <p:ph type="body" sz="quarter" idx="16" hasCustomPrompt="1"/>
          </p:nvPr>
        </p:nvSpPr>
        <p:spPr>
          <a:xfrm>
            <a:off x="288924" y="522513"/>
            <a:ext cx="8569304" cy="200583"/>
          </a:xfrm>
          <a:prstGeom prst="rect">
            <a:avLst/>
          </a:prstGeom>
        </p:spPr>
        <p:txBody>
          <a:bodyPr lIns="0" tIns="36000" bIns="36000"/>
          <a:lstStyle>
            <a:lvl1pPr marL="0" indent="0">
              <a:buNone/>
              <a:defRPr sz="1600" b="0"/>
            </a:lvl1pPr>
          </a:lstStyle>
          <a:p>
            <a:pPr lvl="0"/>
            <a:r>
              <a:rPr lang="en-US" dirty="0"/>
              <a:t>Click to edit subtitle</a:t>
            </a:r>
          </a:p>
        </p:txBody>
      </p:sp>
      <p:sp>
        <p:nvSpPr>
          <p:cNvPr id="10" name="Content Placeholder 2"/>
          <p:cNvSpPr>
            <a:spLocks noGrp="1"/>
          </p:cNvSpPr>
          <p:nvPr>
            <p:ph sz="quarter" idx="17" hasCustomPrompt="1"/>
          </p:nvPr>
        </p:nvSpPr>
        <p:spPr>
          <a:xfrm>
            <a:off x="289377" y="2828347"/>
            <a:ext cx="4101753" cy="1914341"/>
          </a:xfrm>
          <a:prstGeom prst="rect">
            <a:avLst/>
          </a:prstGeom>
        </p:spPr>
        <p:txBody>
          <a:bodyPr lIns="0" tIns="0" numCol="1" spcCol="360000"/>
          <a:lstStyle>
            <a:lvl1pPr marL="0" indent="0" algn="l">
              <a:lnSpc>
                <a:spcPct val="100000"/>
              </a:lnSpc>
              <a:buFont typeface="Arial" charset="0"/>
              <a:buNone/>
              <a:defRPr sz="1200" b="0" i="0">
                <a:solidFill>
                  <a:schemeClr val="tx1"/>
                </a:solidFill>
                <a:latin typeface="+mn-lt"/>
                <a:ea typeface="Arial" charset="0"/>
                <a:cs typeface="Arial" charset="0"/>
              </a:defRPr>
            </a:lvl1pPr>
            <a:lvl2pPr marL="342900" indent="0">
              <a:buNone/>
              <a:defRPr sz="1600">
                <a:solidFill>
                  <a:srgbClr val="63656A"/>
                </a:solidFill>
              </a:defRPr>
            </a:lvl2pPr>
            <a:lvl3pPr marL="685800" indent="0">
              <a:buNone/>
              <a:defRPr sz="1400">
                <a:solidFill>
                  <a:srgbClr val="63656A"/>
                </a:solidFill>
              </a:defRPr>
            </a:lvl3pPr>
            <a:lvl4pPr>
              <a:defRPr sz="1200">
                <a:solidFill>
                  <a:srgbClr val="63656A"/>
                </a:solidFill>
              </a:defRPr>
            </a:lvl4pPr>
            <a:lvl5pPr>
              <a:defRPr sz="1200">
                <a:solidFill>
                  <a:srgbClr val="63656A"/>
                </a:solidFill>
              </a:defRPr>
            </a:lvl5pPr>
          </a:lstStyle>
          <a:p>
            <a:pPr lvl="0"/>
            <a:r>
              <a:rPr lang="en-US" dirty="0"/>
              <a:t>Click to add text</a:t>
            </a:r>
          </a:p>
        </p:txBody>
      </p:sp>
      <p:sp>
        <p:nvSpPr>
          <p:cNvPr id="11" name="Content Placeholder 2"/>
          <p:cNvSpPr>
            <a:spLocks noGrp="1"/>
          </p:cNvSpPr>
          <p:nvPr>
            <p:ph sz="quarter" idx="18" hasCustomPrompt="1"/>
          </p:nvPr>
        </p:nvSpPr>
        <p:spPr>
          <a:xfrm>
            <a:off x="4750583" y="2828347"/>
            <a:ext cx="4107586" cy="1914341"/>
          </a:xfrm>
          <a:prstGeom prst="rect">
            <a:avLst/>
          </a:prstGeom>
        </p:spPr>
        <p:txBody>
          <a:bodyPr lIns="0" tIns="0" numCol="1" spcCol="360000"/>
          <a:lstStyle>
            <a:lvl1pPr marL="0" indent="0" algn="l">
              <a:lnSpc>
                <a:spcPct val="100000"/>
              </a:lnSpc>
              <a:buFont typeface="Arial" charset="0"/>
              <a:buNone/>
              <a:defRPr sz="1200" b="0" i="0">
                <a:solidFill>
                  <a:schemeClr val="tx1"/>
                </a:solidFill>
                <a:latin typeface="+mn-lt"/>
                <a:ea typeface="Arial" charset="0"/>
                <a:cs typeface="Arial" charset="0"/>
              </a:defRPr>
            </a:lvl1pPr>
            <a:lvl2pPr marL="342900" indent="0">
              <a:buNone/>
              <a:defRPr sz="1600">
                <a:solidFill>
                  <a:srgbClr val="63656A"/>
                </a:solidFill>
              </a:defRPr>
            </a:lvl2pPr>
            <a:lvl3pPr marL="685800" indent="0">
              <a:buNone/>
              <a:defRPr sz="1400">
                <a:solidFill>
                  <a:srgbClr val="63656A"/>
                </a:solidFill>
              </a:defRPr>
            </a:lvl3pPr>
            <a:lvl4pPr>
              <a:defRPr sz="1200">
                <a:solidFill>
                  <a:srgbClr val="63656A"/>
                </a:solidFill>
              </a:defRPr>
            </a:lvl4pPr>
            <a:lvl5pPr>
              <a:defRPr sz="1200">
                <a:solidFill>
                  <a:srgbClr val="63656A"/>
                </a:solidFill>
              </a:defRPr>
            </a:lvl5pPr>
          </a:lstStyle>
          <a:p>
            <a:pPr lvl="0"/>
            <a:r>
              <a:rPr lang="en-US" dirty="0"/>
              <a:t>Click to add text</a:t>
            </a:r>
          </a:p>
        </p:txBody>
      </p:sp>
      <p:sp>
        <p:nvSpPr>
          <p:cNvPr id="13" name="Text Placeholder 2"/>
          <p:cNvSpPr>
            <a:spLocks noGrp="1"/>
          </p:cNvSpPr>
          <p:nvPr>
            <p:ph type="body" sz="quarter" idx="10" hasCustomPrompt="1"/>
          </p:nvPr>
        </p:nvSpPr>
        <p:spPr>
          <a:xfrm>
            <a:off x="289377" y="4858942"/>
            <a:ext cx="8568792" cy="284558"/>
          </a:xfrm>
          <a:prstGeom prst="rect">
            <a:avLst/>
          </a:prstGeom>
        </p:spPr>
        <p:txBody>
          <a:bodyPr lIns="0"/>
          <a:lstStyle>
            <a:lvl1pPr marL="0" indent="0">
              <a:buNone/>
              <a:defRPr sz="600" b="0" i="0">
                <a:solidFill>
                  <a:schemeClr val="tx1"/>
                </a:solidFill>
                <a:latin typeface="+mn-lt"/>
                <a:ea typeface="Arial" charset="0"/>
                <a:cs typeface="Arial" charset="0"/>
              </a:defRPr>
            </a:lvl1pPr>
          </a:lstStyle>
          <a:p>
            <a:pPr lvl="0"/>
            <a:r>
              <a:rPr lang="en-US" dirty="0"/>
              <a:t>Footnote</a:t>
            </a:r>
          </a:p>
        </p:txBody>
      </p:sp>
    </p:spTree>
    <p:extLst>
      <p:ext uri="{BB962C8B-B14F-4D97-AF65-F5344CB8AC3E}">
        <p14:creationId xmlns:p14="http://schemas.microsoft.com/office/powerpoint/2010/main" val="16950277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5516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_12">
    <p:spTree>
      <p:nvGrpSpPr>
        <p:cNvPr id="1" name=""/>
        <p:cNvGrpSpPr/>
        <p:nvPr/>
      </p:nvGrpSpPr>
      <p:grpSpPr>
        <a:xfrm>
          <a:off x="0" y="0"/>
          <a:ext cx="0" cy="0"/>
          <a:chOff x="0" y="0"/>
          <a:chExt cx="0" cy="0"/>
        </a:xfrm>
      </p:grpSpPr>
      <p:sp>
        <p:nvSpPr>
          <p:cNvPr id="10" name="Rectangle 9"/>
          <p:cNvSpPr/>
          <p:nvPr userDrawn="1"/>
        </p:nvSpPr>
        <p:spPr>
          <a:xfrm>
            <a:off x="4571998" y="0"/>
            <a:ext cx="4572002" cy="5143500"/>
          </a:xfrm>
          <a:prstGeom prst="rect">
            <a:avLst/>
          </a:prstGeom>
          <a:solidFill>
            <a:srgbClr val="DDD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Slide Number Placeholder 5"/>
          <p:cNvSpPr>
            <a:spLocks noGrp="1"/>
          </p:cNvSpPr>
          <p:nvPr>
            <p:ph type="sldNum" sz="quarter" idx="4"/>
          </p:nvPr>
        </p:nvSpPr>
        <p:spPr>
          <a:xfrm>
            <a:off x="8858169" y="4858942"/>
            <a:ext cx="285832" cy="284558"/>
          </a:xfrm>
          <a:prstGeom prst="rect">
            <a:avLst/>
          </a:prstGeom>
        </p:spPr>
        <p:txBody>
          <a:bodyPr lIns="72000" rIns="0"/>
          <a:lstStyle>
            <a:lvl1pPr algn="l">
              <a:defRPr sz="900">
                <a:solidFill>
                  <a:schemeClr val="tx1"/>
                </a:solidFill>
              </a:defRPr>
            </a:lvl1pPr>
          </a:lstStyle>
          <a:p>
            <a:fld id="{E53632A8-E6E4-0848-BE06-7951E57DA7A4}" type="slidenum">
              <a:rPr lang="en-US" smtClean="0">
                <a:solidFill>
                  <a:prstClr val="black"/>
                </a:solidFill>
              </a:rPr>
              <a:pPr/>
              <a:t>‹#›</a:t>
            </a:fld>
            <a:endParaRPr lang="en-US" dirty="0">
              <a:solidFill>
                <a:prstClr val="black"/>
              </a:solidFill>
            </a:endParaRPr>
          </a:p>
        </p:txBody>
      </p:sp>
      <p:sp>
        <p:nvSpPr>
          <p:cNvPr id="8" name="Text Placeholder 2"/>
          <p:cNvSpPr>
            <a:spLocks noGrp="1"/>
          </p:cNvSpPr>
          <p:nvPr>
            <p:ph type="body" sz="quarter" idx="16" hasCustomPrompt="1"/>
          </p:nvPr>
        </p:nvSpPr>
        <p:spPr>
          <a:xfrm>
            <a:off x="288924" y="522513"/>
            <a:ext cx="4283074" cy="208790"/>
          </a:xfrm>
          <a:prstGeom prst="rect">
            <a:avLst/>
          </a:prstGeom>
        </p:spPr>
        <p:txBody>
          <a:bodyPr lIns="0" tIns="36000" bIns="36000"/>
          <a:lstStyle>
            <a:lvl1pPr marL="0" indent="0">
              <a:buNone/>
              <a:defRPr sz="1600" b="0"/>
            </a:lvl1pPr>
          </a:lstStyle>
          <a:p>
            <a:pPr lvl="0"/>
            <a:r>
              <a:rPr lang="en-US" dirty="0"/>
              <a:t>Click to edit subtitle</a:t>
            </a:r>
          </a:p>
        </p:txBody>
      </p:sp>
      <p:sp>
        <p:nvSpPr>
          <p:cNvPr id="9" name="Title 6"/>
          <p:cNvSpPr>
            <a:spLocks noGrp="1"/>
          </p:cNvSpPr>
          <p:nvPr>
            <p:ph type="title" hasCustomPrompt="1"/>
          </p:nvPr>
        </p:nvSpPr>
        <p:spPr>
          <a:xfrm>
            <a:off x="289378" y="208790"/>
            <a:ext cx="4282621" cy="313723"/>
          </a:xfrm>
          <a:prstGeom prst="rect">
            <a:avLst/>
          </a:prstGeom>
        </p:spPr>
        <p:txBody>
          <a:bodyPr lIns="0" tIns="0" rIns="0" bIns="0" anchor="t" anchorCtr="0">
            <a:noAutofit/>
          </a:bodyPr>
          <a:lstStyle>
            <a:lvl1pPr>
              <a:defRPr sz="2400" b="1" i="0">
                <a:solidFill>
                  <a:schemeClr val="tx1"/>
                </a:solidFill>
                <a:latin typeface="+mn-lt"/>
                <a:ea typeface="Arial Black" charset="0"/>
                <a:cs typeface="Arial Black" charset="0"/>
              </a:defRPr>
            </a:lvl1pPr>
          </a:lstStyle>
          <a:p>
            <a:r>
              <a:rPr lang="en-US" dirty="0"/>
              <a:t>Click to edit title</a:t>
            </a:r>
          </a:p>
        </p:txBody>
      </p:sp>
      <p:sp>
        <p:nvSpPr>
          <p:cNvPr id="12" name="Content Placeholder 2"/>
          <p:cNvSpPr>
            <a:spLocks noGrp="1"/>
          </p:cNvSpPr>
          <p:nvPr>
            <p:ph sz="quarter" idx="12" hasCustomPrompt="1"/>
          </p:nvPr>
        </p:nvSpPr>
        <p:spPr>
          <a:xfrm>
            <a:off x="289377" y="1180275"/>
            <a:ext cx="3990473" cy="3562413"/>
          </a:xfrm>
          <a:prstGeom prst="rect">
            <a:avLst/>
          </a:prstGeom>
        </p:spPr>
        <p:txBody>
          <a:bodyPr lIns="0" tIns="0" numCol="1" spcCol="360000"/>
          <a:lstStyle>
            <a:lvl1pPr marL="0" indent="0" algn="l">
              <a:lnSpc>
                <a:spcPct val="100000"/>
              </a:lnSpc>
              <a:buFont typeface="Arial" charset="0"/>
              <a:buNone/>
              <a:defRPr sz="1200" b="0" i="0">
                <a:solidFill>
                  <a:schemeClr val="tx1"/>
                </a:solidFill>
                <a:latin typeface="+mn-lt"/>
                <a:ea typeface="Arial" charset="0"/>
                <a:cs typeface="Arial" charset="0"/>
              </a:defRPr>
            </a:lvl1pPr>
            <a:lvl2pPr marL="342900" indent="0">
              <a:buNone/>
              <a:defRPr sz="1600">
                <a:solidFill>
                  <a:srgbClr val="63656A"/>
                </a:solidFill>
              </a:defRPr>
            </a:lvl2pPr>
            <a:lvl3pPr marL="685800" indent="0">
              <a:buNone/>
              <a:defRPr sz="1400">
                <a:solidFill>
                  <a:srgbClr val="63656A"/>
                </a:solidFill>
              </a:defRPr>
            </a:lvl3pPr>
            <a:lvl4pPr>
              <a:defRPr sz="1200">
                <a:solidFill>
                  <a:srgbClr val="63656A"/>
                </a:solidFill>
              </a:defRPr>
            </a:lvl4pPr>
            <a:lvl5pPr>
              <a:defRPr sz="1200">
                <a:solidFill>
                  <a:srgbClr val="63656A"/>
                </a:solidFill>
              </a:defRPr>
            </a:lvl5pPr>
          </a:lstStyle>
          <a:p>
            <a:pPr lvl="0"/>
            <a:r>
              <a:rPr lang="en-US" dirty="0"/>
              <a:t>Click to add text</a:t>
            </a:r>
          </a:p>
        </p:txBody>
      </p:sp>
      <p:sp>
        <p:nvSpPr>
          <p:cNvPr id="14" name="Content Placeholder 2"/>
          <p:cNvSpPr>
            <a:spLocks noGrp="1"/>
          </p:cNvSpPr>
          <p:nvPr>
            <p:ph sz="quarter" idx="17" hasCustomPrompt="1"/>
          </p:nvPr>
        </p:nvSpPr>
        <p:spPr>
          <a:xfrm>
            <a:off x="4859338" y="824358"/>
            <a:ext cx="3998831" cy="355917"/>
          </a:xfrm>
          <a:prstGeom prst="rect">
            <a:avLst/>
          </a:prstGeom>
        </p:spPr>
        <p:txBody>
          <a:bodyPr lIns="0" tIns="0" numCol="1" spcCol="360000" anchor="ctr"/>
          <a:lstStyle>
            <a:lvl1pPr marL="0" indent="0" algn="l">
              <a:lnSpc>
                <a:spcPct val="100000"/>
              </a:lnSpc>
              <a:spcBef>
                <a:spcPts val="0"/>
              </a:spcBef>
              <a:spcAft>
                <a:spcPts val="1200"/>
              </a:spcAft>
              <a:buFont typeface="Arial" charset="0"/>
              <a:buNone/>
              <a:defRPr sz="1600" b="1" i="0">
                <a:solidFill>
                  <a:schemeClr val="tx1"/>
                </a:solidFill>
                <a:latin typeface="+mn-lt"/>
                <a:ea typeface="Arial" charset="0"/>
                <a:cs typeface="Arial" charset="0"/>
              </a:defRPr>
            </a:lvl1pPr>
            <a:lvl2pPr marL="342900" indent="0">
              <a:buNone/>
              <a:defRPr sz="1600">
                <a:solidFill>
                  <a:srgbClr val="63656A"/>
                </a:solidFill>
              </a:defRPr>
            </a:lvl2pPr>
            <a:lvl3pPr marL="685800" indent="0">
              <a:buNone/>
              <a:defRPr sz="1400">
                <a:solidFill>
                  <a:srgbClr val="63656A"/>
                </a:solidFill>
              </a:defRPr>
            </a:lvl3pPr>
            <a:lvl4pPr>
              <a:defRPr sz="1200">
                <a:solidFill>
                  <a:srgbClr val="63656A"/>
                </a:solidFill>
              </a:defRPr>
            </a:lvl4pPr>
            <a:lvl5pPr>
              <a:defRPr sz="1200">
                <a:solidFill>
                  <a:srgbClr val="63656A"/>
                </a:solidFill>
              </a:defRPr>
            </a:lvl5pPr>
          </a:lstStyle>
          <a:p>
            <a:pPr lvl="0"/>
            <a:r>
              <a:rPr lang="en-US" dirty="0"/>
              <a:t>Click to add text</a:t>
            </a:r>
          </a:p>
        </p:txBody>
      </p:sp>
      <p:sp>
        <p:nvSpPr>
          <p:cNvPr id="11" name="Text Placeholder 2"/>
          <p:cNvSpPr>
            <a:spLocks noGrp="1"/>
          </p:cNvSpPr>
          <p:nvPr>
            <p:ph type="body" sz="quarter" idx="10" hasCustomPrompt="1"/>
          </p:nvPr>
        </p:nvSpPr>
        <p:spPr>
          <a:xfrm>
            <a:off x="289377" y="4858942"/>
            <a:ext cx="4282620" cy="284558"/>
          </a:xfrm>
          <a:prstGeom prst="rect">
            <a:avLst/>
          </a:prstGeom>
        </p:spPr>
        <p:txBody>
          <a:bodyPr lIns="0"/>
          <a:lstStyle>
            <a:lvl1pPr marL="0" indent="0">
              <a:buNone/>
              <a:defRPr sz="600" b="0" i="0">
                <a:solidFill>
                  <a:schemeClr val="tx1"/>
                </a:solidFill>
                <a:latin typeface="+mn-lt"/>
                <a:ea typeface="Arial" charset="0"/>
                <a:cs typeface="Arial" charset="0"/>
              </a:defRPr>
            </a:lvl1pPr>
          </a:lstStyle>
          <a:p>
            <a:pPr lvl="0"/>
            <a:r>
              <a:rPr lang="en-US" dirty="0"/>
              <a:t>Footnote</a:t>
            </a:r>
          </a:p>
        </p:txBody>
      </p:sp>
    </p:spTree>
    <p:extLst>
      <p:ext uri="{BB962C8B-B14F-4D97-AF65-F5344CB8AC3E}">
        <p14:creationId xmlns:p14="http://schemas.microsoft.com/office/powerpoint/2010/main" val="145213363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2564963"/>
          </a:xfrm>
          <a:prstGeom prst="rect">
            <a:avLst/>
          </a:prstGeom>
        </p:spPr>
        <p:txBody>
          <a:bodyPr/>
          <a:lstStyle>
            <a:lvl1pPr marL="0" indent="0">
              <a:buNone/>
              <a:defRPr sz="1400"/>
            </a:lvl1pPr>
          </a:lstStyle>
          <a:p>
            <a:endParaRPr lang="en-US" dirty="0"/>
          </a:p>
        </p:txBody>
      </p:sp>
      <p:sp>
        <p:nvSpPr>
          <p:cNvPr id="8" name="Rectangle 7"/>
          <p:cNvSpPr/>
          <p:nvPr userDrawn="1"/>
        </p:nvSpPr>
        <p:spPr>
          <a:xfrm>
            <a:off x="0" y="2564963"/>
            <a:ext cx="9143999" cy="2578537"/>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340720" y="3103954"/>
            <a:ext cx="5216525" cy="1316184"/>
          </a:xfrm>
          <a:prstGeom prst="rect">
            <a:avLst/>
          </a:prstGeom>
        </p:spPr>
        <p:txBody>
          <a:bodyPr>
            <a:normAutofit/>
          </a:bodyPr>
          <a:lstStyle>
            <a:lvl1pPr marL="0" indent="0">
              <a:lnSpc>
                <a:spcPts val="4300"/>
              </a:lnSpc>
              <a:spcBef>
                <a:spcPts val="0"/>
              </a:spcBef>
              <a:buNone/>
              <a:defRPr sz="4000" b="1" i="0">
                <a:latin typeface="Century Gothic" charset="0"/>
                <a:ea typeface="Century Gothic" charset="0"/>
                <a:cs typeface="Century Gothic" charset="0"/>
              </a:defRPr>
            </a:lvl1pPr>
          </a:lstStyle>
          <a:p>
            <a:pPr lvl="0"/>
            <a:r>
              <a:rPr lang="en-US" dirty="0"/>
              <a:t>Click to</a:t>
            </a:r>
            <a:br>
              <a:rPr lang="en-US" dirty="0"/>
            </a:br>
            <a:r>
              <a:rPr lang="en-US" dirty="0"/>
              <a:t>add title</a:t>
            </a:r>
          </a:p>
        </p:txBody>
      </p:sp>
      <p:sp>
        <p:nvSpPr>
          <p:cNvPr id="12" name="Text Placeholder 10"/>
          <p:cNvSpPr>
            <a:spLocks noGrp="1"/>
          </p:cNvSpPr>
          <p:nvPr>
            <p:ph type="body" sz="quarter" idx="11" hasCustomPrompt="1"/>
          </p:nvPr>
        </p:nvSpPr>
        <p:spPr>
          <a:xfrm>
            <a:off x="340720" y="4419599"/>
            <a:ext cx="5216525" cy="421341"/>
          </a:xfrm>
          <a:prstGeom prst="rect">
            <a:avLst/>
          </a:prstGeom>
        </p:spPr>
        <p:txBody>
          <a:bodyPr lIns="90000" rIns="90000">
            <a:noAutofit/>
          </a:bodyPr>
          <a:lstStyle>
            <a:lvl1pPr marL="0" indent="0">
              <a:lnSpc>
                <a:spcPct val="100000"/>
              </a:lnSpc>
              <a:spcBef>
                <a:spcPts val="0"/>
              </a:spcBef>
              <a:buNone/>
              <a:defRPr sz="1000" b="0" i="0">
                <a:latin typeface="Century Gothic" charset="0"/>
                <a:ea typeface="Century Gothic" charset="0"/>
                <a:cs typeface="Century Gothic" charset="0"/>
              </a:defRPr>
            </a:lvl1pPr>
          </a:lstStyle>
          <a:p>
            <a:pPr lvl="0"/>
            <a:r>
              <a:rPr lang="en-US" dirty="0"/>
              <a:t>Click to add 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4535" y="4414639"/>
            <a:ext cx="2866954" cy="355898"/>
          </a:xfrm>
          <a:prstGeom prst="rect">
            <a:avLst/>
          </a:prstGeom>
        </p:spPr>
      </p:pic>
    </p:spTree>
    <p:extLst>
      <p:ext uri="{BB962C8B-B14F-4D97-AF65-F5344CB8AC3E}">
        <p14:creationId xmlns:p14="http://schemas.microsoft.com/office/powerpoint/2010/main" val="3426944390"/>
      </p:ext>
    </p:extLst>
  </p:cSld>
  <p:clrMapOvr>
    <a:masterClrMapping/>
  </p:clrMapOvr>
  <p:extLst>
    <p:ext uri="{DCECCB84-F9BA-43D5-87BE-67443E8EF086}">
      <p15:sldGuideLst xmlns:p15="http://schemas.microsoft.com/office/powerpoint/2012/main">
        <p15:guide id="1" orient="horz" pos="2935">
          <p15:clr>
            <a:srgbClr val="FBAE40"/>
          </p15:clr>
        </p15:guide>
        <p15:guide id="2" pos="272">
          <p15:clr>
            <a:srgbClr val="FBAE40"/>
          </p15:clr>
        </p15:guide>
        <p15:guide id="3" orient="horz" pos="1053">
          <p15:clr>
            <a:srgbClr val="FBAE40"/>
          </p15:clr>
        </p15:guide>
        <p15:guide id="4" pos="5488">
          <p15:clr>
            <a:srgbClr val="FBAE40"/>
          </p15:clr>
        </p15:guide>
        <p15:guide id="5" orient="horz" pos="3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340721" y="378457"/>
            <a:ext cx="5216525" cy="1163265"/>
          </a:xfrm>
          <a:prstGeom prst="rect">
            <a:avLst/>
          </a:prstGeom>
        </p:spPr>
        <p:txBody>
          <a:bodyPr>
            <a:normAutofit/>
          </a:bodyPr>
          <a:lstStyle>
            <a:lvl1pPr marL="0" indent="0">
              <a:lnSpc>
                <a:spcPct val="100000"/>
              </a:lnSpc>
              <a:spcBef>
                <a:spcPts val="0"/>
              </a:spcBef>
              <a:buNone/>
              <a:defRPr sz="2800" b="1" i="0">
                <a:solidFill>
                  <a:schemeClr val="tx1"/>
                </a:solidFill>
                <a:latin typeface="Century Gothic" charset="0"/>
                <a:ea typeface="Century Gothic" charset="0"/>
                <a:cs typeface="Century Gothic" charset="0"/>
              </a:defRPr>
            </a:lvl1pPr>
          </a:lstStyle>
          <a:p>
            <a:pPr lvl="0"/>
            <a:r>
              <a:rPr lang="en-US" dirty="0"/>
              <a:t>Click to</a:t>
            </a:r>
            <a:br>
              <a:rPr lang="en-US" dirty="0"/>
            </a:br>
            <a:r>
              <a:rPr lang="en-US" dirty="0"/>
              <a:t>add title</a:t>
            </a:r>
          </a:p>
        </p:txBody>
      </p:sp>
    </p:spTree>
    <p:extLst>
      <p:ext uri="{BB962C8B-B14F-4D97-AF65-F5344CB8AC3E}">
        <p14:creationId xmlns:p14="http://schemas.microsoft.com/office/powerpoint/2010/main" val="2552912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ank You Slide_2">
    <p:spTree>
      <p:nvGrpSpPr>
        <p:cNvPr id="1" name=""/>
        <p:cNvGrpSpPr/>
        <p:nvPr/>
      </p:nvGrpSpPr>
      <p:grpSpPr>
        <a:xfrm>
          <a:off x="0" y="0"/>
          <a:ext cx="0" cy="0"/>
          <a:chOff x="0" y="0"/>
          <a:chExt cx="0" cy="0"/>
        </a:xfrm>
      </p:grpSpPr>
      <p:sp>
        <p:nvSpPr>
          <p:cNvPr id="6" name="Rectangle 5"/>
          <p:cNvSpPr/>
          <p:nvPr userDrawn="1"/>
        </p:nvSpPr>
        <p:spPr>
          <a:xfrm>
            <a:off x="0" y="1"/>
            <a:ext cx="914399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2571751"/>
            <a:ext cx="9143999" cy="2578537"/>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10"/>
          <p:cNvSpPr>
            <a:spLocks noGrp="1"/>
          </p:cNvSpPr>
          <p:nvPr>
            <p:ph type="body" sz="quarter" idx="10" hasCustomPrompt="1"/>
          </p:nvPr>
        </p:nvSpPr>
        <p:spPr>
          <a:xfrm>
            <a:off x="340720" y="378456"/>
            <a:ext cx="5216525" cy="738147"/>
          </a:xfrm>
          <a:prstGeom prst="rect">
            <a:avLst/>
          </a:prstGeom>
        </p:spPr>
        <p:txBody>
          <a:bodyPr>
            <a:normAutofit/>
          </a:bodyPr>
          <a:lstStyle>
            <a:lvl1pPr marL="0" indent="0">
              <a:lnSpc>
                <a:spcPts val="4300"/>
              </a:lnSpc>
              <a:spcBef>
                <a:spcPts val="0"/>
              </a:spcBef>
              <a:buNone/>
              <a:defRPr sz="4000" b="1" i="0">
                <a:solidFill>
                  <a:srgbClr val="FFDA1A"/>
                </a:solidFill>
                <a:latin typeface="Century Gothic" charset="0"/>
                <a:ea typeface="Century Gothic" charset="0"/>
                <a:cs typeface="Century Gothic" charset="0"/>
              </a:defRPr>
            </a:lvl1pPr>
          </a:lstStyle>
          <a:p>
            <a:pPr lvl="0"/>
            <a:r>
              <a:rPr lang="en-US" dirty="0"/>
              <a:t>Click to edit title</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4535" y="3047608"/>
            <a:ext cx="2866954" cy="355898"/>
          </a:xfrm>
          <a:prstGeom prst="rect">
            <a:avLst/>
          </a:prstGeom>
        </p:spPr>
      </p:pic>
      <p:sp>
        <p:nvSpPr>
          <p:cNvPr id="8" name="Text Placeholder 3"/>
          <p:cNvSpPr>
            <a:spLocks noGrp="1"/>
          </p:cNvSpPr>
          <p:nvPr>
            <p:ph type="body" sz="quarter" idx="11" hasCustomPrompt="1"/>
          </p:nvPr>
        </p:nvSpPr>
        <p:spPr>
          <a:xfrm>
            <a:off x="340720" y="1236118"/>
            <a:ext cx="5216526" cy="1171801"/>
          </a:xfrm>
          <a:prstGeom prst="rect">
            <a:avLst/>
          </a:prstGeom>
        </p:spPr>
        <p:txBody>
          <a:bodyPr bIns="0" anchor="b">
            <a:normAutofit/>
          </a:bodyPr>
          <a:lstStyle>
            <a:lvl1pPr marL="0" indent="0">
              <a:lnSpc>
                <a:spcPts val="1300"/>
              </a:lnSpc>
              <a:spcBef>
                <a:spcPts val="0"/>
              </a:spcBef>
              <a:buNone/>
              <a:defRPr sz="1200" b="1" i="0">
                <a:solidFill>
                  <a:srgbClr val="FFDC00"/>
                </a:solidFill>
                <a:latin typeface="Century Gothic" charset="0"/>
                <a:ea typeface="Century Gothic" charset="0"/>
                <a:cs typeface="Century Gothic" charset="0"/>
              </a:defRPr>
            </a:lvl1pPr>
          </a:lstStyle>
          <a:p>
            <a:pPr lvl="0"/>
            <a:r>
              <a:rPr lang="en-US" dirty="0"/>
              <a:t>Contact information</a:t>
            </a:r>
          </a:p>
        </p:txBody>
      </p:sp>
      <p:sp>
        <p:nvSpPr>
          <p:cNvPr id="9" name="Text Placeholder 3"/>
          <p:cNvSpPr>
            <a:spLocks noGrp="1"/>
          </p:cNvSpPr>
          <p:nvPr>
            <p:ph type="body" sz="quarter" idx="12" hasCustomPrompt="1"/>
          </p:nvPr>
        </p:nvSpPr>
        <p:spPr>
          <a:xfrm>
            <a:off x="340719" y="3518009"/>
            <a:ext cx="8390770" cy="1450049"/>
          </a:xfrm>
          <a:prstGeom prst="rect">
            <a:avLst/>
          </a:prstGeom>
        </p:spPr>
        <p:txBody>
          <a:bodyPr tIns="0">
            <a:normAutofit/>
          </a:bodyPr>
          <a:lstStyle>
            <a:lvl1pPr marL="0" indent="0">
              <a:lnSpc>
                <a:spcPts val="1300"/>
              </a:lnSpc>
              <a:spcBef>
                <a:spcPts val="0"/>
              </a:spcBef>
              <a:buNone/>
              <a:defRPr sz="800" b="0" i="0">
                <a:solidFill>
                  <a:schemeClr val="tx1"/>
                </a:solidFill>
                <a:latin typeface="Century Gothic" charset="0"/>
                <a:ea typeface="Century Gothic" charset="0"/>
                <a:cs typeface="Century Gothic" charset="0"/>
              </a:defRPr>
            </a:lvl1pPr>
          </a:lstStyle>
          <a:p>
            <a:pPr lvl="0"/>
            <a:r>
              <a:rPr lang="en-US" dirty="0"/>
              <a:t>Disclaimer</a:t>
            </a:r>
          </a:p>
        </p:txBody>
      </p:sp>
    </p:spTree>
    <p:extLst>
      <p:ext uri="{BB962C8B-B14F-4D97-AF65-F5344CB8AC3E}">
        <p14:creationId xmlns:p14="http://schemas.microsoft.com/office/powerpoint/2010/main" val="26761981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35" y="2180035"/>
            <a:ext cx="7772400" cy="1125140"/>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348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2" y="1200151"/>
            <a:ext cx="4044461"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40" y="1200151"/>
            <a:ext cx="4044461"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627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066"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066"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1" y="1151335"/>
            <a:ext cx="4041531"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271" y="1631156"/>
            <a:ext cx="404153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138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51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148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435"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540" y="204790"/>
            <a:ext cx="5111261"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435" cy="351829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389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1"/>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66" y="459581"/>
            <a:ext cx="5486400" cy="30861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166" y="4025504"/>
            <a:ext cx="5486400" cy="60364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78DB2C0-4B91-4C92-8C76-1AD9336B96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064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34311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28698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5" r:id="rId8"/>
    <p:sldLayoutId id="2147483767" r:id="rId9"/>
    <p:sldLayoutId id="2147483768" r:id="rId10"/>
    <p:sldLayoutId id="2147483769" r:id="rId11"/>
    <p:sldLayoutId id="214748377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E4C071F8-0232-EE4F-9F43-AF95E8E575F0}"/>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9144000" cy="2564963"/>
          </a:xfrm>
        </p:spPr>
      </p:pic>
      <p:sp>
        <p:nvSpPr>
          <p:cNvPr id="7" name="Text Placeholder 1"/>
          <p:cNvSpPr>
            <a:spLocks noGrp="1"/>
          </p:cNvSpPr>
          <p:nvPr>
            <p:ph type="body" sz="quarter" idx="10"/>
          </p:nvPr>
        </p:nvSpPr>
        <p:spPr>
          <a:xfrm>
            <a:off x="116381" y="1331783"/>
            <a:ext cx="3492451" cy="1266000"/>
          </a:xfrm>
        </p:spPr>
        <p:txBody>
          <a:bodyPr>
            <a:normAutofit lnSpcReduction="10000"/>
          </a:bodyPr>
          <a:lstStyle/>
          <a:p>
            <a:pPr>
              <a:lnSpc>
                <a:spcPct val="100000"/>
              </a:lnSpc>
            </a:pPr>
            <a:endParaRPr lang="en-US" sz="2800" dirty="0">
              <a:solidFill>
                <a:srgbClr val="FFDD00"/>
              </a:solidFill>
            </a:endParaRPr>
          </a:p>
          <a:p>
            <a:pPr>
              <a:lnSpc>
                <a:spcPct val="100000"/>
              </a:lnSpc>
            </a:pPr>
            <a:r>
              <a:rPr lang="en-US" sz="2800" dirty="0">
                <a:solidFill>
                  <a:srgbClr val="FFDD00"/>
                </a:solidFill>
                <a:latin typeface="+mn-lt"/>
              </a:rPr>
              <a:t>FX insights and risk management </a:t>
            </a:r>
          </a:p>
        </p:txBody>
      </p:sp>
      <p:sp>
        <p:nvSpPr>
          <p:cNvPr id="4" name="Text Placeholder 3"/>
          <p:cNvSpPr>
            <a:spLocks noGrp="1"/>
          </p:cNvSpPr>
          <p:nvPr>
            <p:ph type="body" sz="quarter" idx="11"/>
          </p:nvPr>
        </p:nvSpPr>
        <p:spPr>
          <a:xfrm>
            <a:off x="116381" y="2558131"/>
            <a:ext cx="4766515" cy="421341"/>
          </a:xfrm>
        </p:spPr>
        <p:txBody>
          <a:bodyPr/>
          <a:lstStyle/>
          <a:p>
            <a:pPr lvl="0" defTabSz="914400">
              <a:spcAft>
                <a:spcPts val="450"/>
              </a:spcAft>
              <a:defRPr/>
            </a:pPr>
            <a:r>
              <a:rPr lang="en-US" sz="1600" dirty="0">
                <a:latin typeface="Arial" charset="0"/>
                <a:cs typeface="Arial" charset="0"/>
              </a:rPr>
              <a:t>Helping you navigate global market complexities</a:t>
            </a:r>
          </a:p>
        </p:txBody>
      </p:sp>
      <p:sp>
        <p:nvSpPr>
          <p:cNvPr id="16" name="TextBox 15">
            <a:extLst>
              <a:ext uri="{FF2B5EF4-FFF2-40B4-BE49-F238E27FC236}">
                <a16:creationId xmlns:a16="http://schemas.microsoft.com/office/drawing/2014/main" id="{B75D348B-7361-3643-BE20-AFD757BFCD06}"/>
              </a:ext>
            </a:extLst>
          </p:cNvPr>
          <p:cNvSpPr txBox="1"/>
          <p:nvPr/>
        </p:nvSpPr>
        <p:spPr>
          <a:xfrm>
            <a:off x="6886575" y="5991225"/>
            <a:ext cx="184731" cy="30008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02354940-CB5F-48BE-9575-812CE3DD3276}"/>
              </a:ext>
            </a:extLst>
          </p:cNvPr>
          <p:cNvSpPr txBox="1"/>
          <p:nvPr/>
        </p:nvSpPr>
        <p:spPr>
          <a:xfrm>
            <a:off x="30758" y="4826377"/>
            <a:ext cx="9082483" cy="307777"/>
          </a:xfrm>
          <a:prstGeom prst="rect">
            <a:avLst/>
          </a:prstGeom>
          <a:noFill/>
        </p:spPr>
        <p:txBody>
          <a:bodyPr wrap="square" rtlCol="0">
            <a:spAutoFit/>
          </a:bodyPr>
          <a:lstStyle/>
          <a:p>
            <a:r>
              <a:rPr lang="en-GB" sz="700" dirty="0"/>
              <a:t>This presentation is not a financial promotion and has been prepared and approved by Western Union International Bank GmbH, UK Branch. The information contained within this document does not constitute financial advice or a financial recommendation, is general in nature and has been prepared without taking into account your objectives, financial situation or needs. </a:t>
            </a:r>
          </a:p>
        </p:txBody>
      </p:sp>
      <p:sp>
        <p:nvSpPr>
          <p:cNvPr id="8" name="Pentagon 46">
            <a:extLst>
              <a:ext uri="{FF2B5EF4-FFF2-40B4-BE49-F238E27FC236}">
                <a16:creationId xmlns:a16="http://schemas.microsoft.com/office/drawing/2014/main" id="{6025BE1A-7595-4F4D-AA3C-42F6A9A813BE}"/>
              </a:ext>
            </a:extLst>
          </p:cNvPr>
          <p:cNvSpPr/>
          <p:nvPr/>
        </p:nvSpPr>
        <p:spPr>
          <a:xfrm>
            <a:off x="116381" y="3197128"/>
            <a:ext cx="3619910" cy="399008"/>
          </a:xfrm>
          <a:prstGeom prst="homePlate">
            <a:avLst/>
          </a:prstGeom>
          <a:solidFill>
            <a:schemeClr val="tx1"/>
          </a:solidFill>
          <a:ln w="12700" cap="flat" cmpd="sng" algn="ctr">
            <a:noFill/>
            <a:prstDash val="solid"/>
            <a:miter lim="800000"/>
          </a:ln>
          <a:effectLst/>
        </p:spPr>
        <p:txBody>
          <a:bodyPr rtlCol="0" anchor="ctr"/>
          <a:lstStyle/>
          <a:p>
            <a:pPr algn="ctr" defTabSz="914400">
              <a:defRPr/>
            </a:pPr>
            <a:endParaRPr lang="en-US" sz="1800" kern="0">
              <a:solidFill>
                <a:prstClr val="white"/>
              </a:solidFill>
              <a:latin typeface="Arial" panose="020B0604020202020204"/>
            </a:endParaRPr>
          </a:p>
        </p:txBody>
      </p:sp>
      <p:sp>
        <p:nvSpPr>
          <p:cNvPr id="3" name="Rectangle 2">
            <a:extLst>
              <a:ext uri="{FF2B5EF4-FFF2-40B4-BE49-F238E27FC236}">
                <a16:creationId xmlns:a16="http://schemas.microsoft.com/office/drawing/2014/main" id="{6EBA3D65-921A-4ADF-8C61-B0D3042AEEC0}"/>
              </a:ext>
            </a:extLst>
          </p:cNvPr>
          <p:cNvSpPr/>
          <p:nvPr/>
        </p:nvSpPr>
        <p:spPr>
          <a:xfrm>
            <a:off x="163174" y="3274744"/>
            <a:ext cx="4475320" cy="461665"/>
          </a:xfrm>
          <a:prstGeom prst="rect">
            <a:avLst/>
          </a:prstGeom>
        </p:spPr>
        <p:txBody>
          <a:bodyPr wrap="square">
            <a:spAutoFit/>
          </a:bodyPr>
          <a:lstStyle/>
          <a:p>
            <a:r>
              <a:rPr lang="en-GB" sz="1200" b="1" dirty="0">
                <a:solidFill>
                  <a:schemeClr val="bg1"/>
                </a:solidFill>
              </a:rPr>
              <a:t>George Vessey </a:t>
            </a:r>
            <a:r>
              <a:rPr lang="en-GB" sz="1200" dirty="0">
                <a:solidFill>
                  <a:schemeClr val="bg1"/>
                </a:solidFill>
              </a:rPr>
              <a:t>– UK Currency Strategist</a:t>
            </a:r>
          </a:p>
          <a:p>
            <a:endParaRPr lang="en-GB" sz="1200" dirty="0">
              <a:solidFill>
                <a:schemeClr val="bg1"/>
              </a:solidFill>
              <a:latin typeface="Calibri" panose="020F0502020204030204" pitchFamily="34" charset="0"/>
            </a:endParaRPr>
          </a:p>
        </p:txBody>
      </p:sp>
      <p:sp>
        <p:nvSpPr>
          <p:cNvPr id="10" name="Pentagon 46">
            <a:extLst>
              <a:ext uri="{FF2B5EF4-FFF2-40B4-BE49-F238E27FC236}">
                <a16:creationId xmlns:a16="http://schemas.microsoft.com/office/drawing/2014/main" id="{BBC748D2-D606-409A-B047-A2422CC7CA63}"/>
              </a:ext>
            </a:extLst>
          </p:cNvPr>
          <p:cNvSpPr/>
          <p:nvPr/>
        </p:nvSpPr>
        <p:spPr>
          <a:xfrm>
            <a:off x="116381" y="3672004"/>
            <a:ext cx="3619910" cy="399008"/>
          </a:xfrm>
          <a:prstGeom prst="homePlate">
            <a:avLst/>
          </a:prstGeom>
          <a:solidFill>
            <a:schemeClr val="tx1"/>
          </a:solidFill>
          <a:ln w="12700" cap="flat" cmpd="sng" algn="ctr">
            <a:noFill/>
            <a:prstDash val="solid"/>
            <a:miter lim="800000"/>
          </a:ln>
          <a:effectLst/>
        </p:spPr>
        <p:txBody>
          <a:bodyPr rtlCol="0" anchor="ctr"/>
          <a:lstStyle/>
          <a:p>
            <a:pPr algn="ctr" defTabSz="914400">
              <a:defRPr/>
            </a:pPr>
            <a:endParaRPr lang="en-US" sz="1800" kern="0">
              <a:solidFill>
                <a:prstClr val="white"/>
              </a:solidFill>
              <a:latin typeface="Arial" panose="020B0604020202020204"/>
            </a:endParaRPr>
          </a:p>
        </p:txBody>
      </p:sp>
      <p:sp>
        <p:nvSpPr>
          <p:cNvPr id="5" name="TextBox 4">
            <a:extLst>
              <a:ext uri="{FF2B5EF4-FFF2-40B4-BE49-F238E27FC236}">
                <a16:creationId xmlns:a16="http://schemas.microsoft.com/office/drawing/2014/main" id="{FC10D39C-6380-4FB7-9975-B06A3BB8DDD4}"/>
              </a:ext>
            </a:extLst>
          </p:cNvPr>
          <p:cNvSpPr txBox="1"/>
          <p:nvPr/>
        </p:nvSpPr>
        <p:spPr>
          <a:xfrm>
            <a:off x="163174" y="3713790"/>
            <a:ext cx="3881461" cy="276999"/>
          </a:xfrm>
          <a:prstGeom prst="rect">
            <a:avLst/>
          </a:prstGeom>
          <a:noFill/>
        </p:spPr>
        <p:txBody>
          <a:bodyPr wrap="square" rtlCol="0">
            <a:spAutoFit/>
          </a:bodyPr>
          <a:lstStyle/>
          <a:p>
            <a:r>
              <a:rPr lang="en-GB" sz="1200" b="1" dirty="0">
                <a:solidFill>
                  <a:schemeClr val="bg1"/>
                </a:solidFill>
              </a:rPr>
              <a:t>Tom Rossiter </a:t>
            </a:r>
            <a:r>
              <a:rPr lang="en-GB" sz="1200" dirty="0">
                <a:solidFill>
                  <a:schemeClr val="bg1"/>
                </a:solidFill>
              </a:rPr>
              <a:t>– Corporate FX Dealer </a:t>
            </a:r>
          </a:p>
        </p:txBody>
      </p:sp>
    </p:spTree>
    <p:extLst>
      <p:ext uri="{BB962C8B-B14F-4D97-AF65-F5344CB8AC3E}">
        <p14:creationId xmlns:p14="http://schemas.microsoft.com/office/powerpoint/2010/main" val="123815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4090" y="172947"/>
            <a:ext cx="6605541" cy="501646"/>
          </a:xfrm>
        </p:spPr>
        <p:txBody>
          <a:bodyPr anchor="ctr">
            <a:noAutofit/>
          </a:bodyPr>
          <a:lstStyle/>
          <a:p>
            <a:pPr marL="0" lvl="2" indent="0" defTabSz="914378">
              <a:lnSpc>
                <a:spcPct val="100000"/>
              </a:lnSpc>
              <a:spcBef>
                <a:spcPts val="0"/>
              </a:spcBef>
              <a:buNone/>
              <a:defRPr/>
            </a:pPr>
            <a:r>
              <a:rPr lang="en-US" sz="2250" b="1" dirty="0"/>
              <a:t>How can you prepare?</a:t>
            </a:r>
          </a:p>
          <a:p>
            <a:pPr marL="0" lvl="2" indent="0" defTabSz="914378">
              <a:lnSpc>
                <a:spcPct val="100000"/>
              </a:lnSpc>
              <a:spcBef>
                <a:spcPts val="0"/>
              </a:spcBef>
              <a:buNone/>
              <a:defRPr/>
            </a:pPr>
            <a:r>
              <a:rPr lang="en-US" b="1" dirty="0"/>
              <a:t>FX hedging solutions</a:t>
            </a:r>
          </a:p>
        </p:txBody>
      </p:sp>
      <p:sp>
        <p:nvSpPr>
          <p:cNvPr id="6" name="Rectangle 5">
            <a:extLst>
              <a:ext uri="{FF2B5EF4-FFF2-40B4-BE49-F238E27FC236}">
                <a16:creationId xmlns:a16="http://schemas.microsoft.com/office/drawing/2014/main" id="{595B2C20-E76C-4277-931A-E915A1D6661F}"/>
              </a:ext>
            </a:extLst>
          </p:cNvPr>
          <p:cNvSpPr/>
          <p:nvPr/>
        </p:nvSpPr>
        <p:spPr>
          <a:xfrm>
            <a:off x="129520" y="928564"/>
            <a:ext cx="4357417" cy="3897579"/>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extBox 6">
            <a:extLst>
              <a:ext uri="{FF2B5EF4-FFF2-40B4-BE49-F238E27FC236}">
                <a16:creationId xmlns:a16="http://schemas.microsoft.com/office/drawing/2014/main" id="{8856232A-C994-4AF5-A89B-5DD82AD43AA0}"/>
              </a:ext>
            </a:extLst>
          </p:cNvPr>
          <p:cNvSpPr txBox="1"/>
          <p:nvPr/>
        </p:nvSpPr>
        <p:spPr>
          <a:xfrm>
            <a:off x="263238" y="989602"/>
            <a:ext cx="4085480" cy="3585469"/>
          </a:xfrm>
          <a:prstGeom prst="rect">
            <a:avLst/>
          </a:prstGeom>
          <a:noFill/>
        </p:spPr>
        <p:txBody>
          <a:bodyPr wrap="square" rtlCol="0">
            <a:spAutoFit/>
          </a:bodyPr>
          <a:lstStyle/>
          <a:p>
            <a:pPr>
              <a:lnSpc>
                <a:spcPts val="2133"/>
              </a:lnSpc>
              <a:spcAft>
                <a:spcPts val="800"/>
              </a:spcAft>
              <a:buClr>
                <a:schemeClr val="tx1"/>
              </a:buClr>
            </a:pPr>
            <a:r>
              <a:rPr lang="en-GB" sz="2400" b="1" dirty="0"/>
              <a:t>DEVELOP YOUR</a:t>
            </a:r>
          </a:p>
          <a:p>
            <a:pPr>
              <a:lnSpc>
                <a:spcPts val="2133"/>
              </a:lnSpc>
              <a:spcAft>
                <a:spcPts val="1600"/>
              </a:spcAft>
              <a:buClr>
                <a:schemeClr val="tx1"/>
              </a:buClr>
            </a:pPr>
            <a:r>
              <a:rPr lang="en-GB" sz="2400" dirty="0"/>
              <a:t>Hedging Strategy</a:t>
            </a:r>
            <a:endParaRPr lang="en-US" sz="2400" dirty="0">
              <a:solidFill>
                <a:prstClr val="black"/>
              </a:solidFill>
              <a:cs typeface="Arial" pitchFamily="34" charset="0"/>
            </a:endParaRPr>
          </a:p>
          <a:p>
            <a:pPr marL="228588" indent="-228588">
              <a:lnSpc>
                <a:spcPts val="2133"/>
              </a:lnSpc>
              <a:spcAft>
                <a:spcPts val="800"/>
              </a:spcAft>
              <a:buClr>
                <a:schemeClr val="tx1"/>
              </a:buClr>
              <a:buFont typeface="Arial" panose="020B0604020202020204" pitchFamily="34" charset="0"/>
              <a:buChar char="•"/>
            </a:pPr>
            <a:r>
              <a:rPr lang="en-US" sz="1600" dirty="0">
                <a:solidFill>
                  <a:prstClr val="black"/>
                </a:solidFill>
                <a:cs typeface="Arial" pitchFamily="34" charset="0"/>
              </a:rPr>
              <a:t>Identify </a:t>
            </a:r>
            <a:r>
              <a:rPr lang="en-US" sz="1600" b="1" dirty="0">
                <a:solidFill>
                  <a:prstClr val="black"/>
                </a:solidFill>
                <a:cs typeface="Arial" pitchFamily="34" charset="0"/>
              </a:rPr>
              <a:t>budget rate</a:t>
            </a:r>
            <a:r>
              <a:rPr lang="en-US" sz="1600" dirty="0">
                <a:solidFill>
                  <a:prstClr val="black"/>
                </a:solidFill>
                <a:cs typeface="Arial" pitchFamily="34" charset="0"/>
              </a:rPr>
              <a:t> or cost rate</a:t>
            </a:r>
          </a:p>
          <a:p>
            <a:pPr marL="228588" indent="-228588">
              <a:lnSpc>
                <a:spcPts val="2133"/>
              </a:lnSpc>
              <a:spcAft>
                <a:spcPts val="800"/>
              </a:spcAft>
              <a:buClr>
                <a:schemeClr val="tx1"/>
              </a:buClr>
              <a:buFont typeface="Arial" panose="020B0604020202020204" pitchFamily="34" charset="0"/>
              <a:buChar char="•"/>
            </a:pPr>
            <a:r>
              <a:rPr lang="en-US" sz="1600" dirty="0">
                <a:solidFill>
                  <a:prstClr val="black"/>
                </a:solidFill>
                <a:cs typeface="Arial" pitchFamily="34" charset="0"/>
              </a:rPr>
              <a:t>Understand </a:t>
            </a:r>
            <a:r>
              <a:rPr lang="en-US" sz="1600" b="1" dirty="0">
                <a:solidFill>
                  <a:prstClr val="black"/>
                </a:solidFill>
                <a:cs typeface="Arial" pitchFamily="34" charset="0"/>
              </a:rPr>
              <a:t>market opportunities</a:t>
            </a:r>
            <a:r>
              <a:rPr lang="en-US" sz="1600" dirty="0">
                <a:solidFill>
                  <a:prstClr val="black"/>
                </a:solidFill>
                <a:cs typeface="Arial" pitchFamily="34" charset="0"/>
              </a:rPr>
              <a:t> and risks</a:t>
            </a:r>
          </a:p>
          <a:p>
            <a:pPr marL="228588" indent="-228588">
              <a:lnSpc>
                <a:spcPts val="2133"/>
              </a:lnSpc>
              <a:spcAft>
                <a:spcPts val="800"/>
              </a:spcAft>
              <a:buClr>
                <a:schemeClr val="tx1"/>
              </a:buClr>
              <a:buFont typeface="Arial" panose="020B0604020202020204" pitchFamily="34" charset="0"/>
              <a:buChar char="•"/>
            </a:pPr>
            <a:r>
              <a:rPr lang="en-US" sz="1600" dirty="0">
                <a:solidFill>
                  <a:prstClr val="black"/>
                </a:solidFill>
                <a:cs typeface="Arial" pitchFamily="34" charset="0"/>
              </a:rPr>
              <a:t>Set a minimum </a:t>
            </a:r>
            <a:r>
              <a:rPr lang="en-US" sz="1600" b="1" dirty="0">
                <a:solidFill>
                  <a:prstClr val="black"/>
                </a:solidFill>
                <a:cs typeface="Arial" pitchFamily="34" charset="0"/>
              </a:rPr>
              <a:t>hedging threshold </a:t>
            </a:r>
            <a:r>
              <a:rPr lang="en-US" sz="1600" dirty="0">
                <a:solidFill>
                  <a:schemeClr val="dk1"/>
                </a:solidFill>
              </a:rPr>
              <a:t>months</a:t>
            </a:r>
            <a:endParaRPr lang="en-GB" sz="1600" dirty="0">
              <a:solidFill>
                <a:schemeClr val="dk1"/>
              </a:solidFill>
            </a:endParaRPr>
          </a:p>
          <a:p>
            <a:pPr marL="228588" indent="-228588">
              <a:lnSpc>
                <a:spcPts val="2133"/>
              </a:lnSpc>
              <a:spcAft>
                <a:spcPts val="800"/>
              </a:spcAft>
              <a:buClr>
                <a:schemeClr val="tx1"/>
              </a:buClr>
              <a:buFont typeface="Arial" panose="020B0604020202020204" pitchFamily="34" charset="0"/>
              <a:buChar char="•"/>
            </a:pPr>
            <a:endParaRPr lang="en-US" sz="1600" dirty="0"/>
          </a:p>
          <a:p>
            <a:pPr marL="228588" indent="-228588">
              <a:lnSpc>
                <a:spcPts val="2133"/>
              </a:lnSpc>
              <a:spcAft>
                <a:spcPts val="800"/>
              </a:spcAft>
              <a:buClr>
                <a:schemeClr val="tx1"/>
              </a:buClr>
              <a:buFont typeface="Arial" panose="020B0604020202020204" pitchFamily="34" charset="0"/>
              <a:buChar char="•"/>
            </a:pPr>
            <a:endParaRPr lang="en-US" sz="1600" dirty="0"/>
          </a:p>
          <a:p>
            <a:pPr marL="228588" indent="-228588">
              <a:lnSpc>
                <a:spcPts val="2133"/>
              </a:lnSpc>
              <a:spcAft>
                <a:spcPts val="800"/>
              </a:spcAft>
              <a:buClr>
                <a:schemeClr val="tx1"/>
              </a:buClr>
              <a:buFont typeface="Arial" panose="020B0604020202020204" pitchFamily="34" charset="0"/>
              <a:buChar char="•"/>
            </a:pPr>
            <a:endParaRPr lang="en-US" sz="1600" dirty="0"/>
          </a:p>
        </p:txBody>
      </p:sp>
      <p:sp>
        <p:nvSpPr>
          <p:cNvPr id="9" name="Rectangle 8">
            <a:extLst>
              <a:ext uri="{FF2B5EF4-FFF2-40B4-BE49-F238E27FC236}">
                <a16:creationId xmlns:a16="http://schemas.microsoft.com/office/drawing/2014/main" id="{D69913F4-5134-42C2-9257-8531D145A615}"/>
              </a:ext>
            </a:extLst>
          </p:cNvPr>
          <p:cNvSpPr/>
          <p:nvPr/>
        </p:nvSpPr>
        <p:spPr>
          <a:xfrm>
            <a:off x="4701520" y="944073"/>
            <a:ext cx="4357417" cy="389757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0266F336-434A-4C14-88CB-B7F58697DAA3}"/>
              </a:ext>
            </a:extLst>
          </p:cNvPr>
          <p:cNvSpPr txBox="1"/>
          <p:nvPr/>
        </p:nvSpPr>
        <p:spPr>
          <a:xfrm>
            <a:off x="4842076" y="1001142"/>
            <a:ext cx="4038689" cy="3562385"/>
          </a:xfrm>
          <a:prstGeom prst="rect">
            <a:avLst/>
          </a:prstGeom>
          <a:noFill/>
        </p:spPr>
        <p:txBody>
          <a:bodyPr wrap="square" rtlCol="0">
            <a:spAutoFit/>
          </a:bodyPr>
          <a:lstStyle/>
          <a:p>
            <a:pPr>
              <a:lnSpc>
                <a:spcPts val="2133"/>
              </a:lnSpc>
              <a:spcAft>
                <a:spcPts val="800"/>
              </a:spcAft>
              <a:buClr>
                <a:schemeClr val="tx1"/>
              </a:buClr>
            </a:pPr>
            <a:r>
              <a:rPr lang="en-US" sz="2400" b="1" dirty="0">
                <a:solidFill>
                  <a:prstClr val="black"/>
                </a:solidFill>
                <a:cs typeface="Arial" pitchFamily="34" charset="0"/>
              </a:rPr>
              <a:t>EXECUTE YOUR</a:t>
            </a:r>
          </a:p>
          <a:p>
            <a:pPr>
              <a:lnSpc>
                <a:spcPts val="2133"/>
              </a:lnSpc>
              <a:spcAft>
                <a:spcPts val="1600"/>
              </a:spcAft>
              <a:buClr>
                <a:schemeClr val="tx1"/>
              </a:buClr>
            </a:pPr>
            <a:r>
              <a:rPr lang="en-US" sz="2400" dirty="0">
                <a:solidFill>
                  <a:prstClr val="black"/>
                </a:solidFill>
                <a:cs typeface="Arial" pitchFamily="34" charset="0"/>
              </a:rPr>
              <a:t>Currency</a:t>
            </a:r>
            <a:r>
              <a:rPr lang="en-US" sz="2400" b="1" dirty="0">
                <a:solidFill>
                  <a:prstClr val="black"/>
                </a:solidFill>
                <a:cs typeface="Arial" pitchFamily="34" charset="0"/>
              </a:rPr>
              <a:t> </a:t>
            </a:r>
            <a:r>
              <a:rPr lang="en-US" sz="2400" dirty="0">
                <a:solidFill>
                  <a:prstClr val="black"/>
                </a:solidFill>
                <a:cs typeface="Arial" pitchFamily="34" charset="0"/>
              </a:rPr>
              <a:t>Plan</a:t>
            </a:r>
            <a:endParaRPr lang="en-US" sz="2400" b="1" dirty="0">
              <a:solidFill>
                <a:prstClr val="black"/>
              </a:solidFill>
              <a:cs typeface="Arial" pitchFamily="34" charset="0"/>
            </a:endParaRPr>
          </a:p>
          <a:p>
            <a:pPr marL="276586" indent="-228588">
              <a:lnSpc>
                <a:spcPts val="2133"/>
              </a:lnSpc>
              <a:spcAft>
                <a:spcPts val="800"/>
              </a:spcAft>
              <a:buFont typeface="Arial" panose="020B0604020202020204" pitchFamily="34" charset="0"/>
              <a:buChar char="•"/>
              <a:defRPr/>
            </a:pPr>
            <a:r>
              <a:rPr lang="en-US" sz="1600" b="1" dirty="0">
                <a:solidFill>
                  <a:prstClr val="black"/>
                </a:solidFill>
                <a:cs typeface="Arial" pitchFamily="34" charset="0"/>
              </a:rPr>
              <a:t>Forwards</a:t>
            </a:r>
            <a:r>
              <a:rPr lang="en-US" sz="1600" dirty="0">
                <a:solidFill>
                  <a:prstClr val="black"/>
                </a:solidFill>
                <a:cs typeface="Arial" pitchFamily="34" charset="0"/>
              </a:rPr>
              <a:t> – Protect</a:t>
            </a:r>
          </a:p>
          <a:p>
            <a:pPr marL="276586" indent="-228588">
              <a:lnSpc>
                <a:spcPts val="2133"/>
              </a:lnSpc>
              <a:spcAft>
                <a:spcPts val="800"/>
              </a:spcAft>
              <a:buFont typeface="Arial" panose="020B0604020202020204" pitchFamily="34" charset="0"/>
              <a:buChar char="•"/>
              <a:defRPr/>
            </a:pPr>
            <a:r>
              <a:rPr lang="en-US" sz="1600" b="1" dirty="0">
                <a:solidFill>
                  <a:prstClr val="black"/>
                </a:solidFill>
                <a:cs typeface="Arial" pitchFamily="34" charset="0"/>
              </a:rPr>
              <a:t>Options</a:t>
            </a:r>
            <a:r>
              <a:rPr lang="en-US" sz="1600" dirty="0">
                <a:solidFill>
                  <a:prstClr val="black"/>
                </a:solidFill>
                <a:cs typeface="Arial" pitchFamily="34" charset="0"/>
              </a:rPr>
              <a:t> – Protect and participate</a:t>
            </a:r>
          </a:p>
          <a:p>
            <a:pPr marL="276586" indent="-228588">
              <a:lnSpc>
                <a:spcPts val="2133"/>
              </a:lnSpc>
              <a:spcAft>
                <a:spcPts val="800"/>
              </a:spcAft>
              <a:buFont typeface="Arial" panose="020B0604020202020204" pitchFamily="34" charset="0"/>
              <a:buChar char="•"/>
              <a:defRPr/>
            </a:pPr>
            <a:r>
              <a:rPr lang="en-US" sz="1600" b="1" dirty="0">
                <a:solidFill>
                  <a:prstClr val="black"/>
                </a:solidFill>
                <a:cs typeface="Arial" pitchFamily="34" charset="0"/>
              </a:rPr>
              <a:t>SPOT</a:t>
            </a:r>
            <a:r>
              <a:rPr lang="en-US" sz="1600" dirty="0">
                <a:solidFill>
                  <a:prstClr val="black"/>
                </a:solidFill>
                <a:cs typeface="Arial" pitchFamily="34" charset="0"/>
              </a:rPr>
              <a:t> – Immediate trades</a:t>
            </a:r>
          </a:p>
          <a:p>
            <a:pPr marL="276586" indent="-228588">
              <a:lnSpc>
                <a:spcPts val="2133"/>
              </a:lnSpc>
              <a:spcAft>
                <a:spcPts val="800"/>
              </a:spcAft>
              <a:buFont typeface="Arial" panose="020B0604020202020204" pitchFamily="34" charset="0"/>
              <a:buChar char="•"/>
              <a:defRPr/>
            </a:pPr>
            <a:r>
              <a:rPr lang="en-US" sz="1600" b="1" dirty="0">
                <a:solidFill>
                  <a:prstClr val="black"/>
                </a:solidFill>
                <a:cs typeface="Arial" pitchFamily="34" charset="0"/>
              </a:rPr>
              <a:t>Market Orders </a:t>
            </a:r>
            <a:r>
              <a:rPr lang="en-US" sz="1600" dirty="0">
                <a:solidFill>
                  <a:prstClr val="black"/>
                </a:solidFill>
                <a:cs typeface="Arial" pitchFamily="34" charset="0"/>
              </a:rPr>
              <a:t>– Target or protect ideal rates</a:t>
            </a:r>
            <a:endParaRPr lang="en-US" sz="1600" b="1" dirty="0">
              <a:solidFill>
                <a:prstClr val="black"/>
              </a:solidFill>
              <a:cs typeface="Arial" pitchFamily="34" charset="0"/>
            </a:endParaRPr>
          </a:p>
          <a:p>
            <a:pPr marL="228588" indent="-228588">
              <a:buFont typeface="Arial" panose="020B0604020202020204" pitchFamily="34" charset="0"/>
              <a:buChar char="•"/>
            </a:pPr>
            <a:endParaRPr lang="en-GB" sz="1600" dirty="0">
              <a:solidFill>
                <a:schemeClr val="dk1"/>
              </a:solidFill>
            </a:endParaRPr>
          </a:p>
          <a:p>
            <a:pPr>
              <a:lnSpc>
                <a:spcPts val="2133"/>
              </a:lnSpc>
              <a:spcAft>
                <a:spcPts val="800"/>
              </a:spcAft>
              <a:buClr>
                <a:schemeClr val="tx1"/>
              </a:buClr>
            </a:pPr>
            <a:endParaRPr lang="en-US" sz="1600" dirty="0"/>
          </a:p>
          <a:p>
            <a:pPr marL="228588" indent="-228588">
              <a:lnSpc>
                <a:spcPts val="2133"/>
              </a:lnSpc>
              <a:spcAft>
                <a:spcPts val="800"/>
              </a:spcAft>
              <a:buClr>
                <a:schemeClr val="tx1"/>
              </a:buClr>
              <a:buFont typeface="Arial" panose="020B0604020202020204" pitchFamily="34" charset="0"/>
              <a:buChar char="•"/>
            </a:pPr>
            <a:endParaRPr lang="en-US" sz="1600" dirty="0"/>
          </a:p>
        </p:txBody>
      </p:sp>
      <p:sp>
        <p:nvSpPr>
          <p:cNvPr id="11" name="Rectangle 10">
            <a:extLst>
              <a:ext uri="{FF2B5EF4-FFF2-40B4-BE49-F238E27FC236}">
                <a16:creationId xmlns:a16="http://schemas.microsoft.com/office/drawing/2014/main" id="{82387182-F646-4204-AA9A-1DAAC54C88DF}"/>
              </a:ext>
            </a:extLst>
          </p:cNvPr>
          <p:cNvSpPr/>
          <p:nvPr/>
        </p:nvSpPr>
        <p:spPr>
          <a:xfrm>
            <a:off x="8656321" y="6423296"/>
            <a:ext cx="3425659" cy="215444"/>
          </a:xfrm>
          <a:prstGeom prst="rect">
            <a:avLst/>
          </a:prstGeom>
        </p:spPr>
        <p:txBody>
          <a:bodyPr wrap="square">
            <a:spAutoFit/>
          </a:bodyPr>
          <a:lstStyle/>
          <a:p>
            <a:pPr algn="r"/>
            <a:r>
              <a:rPr lang="en-GB" sz="800" dirty="0"/>
              <a:t>© 2017 Western Union Holdings, Inc.  Confidential. </a:t>
            </a:r>
            <a:endParaRPr lang="en-US" sz="800" dirty="0"/>
          </a:p>
        </p:txBody>
      </p:sp>
      <p:sp>
        <p:nvSpPr>
          <p:cNvPr id="13" name="Oval 12">
            <a:extLst>
              <a:ext uri="{FF2B5EF4-FFF2-40B4-BE49-F238E27FC236}">
                <a16:creationId xmlns:a16="http://schemas.microsoft.com/office/drawing/2014/main" id="{2455C34E-D7D0-416C-8787-B807BDF13BDC}"/>
              </a:ext>
            </a:extLst>
          </p:cNvPr>
          <p:cNvSpPr/>
          <p:nvPr/>
        </p:nvSpPr>
        <p:spPr>
          <a:xfrm>
            <a:off x="8036765" y="800174"/>
            <a:ext cx="984297" cy="946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4" name="Group 13">
            <a:extLst>
              <a:ext uri="{FF2B5EF4-FFF2-40B4-BE49-F238E27FC236}">
                <a16:creationId xmlns:a16="http://schemas.microsoft.com/office/drawing/2014/main" id="{51210BCB-4782-4F16-A982-5D6842CC4CB7}"/>
              </a:ext>
            </a:extLst>
          </p:cNvPr>
          <p:cNvGrpSpPr/>
          <p:nvPr/>
        </p:nvGrpSpPr>
        <p:grpSpPr>
          <a:xfrm>
            <a:off x="3460352" y="786490"/>
            <a:ext cx="984297" cy="959792"/>
            <a:chOff x="3918217" y="1129891"/>
            <a:chExt cx="738223" cy="719844"/>
          </a:xfrm>
        </p:grpSpPr>
        <p:sp>
          <p:nvSpPr>
            <p:cNvPr id="15" name="Oval 14">
              <a:extLst>
                <a:ext uri="{FF2B5EF4-FFF2-40B4-BE49-F238E27FC236}">
                  <a16:creationId xmlns:a16="http://schemas.microsoft.com/office/drawing/2014/main" id="{7B8CF4C2-CFFB-4BF5-9EFD-B52E00C1DA4A}"/>
                </a:ext>
              </a:extLst>
            </p:cNvPr>
            <p:cNvSpPr/>
            <p:nvPr/>
          </p:nvSpPr>
          <p:spPr>
            <a:xfrm>
              <a:off x="3918217" y="1140154"/>
              <a:ext cx="738223" cy="7095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Oval 15">
              <a:extLst>
                <a:ext uri="{FF2B5EF4-FFF2-40B4-BE49-F238E27FC236}">
                  <a16:creationId xmlns:a16="http://schemas.microsoft.com/office/drawing/2014/main" id="{57508B79-F366-4E0A-AC6B-8EABD681CB17}"/>
                </a:ext>
              </a:extLst>
            </p:cNvPr>
            <p:cNvSpPr/>
            <p:nvPr/>
          </p:nvSpPr>
          <p:spPr>
            <a:xfrm>
              <a:off x="3923098" y="1129891"/>
              <a:ext cx="733288" cy="709581"/>
            </a:xfrm>
            <a:prstGeom prst="ellipse">
              <a:avLst/>
            </a:prstGeom>
            <a:noFill/>
            <a:ln>
              <a:solidFill>
                <a:srgbClr val="6365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Black" panose="020B0A04020102020204" pitchFamily="34" charset="0"/>
                </a:rPr>
                <a:t>3</a:t>
              </a:r>
            </a:p>
          </p:txBody>
        </p:sp>
      </p:grpSp>
      <p:sp>
        <p:nvSpPr>
          <p:cNvPr id="17" name="Oval 16">
            <a:extLst>
              <a:ext uri="{FF2B5EF4-FFF2-40B4-BE49-F238E27FC236}">
                <a16:creationId xmlns:a16="http://schemas.microsoft.com/office/drawing/2014/main" id="{71DD4C70-7250-4BDD-ADF8-AF24CA87EF8E}"/>
              </a:ext>
            </a:extLst>
          </p:cNvPr>
          <p:cNvSpPr/>
          <p:nvPr/>
        </p:nvSpPr>
        <p:spPr>
          <a:xfrm>
            <a:off x="8036765" y="800174"/>
            <a:ext cx="977717" cy="946108"/>
          </a:xfrm>
          <a:prstGeom prst="ellipse">
            <a:avLst/>
          </a:prstGeom>
          <a:noFill/>
          <a:ln>
            <a:solidFill>
              <a:srgbClr val="6365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Black" panose="020B0A04020102020204" pitchFamily="34" charset="0"/>
              </a:rPr>
              <a:t>4</a:t>
            </a:r>
          </a:p>
        </p:txBody>
      </p:sp>
      <p:pic>
        <p:nvPicPr>
          <p:cNvPr id="19" name="Picture 18" descr="Laptop_1.png">
            <a:extLst>
              <a:ext uri="{FF2B5EF4-FFF2-40B4-BE49-F238E27FC236}">
                <a16:creationId xmlns:a16="http://schemas.microsoft.com/office/drawing/2014/main" id="{9C2A7F81-3A12-471B-B968-E455FA50D200}"/>
              </a:ext>
            </a:extLst>
          </p:cNvPr>
          <p:cNvPicPr>
            <a:picLocks noChangeAspect="1"/>
          </p:cNvPicPr>
          <p:nvPr/>
        </p:nvPicPr>
        <p:blipFill>
          <a:blip r:embed="rId3"/>
          <a:stretch>
            <a:fillRect/>
          </a:stretch>
        </p:blipFill>
        <p:spPr>
          <a:xfrm>
            <a:off x="1298514" y="3651758"/>
            <a:ext cx="2014928" cy="1375015"/>
          </a:xfrm>
          <a:prstGeom prst="rect">
            <a:avLst/>
          </a:prstGeom>
          <a:effectLst>
            <a:outerShdw blurRad="50800" dist="38100" dir="2700000" algn="tl" rotWithShape="0">
              <a:prstClr val="black">
                <a:alpha val="40000"/>
              </a:prstClr>
            </a:outerShdw>
          </a:effectLst>
        </p:spPr>
      </p:pic>
      <p:pic>
        <p:nvPicPr>
          <p:cNvPr id="20" name="Picture 19" descr="Laptop_1.png">
            <a:extLst>
              <a:ext uri="{FF2B5EF4-FFF2-40B4-BE49-F238E27FC236}">
                <a16:creationId xmlns:a16="http://schemas.microsoft.com/office/drawing/2014/main" id="{372B86D1-F097-48C8-AAD1-329BFB7E486C}"/>
              </a:ext>
            </a:extLst>
          </p:cNvPr>
          <p:cNvPicPr>
            <a:picLocks noChangeAspect="1"/>
          </p:cNvPicPr>
          <p:nvPr/>
        </p:nvPicPr>
        <p:blipFill>
          <a:blip r:embed="rId4"/>
          <a:stretch>
            <a:fillRect/>
          </a:stretch>
        </p:blipFill>
        <p:spPr>
          <a:xfrm>
            <a:off x="5856191" y="3654812"/>
            <a:ext cx="2010456" cy="1371961"/>
          </a:xfrm>
          <a:prstGeom prst="rect">
            <a:avLst/>
          </a:prstGeom>
        </p:spPr>
      </p:pic>
      <p:sp>
        <p:nvSpPr>
          <p:cNvPr id="18" name="Text Placeholder 4">
            <a:extLst>
              <a:ext uri="{FF2B5EF4-FFF2-40B4-BE49-F238E27FC236}">
                <a16:creationId xmlns:a16="http://schemas.microsoft.com/office/drawing/2014/main" id="{C5B095DF-8A91-4632-ACE6-92775032F0A9}"/>
              </a:ext>
            </a:extLst>
          </p:cNvPr>
          <p:cNvSpPr txBox="1">
            <a:spLocks/>
          </p:cNvSpPr>
          <p:nvPr/>
        </p:nvSpPr>
        <p:spPr>
          <a:xfrm>
            <a:off x="0" y="488301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Tree>
    <p:extLst>
      <p:ext uri="{BB962C8B-B14F-4D97-AF65-F5344CB8AC3E}">
        <p14:creationId xmlns:p14="http://schemas.microsoft.com/office/powerpoint/2010/main" val="61712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44594A60-FD76-4466-A061-698D5AE86AEF}"/>
              </a:ext>
            </a:extLst>
          </p:cNvPr>
          <p:cNvSpPr txBox="1">
            <a:spLocks/>
          </p:cNvSpPr>
          <p:nvPr/>
        </p:nvSpPr>
        <p:spPr>
          <a:xfrm>
            <a:off x="205912" y="818903"/>
            <a:ext cx="4087415" cy="955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78">
              <a:lnSpc>
                <a:spcPct val="110000"/>
              </a:lnSpc>
              <a:spcBef>
                <a:spcPts val="234"/>
              </a:spcBef>
              <a:defRPr/>
            </a:pPr>
            <a:r>
              <a:rPr lang="en-GB" sz="1000" b="1" dirty="0">
                <a:solidFill>
                  <a:prstClr val="black"/>
                </a:solidFill>
              </a:rPr>
              <a:t>Why would you use a Participator?</a:t>
            </a:r>
          </a:p>
          <a:p>
            <a:pPr marL="126281" indent="-126281" algn="l" defTabSz="914378">
              <a:lnSpc>
                <a:spcPct val="110000"/>
              </a:lnSpc>
              <a:spcBef>
                <a:spcPts val="234"/>
              </a:spcBef>
              <a:buFont typeface="Arial" charset="0"/>
              <a:buChar char="•"/>
              <a:defRPr/>
            </a:pPr>
            <a:r>
              <a:rPr lang="en-GB" sz="1000" dirty="0">
                <a:solidFill>
                  <a:prstClr val="black"/>
                </a:solidFill>
              </a:rPr>
              <a:t>Protected known worse case rate with ability to “participate” in favourable exchange rate movements</a:t>
            </a:r>
          </a:p>
          <a:p>
            <a:pPr marL="126281" indent="-126281" algn="l" defTabSz="914378">
              <a:lnSpc>
                <a:spcPct val="110000"/>
              </a:lnSpc>
              <a:spcBef>
                <a:spcPts val="234"/>
              </a:spcBef>
              <a:buFont typeface="Arial" charset="0"/>
              <a:buChar char="•"/>
              <a:defRPr/>
            </a:pPr>
            <a:r>
              <a:rPr lang="en-GB" sz="1000" dirty="0">
                <a:solidFill>
                  <a:prstClr val="black"/>
                </a:solidFill>
              </a:rPr>
              <a:t>Protection at all times with a known worst case exchange rate </a:t>
            </a:r>
          </a:p>
        </p:txBody>
      </p:sp>
      <p:sp>
        <p:nvSpPr>
          <p:cNvPr id="14" name="TextBox 13">
            <a:extLst>
              <a:ext uri="{FF2B5EF4-FFF2-40B4-BE49-F238E27FC236}">
                <a16:creationId xmlns:a16="http://schemas.microsoft.com/office/drawing/2014/main" id="{0D1672F1-C26E-40F3-B083-27479404CC09}"/>
              </a:ext>
            </a:extLst>
          </p:cNvPr>
          <p:cNvSpPr txBox="1"/>
          <p:nvPr/>
        </p:nvSpPr>
        <p:spPr>
          <a:xfrm>
            <a:off x="272497" y="3338822"/>
            <a:ext cx="3649217" cy="1613519"/>
          </a:xfrm>
          <a:prstGeom prst="rect">
            <a:avLst/>
          </a:prstGeom>
          <a:noFill/>
        </p:spPr>
        <p:txBody>
          <a:bodyPr wrap="square" lIns="0" tIns="0" rIns="0" bIns="0" rtlCol="0" anchor="t">
            <a:spAutoFit/>
          </a:bodyPr>
          <a:lstStyle/>
          <a:p>
            <a:pPr defTabSz="801858">
              <a:lnSpc>
                <a:spcPct val="110000"/>
              </a:lnSpc>
              <a:spcBef>
                <a:spcPts val="234"/>
              </a:spcBef>
              <a:defRPr/>
            </a:pPr>
            <a:r>
              <a:rPr lang="en-GB" sz="1000" b="1" dirty="0">
                <a:solidFill>
                  <a:prstClr val="black"/>
                </a:solidFill>
                <a:ea typeface="Arial" charset="0"/>
                <a:cs typeface="Arial" charset="0"/>
              </a:rPr>
              <a:t>OUTCOMES AT EXPIRY (see chart):</a:t>
            </a:r>
          </a:p>
          <a:p>
            <a:pPr marL="168375" indent="-168375" defTabSz="801858">
              <a:lnSpc>
                <a:spcPct val="110000"/>
              </a:lnSpc>
              <a:spcBef>
                <a:spcPts val="234"/>
              </a:spcBef>
              <a:buFont typeface="+mj-lt"/>
              <a:buAutoNum type="arabicPeriod"/>
              <a:defRPr/>
            </a:pPr>
            <a:r>
              <a:rPr lang="en-GB" sz="1000" b="1" dirty="0">
                <a:solidFill>
                  <a:prstClr val="black"/>
                </a:solidFill>
                <a:ea typeface="Arial" charset="0"/>
                <a:cs typeface="Arial" charset="0"/>
              </a:rPr>
              <a:t>If the market rate is below 1.25:</a:t>
            </a:r>
          </a:p>
          <a:p>
            <a:pPr defTabSz="801858">
              <a:lnSpc>
                <a:spcPct val="110000"/>
              </a:lnSpc>
              <a:spcBef>
                <a:spcPts val="234"/>
              </a:spcBef>
              <a:defRPr/>
            </a:pPr>
            <a:r>
              <a:rPr lang="en-GB" sz="1000" dirty="0">
                <a:solidFill>
                  <a:prstClr val="black"/>
                </a:solidFill>
                <a:ea typeface="Arial" charset="0"/>
                <a:cs typeface="Arial" charset="0"/>
              </a:rPr>
              <a:t>You have the right to buy $100,000 at 1.25</a:t>
            </a:r>
          </a:p>
          <a:p>
            <a:pPr defTabSz="801858">
              <a:lnSpc>
                <a:spcPct val="110000"/>
              </a:lnSpc>
              <a:spcBef>
                <a:spcPts val="234"/>
              </a:spcBef>
              <a:defRPr/>
            </a:pPr>
            <a:endParaRPr lang="en-GB" sz="1000" dirty="0">
              <a:solidFill>
                <a:prstClr val="black"/>
              </a:solidFill>
              <a:ea typeface="Arial" charset="0"/>
              <a:cs typeface="Arial" charset="0"/>
            </a:endParaRPr>
          </a:p>
          <a:p>
            <a:pPr defTabSz="801858">
              <a:lnSpc>
                <a:spcPct val="110000"/>
              </a:lnSpc>
              <a:spcBef>
                <a:spcPts val="234"/>
              </a:spcBef>
              <a:defRPr/>
            </a:pPr>
            <a:r>
              <a:rPr lang="en-GB" sz="1000" b="1" dirty="0">
                <a:solidFill>
                  <a:prstClr val="black"/>
                </a:solidFill>
                <a:ea typeface="Arial" charset="0"/>
                <a:cs typeface="Arial" charset="0"/>
              </a:rPr>
              <a:t>2. If the market rate is above 1.25:</a:t>
            </a:r>
          </a:p>
          <a:p>
            <a:pPr defTabSz="801858">
              <a:lnSpc>
                <a:spcPct val="110000"/>
              </a:lnSpc>
              <a:spcBef>
                <a:spcPts val="234"/>
              </a:spcBef>
              <a:defRPr/>
            </a:pPr>
            <a:r>
              <a:rPr lang="en-GB" sz="1000" dirty="0">
                <a:solidFill>
                  <a:prstClr val="black"/>
                </a:solidFill>
                <a:ea typeface="Arial" charset="0"/>
                <a:cs typeface="Arial" charset="0"/>
              </a:rPr>
              <a:t>You are obligated to deal 50% at 1.25 and have the right but not the obligation to deal the remaining 50% at the favourable spot rate</a:t>
            </a:r>
          </a:p>
          <a:p>
            <a:pPr defTabSz="801858">
              <a:lnSpc>
                <a:spcPct val="110000"/>
              </a:lnSpc>
              <a:spcBef>
                <a:spcPts val="234"/>
              </a:spcBef>
              <a:defRPr/>
            </a:pPr>
            <a:r>
              <a:rPr lang="en-GB" sz="675" dirty="0">
                <a:solidFill>
                  <a:prstClr val="black"/>
                </a:solidFill>
                <a:ea typeface="Arial" charset="0"/>
                <a:cs typeface="Arial" charset="0"/>
              </a:rPr>
              <a:t>**Pricing subject to movements**</a:t>
            </a:r>
          </a:p>
        </p:txBody>
      </p:sp>
      <p:sp>
        <p:nvSpPr>
          <p:cNvPr id="19" name="TextBox 18">
            <a:extLst>
              <a:ext uri="{FF2B5EF4-FFF2-40B4-BE49-F238E27FC236}">
                <a16:creationId xmlns:a16="http://schemas.microsoft.com/office/drawing/2014/main" id="{73F16853-8DF6-4C3D-AB31-4BCBF8BCD974}"/>
              </a:ext>
            </a:extLst>
          </p:cNvPr>
          <p:cNvSpPr txBox="1"/>
          <p:nvPr/>
        </p:nvSpPr>
        <p:spPr>
          <a:xfrm>
            <a:off x="4421982" y="3313557"/>
            <a:ext cx="3466334" cy="153888"/>
          </a:xfrm>
          <a:prstGeom prst="rect">
            <a:avLst/>
          </a:prstGeom>
          <a:noFill/>
          <a:effectLst/>
        </p:spPr>
        <p:txBody>
          <a:bodyPr wrap="square" lIns="0" tIns="0" rIns="0" bIns="0" rtlCol="0" anchor="t">
            <a:spAutoFit/>
          </a:bodyPr>
          <a:lstStyle/>
          <a:p>
            <a:pPr defTabSz="801858">
              <a:defRPr/>
            </a:pPr>
            <a:r>
              <a:rPr lang="en-GB" sz="1000" b="1" dirty="0">
                <a:solidFill>
                  <a:prstClr val="black"/>
                </a:solidFill>
              </a:rPr>
              <a:t>Risks or Disadvantages of the Participator</a:t>
            </a:r>
          </a:p>
        </p:txBody>
      </p:sp>
      <p:sp>
        <p:nvSpPr>
          <p:cNvPr id="20" name="TextBox 19">
            <a:extLst>
              <a:ext uri="{FF2B5EF4-FFF2-40B4-BE49-F238E27FC236}">
                <a16:creationId xmlns:a16="http://schemas.microsoft.com/office/drawing/2014/main" id="{99556F7E-FF55-4D9C-8783-3ECDACFD087B}"/>
              </a:ext>
            </a:extLst>
          </p:cNvPr>
          <p:cNvSpPr txBox="1"/>
          <p:nvPr/>
        </p:nvSpPr>
        <p:spPr>
          <a:xfrm>
            <a:off x="4421981" y="3553321"/>
            <a:ext cx="4500438" cy="1460336"/>
          </a:xfrm>
          <a:prstGeom prst="rect">
            <a:avLst/>
          </a:prstGeom>
          <a:noFill/>
          <a:effectLst/>
        </p:spPr>
        <p:txBody>
          <a:bodyPr wrap="square" lIns="0" tIns="0" rIns="0" bIns="0" rtlCol="0" anchor="t">
            <a:spAutoFit/>
          </a:bodyPr>
          <a:lstStyle/>
          <a:p>
            <a:pPr defTabSz="801858">
              <a:lnSpc>
                <a:spcPct val="120000"/>
              </a:lnSpc>
              <a:defRPr/>
            </a:pPr>
            <a:r>
              <a:rPr lang="en-GB" sz="1000" dirty="0">
                <a:solidFill>
                  <a:prstClr val="black"/>
                </a:solidFill>
                <a:cs typeface="Arial" charset="0"/>
              </a:rPr>
              <a:t>The Protection Rate will be less advantageous than a comparable Forward contract.</a:t>
            </a:r>
          </a:p>
          <a:p>
            <a:pPr defTabSz="801858">
              <a:lnSpc>
                <a:spcPct val="120000"/>
              </a:lnSpc>
              <a:defRPr/>
            </a:pPr>
            <a:endParaRPr lang="en-GB" sz="1000" dirty="0">
              <a:solidFill>
                <a:prstClr val="black"/>
              </a:solidFill>
              <a:cs typeface="Arial" charset="0"/>
            </a:endParaRPr>
          </a:p>
          <a:p>
            <a:pPr defTabSz="801858">
              <a:lnSpc>
                <a:spcPct val="120000"/>
              </a:lnSpc>
              <a:defRPr/>
            </a:pPr>
            <a:r>
              <a:rPr lang="en-GB" sz="1000" dirty="0">
                <a:solidFill>
                  <a:prstClr val="black"/>
                </a:solidFill>
                <a:cs typeface="Arial" charset="0"/>
              </a:rPr>
              <a:t>If the Spot Rate on expiry is more favourable than the Protection Rate you will still be obligated to deal a proportion of your requirement at the Protection Rate</a:t>
            </a:r>
          </a:p>
          <a:p>
            <a:pPr defTabSz="801858">
              <a:lnSpc>
                <a:spcPct val="120000"/>
              </a:lnSpc>
              <a:defRPr/>
            </a:pPr>
            <a:endParaRPr lang="en-GB" sz="1000" dirty="0">
              <a:solidFill>
                <a:prstClr val="black"/>
              </a:solidFill>
              <a:cs typeface="Arial" charset="0"/>
            </a:endParaRPr>
          </a:p>
          <a:p>
            <a:pPr defTabSz="801858">
              <a:lnSpc>
                <a:spcPct val="120000"/>
              </a:lnSpc>
              <a:defRPr/>
            </a:pPr>
            <a:r>
              <a:rPr lang="en-GB" sz="1000" dirty="0">
                <a:solidFill>
                  <a:prstClr val="black"/>
                </a:solidFill>
                <a:cs typeface="Arial" charset="0"/>
              </a:rPr>
              <a:t>If spot moves sufficiently higher, WUIB may require a margin call payment to secure your out-of-the money position</a:t>
            </a:r>
          </a:p>
        </p:txBody>
      </p:sp>
      <p:sp>
        <p:nvSpPr>
          <p:cNvPr id="15" name="Text Placeholder 3">
            <a:extLst>
              <a:ext uri="{FF2B5EF4-FFF2-40B4-BE49-F238E27FC236}">
                <a16:creationId xmlns:a16="http://schemas.microsoft.com/office/drawing/2014/main" id="{7612E438-E0AC-4FDE-B30F-0A29D6DADEFF}"/>
              </a:ext>
            </a:extLst>
          </p:cNvPr>
          <p:cNvSpPr txBox="1">
            <a:spLocks/>
          </p:cNvSpPr>
          <p:nvPr/>
        </p:nvSpPr>
        <p:spPr>
          <a:xfrm>
            <a:off x="205911" y="126765"/>
            <a:ext cx="6605541" cy="501646"/>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buFont typeface="Arial" panose="020B0604020202020204" pitchFamily="34" charset="0"/>
              <a:buNone/>
              <a:defRPr sz="2800" b="1" i="0" kern="1200">
                <a:solidFill>
                  <a:schemeClr val="tx1"/>
                </a:solidFill>
                <a:latin typeface="Century Gothic" charset="0"/>
                <a:ea typeface="Century Gothic" charset="0"/>
                <a:cs typeface="Century Gothic"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defTabSz="914378">
              <a:lnSpc>
                <a:spcPct val="100000"/>
              </a:lnSpc>
              <a:spcBef>
                <a:spcPts val="0"/>
              </a:spcBef>
              <a:buNone/>
              <a:defRPr/>
            </a:pPr>
            <a:r>
              <a:rPr lang="en-US" sz="2250" b="1" dirty="0"/>
              <a:t>Trade idea: Participator </a:t>
            </a:r>
          </a:p>
          <a:p>
            <a:pPr marL="0" lvl="2" indent="0" defTabSz="914378">
              <a:lnSpc>
                <a:spcPct val="100000"/>
              </a:lnSpc>
              <a:spcBef>
                <a:spcPts val="0"/>
              </a:spcBef>
              <a:buNone/>
              <a:defRPr/>
            </a:pPr>
            <a:r>
              <a:rPr lang="en-US" b="1" dirty="0"/>
              <a:t>FX hedging solutions </a:t>
            </a:r>
          </a:p>
        </p:txBody>
      </p:sp>
      <p:graphicFrame>
        <p:nvGraphicFramePr>
          <p:cNvPr id="2" name="Table 1">
            <a:extLst>
              <a:ext uri="{FF2B5EF4-FFF2-40B4-BE49-F238E27FC236}">
                <a16:creationId xmlns:a16="http://schemas.microsoft.com/office/drawing/2014/main" id="{8404C293-AB3C-4706-A2B4-E4DFED35430F}"/>
              </a:ext>
            </a:extLst>
          </p:cNvPr>
          <p:cNvGraphicFramePr>
            <a:graphicFrameLocks noGrp="1"/>
          </p:cNvGraphicFramePr>
          <p:nvPr/>
        </p:nvGraphicFramePr>
        <p:xfrm>
          <a:off x="254402" y="1860410"/>
          <a:ext cx="3329782" cy="1247969"/>
        </p:xfrm>
        <a:graphic>
          <a:graphicData uri="http://schemas.openxmlformats.org/drawingml/2006/table">
            <a:tbl>
              <a:tblPr bandRow="1"/>
              <a:tblGrid>
                <a:gridCol w="954206">
                  <a:extLst>
                    <a:ext uri="{9D8B030D-6E8A-4147-A177-3AD203B41FA5}">
                      <a16:colId xmlns:a16="http://schemas.microsoft.com/office/drawing/2014/main" val="4273912813"/>
                    </a:ext>
                  </a:extLst>
                </a:gridCol>
                <a:gridCol w="636137">
                  <a:extLst>
                    <a:ext uri="{9D8B030D-6E8A-4147-A177-3AD203B41FA5}">
                      <a16:colId xmlns:a16="http://schemas.microsoft.com/office/drawing/2014/main" val="3170745202"/>
                    </a:ext>
                  </a:extLst>
                </a:gridCol>
                <a:gridCol w="944267">
                  <a:extLst>
                    <a:ext uri="{9D8B030D-6E8A-4147-A177-3AD203B41FA5}">
                      <a16:colId xmlns:a16="http://schemas.microsoft.com/office/drawing/2014/main" val="1109272988"/>
                    </a:ext>
                  </a:extLst>
                </a:gridCol>
                <a:gridCol w="795172">
                  <a:extLst>
                    <a:ext uri="{9D8B030D-6E8A-4147-A177-3AD203B41FA5}">
                      <a16:colId xmlns:a16="http://schemas.microsoft.com/office/drawing/2014/main" val="2445990353"/>
                    </a:ext>
                  </a:extLst>
                </a:gridCol>
              </a:tblGrid>
              <a:tr h="259013">
                <a:tc>
                  <a:txBody>
                    <a:bodyPr/>
                    <a:lstStyle/>
                    <a:p>
                      <a:pPr algn="ctr" rtl="0" fontAlgn="b"/>
                      <a:r>
                        <a:rPr lang="en-GB" sz="900" b="1" i="0" u="none" strike="noStrike">
                          <a:solidFill>
                            <a:srgbClr val="000000"/>
                          </a:solidFill>
                          <a:effectLst/>
                          <a:latin typeface="Arial" panose="020B0604020202020204" pitchFamily="34" charset="0"/>
                        </a:rPr>
                        <a:t>Expiry</a:t>
                      </a:r>
                    </a:p>
                  </a:txBody>
                  <a:tcPr marL="9525" marR="9525" marT="9525" marB="0" anchor="b">
                    <a:lnL>
                      <a:noFill/>
                    </a:lnL>
                    <a:lnR>
                      <a:noFill/>
                    </a:lnR>
                    <a:lnT>
                      <a:noFill/>
                    </a:lnT>
                    <a:lnB>
                      <a:noFill/>
                    </a:lnB>
                    <a:solidFill>
                      <a:srgbClr val="CBCBCB"/>
                    </a:solidFill>
                  </a:tcPr>
                </a:tc>
                <a:tc>
                  <a:txBody>
                    <a:bodyPr/>
                    <a:lstStyle/>
                    <a:p>
                      <a:pPr algn="ctr" rtl="0" fontAlgn="b"/>
                      <a:r>
                        <a:rPr lang="en-GB" sz="900" b="1" i="0" u="none" strike="noStrike">
                          <a:solidFill>
                            <a:srgbClr val="000000"/>
                          </a:solidFill>
                          <a:effectLst/>
                          <a:latin typeface="Arial" panose="020B0604020202020204" pitchFamily="34" charset="0"/>
                        </a:rPr>
                        <a:t>USD</a:t>
                      </a:r>
                    </a:p>
                  </a:txBody>
                  <a:tcPr marL="9525" marR="9525" marT="9525" marB="0" anchor="b">
                    <a:lnL>
                      <a:noFill/>
                    </a:lnL>
                    <a:lnR>
                      <a:noFill/>
                    </a:lnR>
                    <a:lnT>
                      <a:noFill/>
                    </a:lnT>
                    <a:lnB>
                      <a:noFill/>
                    </a:lnB>
                    <a:solidFill>
                      <a:srgbClr val="CBCBCB"/>
                    </a:solidFill>
                  </a:tcPr>
                </a:tc>
                <a:tc>
                  <a:txBody>
                    <a:bodyPr/>
                    <a:lstStyle/>
                    <a:p>
                      <a:pPr algn="ctr" rtl="0" fontAlgn="b"/>
                      <a:r>
                        <a:rPr lang="en-GB" sz="900" b="1" i="0" u="none" strike="noStrike">
                          <a:solidFill>
                            <a:srgbClr val="000000"/>
                          </a:solidFill>
                          <a:effectLst/>
                          <a:latin typeface="Arial" panose="020B0604020202020204" pitchFamily="34" charset="0"/>
                        </a:rPr>
                        <a:t>Protection Rate</a:t>
                      </a:r>
                    </a:p>
                  </a:txBody>
                  <a:tcPr marL="9525" marR="9525" marT="9525" marB="0" anchor="b">
                    <a:lnL>
                      <a:noFill/>
                    </a:lnL>
                    <a:lnR>
                      <a:noFill/>
                    </a:lnR>
                    <a:lnT>
                      <a:noFill/>
                    </a:lnT>
                    <a:lnB>
                      <a:noFill/>
                    </a:lnB>
                    <a:solidFill>
                      <a:srgbClr val="CBCBCB"/>
                    </a:solidFill>
                  </a:tcPr>
                </a:tc>
                <a:tc>
                  <a:txBody>
                    <a:bodyPr/>
                    <a:lstStyle/>
                    <a:p>
                      <a:pPr algn="ctr" rtl="0" fontAlgn="b"/>
                      <a:r>
                        <a:rPr lang="en-GB" sz="900" b="1" i="0" u="none" strike="noStrike">
                          <a:solidFill>
                            <a:srgbClr val="000000"/>
                          </a:solidFill>
                          <a:effectLst/>
                          <a:latin typeface="Arial" panose="020B0604020202020204" pitchFamily="34" charset="0"/>
                        </a:rPr>
                        <a:t>Particiaption</a:t>
                      </a:r>
                    </a:p>
                  </a:txBody>
                  <a:tcPr marL="9525" marR="9525" marT="9525" marB="0" anchor="b">
                    <a:lnL>
                      <a:noFill/>
                    </a:lnL>
                    <a:lnR>
                      <a:noFill/>
                    </a:lnR>
                    <a:lnT>
                      <a:noFill/>
                    </a:lnT>
                    <a:lnB>
                      <a:noFill/>
                    </a:lnB>
                    <a:solidFill>
                      <a:srgbClr val="CBCBCB"/>
                    </a:solidFill>
                  </a:tcPr>
                </a:tc>
                <a:extLst>
                  <a:ext uri="{0D108BD9-81ED-4DB2-BD59-A6C34878D82A}">
                    <a16:rowId xmlns:a16="http://schemas.microsoft.com/office/drawing/2014/main" val="3543857607"/>
                  </a:ext>
                </a:extLst>
              </a:tr>
              <a:tr h="164826">
                <a:tc>
                  <a:txBody>
                    <a:bodyPr/>
                    <a:lstStyle/>
                    <a:p>
                      <a:pPr algn="ctr" rtl="0" fontAlgn="b"/>
                      <a:r>
                        <a:rPr lang="en-GB" sz="900" b="0" i="0" u="none" strike="noStrike">
                          <a:solidFill>
                            <a:srgbClr val="000000"/>
                          </a:solidFill>
                          <a:effectLst/>
                          <a:latin typeface="Arial" panose="020B0604020202020204" pitchFamily="34" charset="0"/>
                        </a:rPr>
                        <a:t>Jun-19</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100,000</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dirty="0">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E7E7E7"/>
                    </a:solidFill>
                  </a:tcPr>
                </a:tc>
                <a:extLst>
                  <a:ext uri="{0D108BD9-81ED-4DB2-BD59-A6C34878D82A}">
                    <a16:rowId xmlns:a16="http://schemas.microsoft.com/office/drawing/2014/main" val="348380325"/>
                  </a:ext>
                </a:extLst>
              </a:tr>
              <a:tr h="164826">
                <a:tc>
                  <a:txBody>
                    <a:bodyPr/>
                    <a:lstStyle/>
                    <a:p>
                      <a:pPr algn="ctr" rtl="0" fontAlgn="b"/>
                      <a:r>
                        <a:rPr lang="en-GB" sz="900" b="0" i="0" u="none" strike="noStrike">
                          <a:solidFill>
                            <a:srgbClr val="000000"/>
                          </a:solidFill>
                          <a:effectLst/>
                          <a:latin typeface="Arial" panose="020B0604020202020204" pitchFamily="34" charset="0"/>
                        </a:rPr>
                        <a:t>Jul-19</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100,000</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CBCBCB"/>
                    </a:solidFill>
                  </a:tcPr>
                </a:tc>
                <a:extLst>
                  <a:ext uri="{0D108BD9-81ED-4DB2-BD59-A6C34878D82A}">
                    <a16:rowId xmlns:a16="http://schemas.microsoft.com/office/drawing/2014/main" val="1411468640"/>
                  </a:ext>
                </a:extLst>
              </a:tr>
              <a:tr h="164826">
                <a:tc>
                  <a:txBody>
                    <a:bodyPr/>
                    <a:lstStyle/>
                    <a:p>
                      <a:pPr algn="ctr" rtl="0" fontAlgn="b"/>
                      <a:r>
                        <a:rPr lang="en-GB" sz="900" b="0" i="0" u="none" strike="noStrike">
                          <a:solidFill>
                            <a:srgbClr val="000000"/>
                          </a:solidFill>
                          <a:effectLst/>
                          <a:latin typeface="Arial" panose="020B0604020202020204" pitchFamily="34" charset="0"/>
                        </a:rPr>
                        <a:t>Aug-19</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100,000</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E7E7E7"/>
                    </a:solidFill>
                  </a:tcPr>
                </a:tc>
                <a:extLst>
                  <a:ext uri="{0D108BD9-81ED-4DB2-BD59-A6C34878D82A}">
                    <a16:rowId xmlns:a16="http://schemas.microsoft.com/office/drawing/2014/main" val="171333078"/>
                  </a:ext>
                </a:extLst>
              </a:tr>
              <a:tr h="164826">
                <a:tc>
                  <a:txBody>
                    <a:bodyPr/>
                    <a:lstStyle/>
                    <a:p>
                      <a:pPr algn="ctr" rtl="0" fontAlgn="b"/>
                      <a:r>
                        <a:rPr lang="en-GB" sz="900" b="0" i="0" u="none" strike="noStrike">
                          <a:solidFill>
                            <a:srgbClr val="000000"/>
                          </a:solidFill>
                          <a:effectLst/>
                          <a:latin typeface="Arial" panose="020B0604020202020204" pitchFamily="34" charset="0"/>
                        </a:rPr>
                        <a:t>Sep-19</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100,000</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CBCBCB"/>
                    </a:solidFill>
                  </a:tcPr>
                </a:tc>
                <a:extLst>
                  <a:ext uri="{0D108BD9-81ED-4DB2-BD59-A6C34878D82A}">
                    <a16:rowId xmlns:a16="http://schemas.microsoft.com/office/drawing/2014/main" val="142926142"/>
                  </a:ext>
                </a:extLst>
              </a:tr>
              <a:tr h="164826">
                <a:tc>
                  <a:txBody>
                    <a:bodyPr/>
                    <a:lstStyle/>
                    <a:p>
                      <a:pPr algn="ctr" rtl="0" fontAlgn="b"/>
                      <a:r>
                        <a:rPr lang="en-GB" sz="900" b="0" i="0" u="none" strike="noStrike">
                          <a:solidFill>
                            <a:srgbClr val="000000"/>
                          </a:solidFill>
                          <a:effectLst/>
                          <a:latin typeface="Arial" panose="020B0604020202020204" pitchFamily="34" charset="0"/>
                        </a:rPr>
                        <a:t>Oct-19</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100,000</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E7E7E7"/>
                    </a:solidFill>
                  </a:tcPr>
                </a:tc>
                <a:tc>
                  <a:txBody>
                    <a:bodyPr/>
                    <a:lstStyle/>
                    <a:p>
                      <a:pPr algn="ctr" rtl="0" fontAlgn="b"/>
                      <a:r>
                        <a:rPr lang="en-GB" sz="900" b="0" i="0" u="none" strike="noStrike">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E7E7E7"/>
                    </a:solidFill>
                  </a:tcPr>
                </a:tc>
                <a:extLst>
                  <a:ext uri="{0D108BD9-81ED-4DB2-BD59-A6C34878D82A}">
                    <a16:rowId xmlns:a16="http://schemas.microsoft.com/office/drawing/2014/main" val="2438199819"/>
                  </a:ext>
                </a:extLst>
              </a:tr>
              <a:tr h="164826">
                <a:tc>
                  <a:txBody>
                    <a:bodyPr/>
                    <a:lstStyle/>
                    <a:p>
                      <a:pPr algn="ctr" rtl="0" fontAlgn="b"/>
                      <a:r>
                        <a:rPr lang="en-GB" sz="900" b="0" i="0" u="none" strike="noStrike">
                          <a:solidFill>
                            <a:srgbClr val="000000"/>
                          </a:solidFill>
                          <a:effectLst/>
                          <a:latin typeface="Arial" panose="020B0604020202020204" pitchFamily="34" charset="0"/>
                        </a:rPr>
                        <a:t>Nov-19</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100,000</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a:solidFill>
                            <a:srgbClr val="000000"/>
                          </a:solidFill>
                          <a:effectLst/>
                          <a:latin typeface="Arial" panose="020B0604020202020204" pitchFamily="34" charset="0"/>
                        </a:rPr>
                        <a:t>1.25</a:t>
                      </a:r>
                    </a:p>
                  </a:txBody>
                  <a:tcPr marL="9525" marR="9525" marT="9525" marB="0" anchor="b">
                    <a:lnL>
                      <a:noFill/>
                    </a:lnL>
                    <a:lnR>
                      <a:noFill/>
                    </a:lnR>
                    <a:lnT>
                      <a:noFill/>
                    </a:lnT>
                    <a:lnB>
                      <a:noFill/>
                    </a:lnB>
                    <a:solidFill>
                      <a:srgbClr val="CBCBCB"/>
                    </a:solidFill>
                  </a:tcPr>
                </a:tc>
                <a:tc>
                  <a:txBody>
                    <a:bodyPr/>
                    <a:lstStyle/>
                    <a:p>
                      <a:pPr algn="ctr" rtl="0" fontAlgn="b"/>
                      <a:r>
                        <a:rPr lang="en-GB" sz="900" b="0" i="0" u="none" strike="noStrike" dirty="0">
                          <a:solidFill>
                            <a:srgbClr val="000000"/>
                          </a:solidFill>
                          <a:effectLst/>
                          <a:latin typeface="Arial" panose="020B0604020202020204" pitchFamily="34" charset="0"/>
                        </a:rPr>
                        <a:t>50%</a:t>
                      </a:r>
                    </a:p>
                  </a:txBody>
                  <a:tcPr marL="9525" marR="9525" marT="9525" marB="0" anchor="b">
                    <a:lnL>
                      <a:noFill/>
                    </a:lnL>
                    <a:lnR>
                      <a:noFill/>
                    </a:lnR>
                    <a:lnT>
                      <a:noFill/>
                    </a:lnT>
                    <a:lnB>
                      <a:noFill/>
                    </a:lnB>
                    <a:solidFill>
                      <a:srgbClr val="CBCBCB"/>
                    </a:solidFill>
                  </a:tcPr>
                </a:tc>
                <a:extLst>
                  <a:ext uri="{0D108BD9-81ED-4DB2-BD59-A6C34878D82A}">
                    <a16:rowId xmlns:a16="http://schemas.microsoft.com/office/drawing/2014/main" val="3495099678"/>
                  </a:ext>
                </a:extLst>
              </a:tr>
            </a:tbl>
          </a:graphicData>
        </a:graphic>
      </p:graphicFrame>
      <p:pic>
        <p:nvPicPr>
          <p:cNvPr id="4" name="Picture 3">
            <a:extLst>
              <a:ext uri="{FF2B5EF4-FFF2-40B4-BE49-F238E27FC236}">
                <a16:creationId xmlns:a16="http://schemas.microsoft.com/office/drawing/2014/main" id="{174F87C0-A46A-4D6B-AAE8-2DF52AAE2C2C}"/>
              </a:ext>
            </a:extLst>
          </p:cNvPr>
          <p:cNvPicPr>
            <a:picLocks noChangeAspect="1"/>
          </p:cNvPicPr>
          <p:nvPr/>
        </p:nvPicPr>
        <p:blipFill>
          <a:blip r:embed="rId3"/>
          <a:stretch>
            <a:fillRect/>
          </a:stretch>
        </p:blipFill>
        <p:spPr>
          <a:xfrm>
            <a:off x="4421982" y="593718"/>
            <a:ext cx="4403717" cy="2593261"/>
          </a:xfrm>
          <a:prstGeom prst="rect">
            <a:avLst/>
          </a:prstGeom>
          <a:ln>
            <a:noFill/>
          </a:ln>
          <a:effectLst>
            <a:outerShdw blurRad="190500" algn="tl" rotWithShape="0">
              <a:srgbClr val="000000">
                <a:alpha val="70000"/>
              </a:srgbClr>
            </a:outerShdw>
          </a:effectLst>
        </p:spPr>
      </p:pic>
      <p:sp>
        <p:nvSpPr>
          <p:cNvPr id="9" name="Text Placeholder 4">
            <a:extLst>
              <a:ext uri="{FF2B5EF4-FFF2-40B4-BE49-F238E27FC236}">
                <a16:creationId xmlns:a16="http://schemas.microsoft.com/office/drawing/2014/main" id="{A6292BDA-21FA-4974-8957-0C0DD6A4F3B2}"/>
              </a:ext>
            </a:extLst>
          </p:cNvPr>
          <p:cNvSpPr txBox="1">
            <a:spLocks/>
          </p:cNvSpPr>
          <p:nvPr/>
        </p:nvSpPr>
        <p:spPr>
          <a:xfrm>
            <a:off x="0" y="488301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Tree>
    <p:extLst>
      <p:ext uri="{BB962C8B-B14F-4D97-AF65-F5344CB8AC3E}">
        <p14:creationId xmlns:p14="http://schemas.microsoft.com/office/powerpoint/2010/main" val="104741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
        <p:nvSpPr>
          <p:cNvPr id="5" name="Text Placeholder 5">
            <a:extLst>
              <a:ext uri="{FF2B5EF4-FFF2-40B4-BE49-F238E27FC236}">
                <a16:creationId xmlns:a16="http://schemas.microsoft.com/office/drawing/2014/main" id="{E7F3AE50-8547-4471-98AA-1E0F9A8FCB0E}"/>
              </a:ext>
            </a:extLst>
          </p:cNvPr>
          <p:cNvSpPr txBox="1">
            <a:spLocks/>
          </p:cNvSpPr>
          <p:nvPr/>
        </p:nvSpPr>
        <p:spPr>
          <a:xfrm>
            <a:off x="165460" y="3741420"/>
            <a:ext cx="8887099" cy="1511944"/>
          </a:xfrm>
          <a:prstGeom prst="rect">
            <a:avLst/>
          </a:prstGeom>
          <a:noFill/>
          <a:ln w="0" cmpd="sng">
            <a:noFill/>
            <a:prstDash val="solid"/>
          </a:ln>
        </p:spPr>
        <p:txBody>
          <a:bodyPr vert="horz" lIns="0" tIns="0" rIns="0" bIns="0" anchor="t"/>
          <a:lstStyle>
            <a:lvl1pPr marL="205738" indent="-205738" algn="l" defTabSz="822952" rtl="0" eaLnBrk="1" latinLnBrk="0" hangingPunct="1">
              <a:lnSpc>
                <a:spcPct val="90000"/>
              </a:lnSpc>
              <a:spcBef>
                <a:spcPts val="900"/>
              </a:spcBef>
              <a:buFont typeface="Arial" panose="020B0604020202020204" pitchFamily="34" charset="0"/>
              <a:buChar char="•"/>
              <a:defRPr sz="2520" kern="1200">
                <a:solidFill>
                  <a:schemeClr val="tx1"/>
                </a:solidFill>
                <a:latin typeface="Arial" charset="0"/>
                <a:ea typeface="Arial" charset="0"/>
                <a:cs typeface="Arial" charset="0"/>
              </a:defRPr>
            </a:lvl1pPr>
            <a:lvl2pPr marL="617214" indent="-205738" algn="l" defTabSz="822952" rtl="0" eaLnBrk="1" latinLnBrk="0" hangingPunct="1">
              <a:lnSpc>
                <a:spcPct val="90000"/>
              </a:lnSpc>
              <a:spcBef>
                <a:spcPts val="451"/>
              </a:spcBef>
              <a:buFont typeface="Arial" panose="020B0604020202020204" pitchFamily="34" charset="0"/>
              <a:buChar char="•"/>
              <a:defRPr sz="2160" kern="1200">
                <a:solidFill>
                  <a:schemeClr val="tx1"/>
                </a:solidFill>
                <a:latin typeface="Arial" charset="0"/>
                <a:ea typeface="Arial" charset="0"/>
                <a:cs typeface="Arial" charset="0"/>
              </a:defRPr>
            </a:lvl2pPr>
            <a:lvl3pPr marL="1028689" indent="-205738" algn="l" defTabSz="822952" rtl="0" eaLnBrk="1" latinLnBrk="0" hangingPunct="1">
              <a:lnSpc>
                <a:spcPct val="90000"/>
              </a:lnSpc>
              <a:spcBef>
                <a:spcPts val="451"/>
              </a:spcBef>
              <a:buFont typeface="Arial" panose="020B0604020202020204" pitchFamily="34" charset="0"/>
              <a:buChar char="•"/>
              <a:defRPr sz="1800" kern="1200">
                <a:solidFill>
                  <a:schemeClr val="tx1"/>
                </a:solidFill>
                <a:latin typeface="Arial" charset="0"/>
                <a:ea typeface="Arial" charset="0"/>
                <a:cs typeface="Arial" charset="0"/>
              </a:defRPr>
            </a:lvl3pPr>
            <a:lvl4pPr marL="1440166" indent="-205738" algn="l" defTabSz="822952" rtl="0" eaLnBrk="1" latinLnBrk="0" hangingPunct="1">
              <a:lnSpc>
                <a:spcPct val="90000"/>
              </a:lnSpc>
              <a:spcBef>
                <a:spcPts val="451"/>
              </a:spcBef>
              <a:buFont typeface="Arial" panose="020B0604020202020204" pitchFamily="34" charset="0"/>
              <a:buChar char="•"/>
              <a:defRPr sz="1620" kern="1200">
                <a:solidFill>
                  <a:schemeClr val="tx1"/>
                </a:solidFill>
                <a:latin typeface="Arial" charset="0"/>
                <a:ea typeface="Arial" charset="0"/>
                <a:cs typeface="Arial" charset="0"/>
              </a:defRPr>
            </a:lvl4pPr>
            <a:lvl5pPr marL="1851642" indent="-205738" algn="l" defTabSz="822952" rtl="0" eaLnBrk="1" latinLnBrk="0" hangingPunct="1">
              <a:lnSpc>
                <a:spcPct val="90000"/>
              </a:lnSpc>
              <a:spcBef>
                <a:spcPts val="451"/>
              </a:spcBef>
              <a:buFont typeface="Arial" panose="020B0604020202020204" pitchFamily="34" charset="0"/>
              <a:buChar char="•"/>
              <a:defRPr sz="1620" kern="1200">
                <a:solidFill>
                  <a:schemeClr val="tx1"/>
                </a:solidFill>
                <a:latin typeface="Arial" charset="0"/>
                <a:ea typeface="Arial" charset="0"/>
                <a:cs typeface="Arial" charset="0"/>
              </a:defRPr>
            </a:lvl5pPr>
            <a:lvl6pPr marL="2263117" indent="-205738" algn="l" defTabSz="82295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594" indent="-205738" algn="l" defTabSz="82295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6069" indent="-205738" algn="l" defTabSz="82295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545" indent="-205738" algn="l" defTabSz="82295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a:lstStyle>
          <a:p>
            <a:pPr marL="0" indent="0" defTabSz="822931">
              <a:lnSpc>
                <a:spcPct val="100000"/>
              </a:lnSpc>
              <a:spcBef>
                <a:spcPts val="0"/>
              </a:spcBef>
              <a:spcAft>
                <a:spcPts val="300"/>
              </a:spcAft>
              <a:buNone/>
              <a:defRPr/>
            </a:pPr>
            <a:r>
              <a:rPr lang="en-US" sz="800" dirty="0">
                <a:solidFill>
                  <a:prstClr val="black"/>
                </a:solidFill>
                <a:latin typeface="Arial Narrow" panose="020B0606020202030204" pitchFamily="34" charset="0"/>
                <a:cs typeface="Arial" panose="020B0604020202020204" pitchFamily="34" charset="0"/>
              </a:rPr>
              <a:t>© 2019 Western Union Holdings, Inc. All rights reserved.</a:t>
            </a:r>
          </a:p>
          <a:p>
            <a:pPr marL="0" indent="0" defTabSz="822931">
              <a:lnSpc>
                <a:spcPct val="100000"/>
              </a:lnSpc>
              <a:spcBef>
                <a:spcPts val="0"/>
              </a:spcBef>
              <a:spcAft>
                <a:spcPts val="300"/>
              </a:spcAft>
              <a:buNone/>
              <a:defRPr/>
            </a:pPr>
            <a:r>
              <a:rPr lang="en-US" sz="800" dirty="0">
                <a:solidFill>
                  <a:prstClr val="black"/>
                </a:solidFill>
                <a:latin typeface="Arial Narrow" panose="020B0606020202030204" pitchFamily="34" charset="0"/>
                <a:cs typeface="Arial" panose="020B0604020202020204" pitchFamily="34" charset="0"/>
              </a:rPr>
              <a:t>This presentation is not a financial promotion and has been prepared and approved by Western Union International Bank GmbH, UK Branch. The information contained within this presentation does not constitute financial advice or a financial recommendation, is general in nature and has been prepared without taking into account your objectives, financial situation or needs. Western Union Business Solutions is a business unit of The Western Union Company and provides services in the UK through Western Union’s wholly-owned subsidiary, Western Union International Bank GmbH, UK Branch (WUIB).</a:t>
            </a:r>
          </a:p>
          <a:p>
            <a:pPr marL="0" indent="0" defTabSz="822931">
              <a:lnSpc>
                <a:spcPct val="100000"/>
              </a:lnSpc>
              <a:spcBef>
                <a:spcPts val="0"/>
              </a:spcBef>
              <a:spcAft>
                <a:spcPts val="300"/>
              </a:spcAft>
              <a:buNone/>
              <a:defRPr/>
            </a:pPr>
            <a:r>
              <a:rPr lang="en-US" sz="800" dirty="0">
                <a:solidFill>
                  <a:prstClr val="black"/>
                </a:solidFill>
                <a:latin typeface="Arial Narrow" panose="020B0606020202030204" pitchFamily="34" charset="0"/>
                <a:cs typeface="Arial" panose="020B0604020202020204" pitchFamily="34" charset="0"/>
              </a:rPr>
              <a:t>WUIB (Branch Address: 131 </a:t>
            </a:r>
            <a:r>
              <a:rPr lang="en-US" sz="800" dirty="0" err="1">
                <a:solidFill>
                  <a:prstClr val="black"/>
                </a:solidFill>
                <a:latin typeface="Arial Narrow" panose="020B0606020202030204" pitchFamily="34" charset="0"/>
                <a:cs typeface="Arial" panose="020B0604020202020204" pitchFamily="34" charset="0"/>
              </a:rPr>
              <a:t>Finsbury</a:t>
            </a:r>
            <a:r>
              <a:rPr lang="en-US" sz="800" dirty="0">
                <a:solidFill>
                  <a:prstClr val="black"/>
                </a:solidFill>
                <a:latin typeface="Arial Narrow" panose="020B0606020202030204" pitchFamily="34" charset="0"/>
                <a:cs typeface="Arial" panose="020B0604020202020204" pitchFamily="34" charset="0"/>
              </a:rPr>
              <a:t> Pavement, London, EC2A 1NT) is a branch of Western Union International Bank GmbH (registered in Austria, company number FN256184t, VAT Number ATU61347377, with its registered office at </a:t>
            </a:r>
            <a:r>
              <a:rPr lang="en-US" sz="800" dirty="0" err="1">
                <a:solidFill>
                  <a:prstClr val="black"/>
                </a:solidFill>
                <a:latin typeface="Arial Narrow" panose="020B0606020202030204" pitchFamily="34" charset="0"/>
                <a:cs typeface="Arial" panose="020B0604020202020204" pitchFamily="34" charset="0"/>
              </a:rPr>
              <a:t>Schubertring</a:t>
            </a:r>
            <a:r>
              <a:rPr lang="en-US" sz="800" dirty="0">
                <a:solidFill>
                  <a:prstClr val="black"/>
                </a:solidFill>
                <a:latin typeface="Arial Narrow" panose="020B0606020202030204" pitchFamily="34" charset="0"/>
                <a:cs typeface="Arial" panose="020B0604020202020204" pitchFamily="34" charset="0"/>
              </a:rPr>
              <a:t> 11, 1010 Vienna, Austria), which is licensed by the Austrian Financial Market Authority (</a:t>
            </a:r>
            <a:r>
              <a:rPr lang="en-US" sz="800" dirty="0" err="1">
                <a:solidFill>
                  <a:prstClr val="black"/>
                </a:solidFill>
                <a:latin typeface="Arial Narrow" panose="020B0606020202030204" pitchFamily="34" charset="0"/>
                <a:cs typeface="Arial" panose="020B0604020202020204" pitchFamily="34" charset="0"/>
              </a:rPr>
              <a:t>Finanzmarktaufsicht</a:t>
            </a:r>
            <a:r>
              <a:rPr lang="en-US" sz="800" dirty="0">
                <a:solidFill>
                  <a:prstClr val="black"/>
                </a:solidFill>
                <a:latin typeface="Arial Narrow" panose="020B0606020202030204" pitchFamily="34" charset="0"/>
                <a:cs typeface="Arial" panose="020B0604020202020204" pitchFamily="34" charset="0"/>
              </a:rPr>
              <a:t>). WUIB is subject to limited regulation by the UK Financial Conduct Authority and Prudential Regulation Authority. Details about the extent of WUIB’s regulation by the Financial Conduct Authority and Prudential Regulation Authority are available from WUIB on request. This presentation has been prepared solely for informational purposes and does not in any way create any binding obligations on either party. Relations between you and WUIB shall be governed by the applicable terms and conditions. No representations, warranties or conditions of any kind, express or implied, are made in this presentation.</a:t>
            </a:r>
          </a:p>
          <a:p>
            <a:pPr marL="0" indent="0" defTabSz="822931">
              <a:lnSpc>
                <a:spcPct val="100000"/>
              </a:lnSpc>
              <a:spcBef>
                <a:spcPts val="0"/>
              </a:spcBef>
              <a:spcAft>
                <a:spcPts val="300"/>
              </a:spcAft>
              <a:buNone/>
              <a:defRPr/>
            </a:pPr>
            <a:r>
              <a:rPr lang="en-US" sz="800" dirty="0">
                <a:solidFill>
                  <a:prstClr val="black"/>
                </a:solidFill>
                <a:latin typeface="Arial Narrow" panose="020B0606020202030204" pitchFamily="34" charset="0"/>
                <a:cs typeface="Arial" panose="020B0604020202020204" pitchFamily="34" charset="0"/>
              </a:rPr>
              <a:t>* The cost of your call will vary depending on your network provider and it is likely that calls from mobile phones will cost considerably more. We strongly recommend that you check with your network provider for potential costs. </a:t>
            </a:r>
          </a:p>
          <a:p>
            <a:pPr marL="0" indent="0" defTabSz="822931">
              <a:lnSpc>
                <a:spcPct val="100000"/>
              </a:lnSpc>
              <a:spcBef>
                <a:spcPts val="0"/>
              </a:spcBef>
              <a:spcAft>
                <a:spcPts val="600"/>
              </a:spcAft>
              <a:buNone/>
              <a:defRPr/>
            </a:pPr>
            <a:endParaRPr lang="en-US" sz="600" dirty="0">
              <a:solidFill>
                <a:prstClr val="black"/>
              </a:solidFill>
              <a:latin typeface="Arial Narrow" panose="020B0606020202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6236262-1CFB-422D-AD27-D0A2FA117E1F}"/>
              </a:ext>
            </a:extLst>
          </p:cNvPr>
          <p:cNvSpPr/>
          <p:nvPr/>
        </p:nvSpPr>
        <p:spPr>
          <a:xfrm>
            <a:off x="-179206" y="2129175"/>
            <a:ext cx="2502965" cy="430887"/>
          </a:xfrm>
          <a:prstGeom prst="rect">
            <a:avLst/>
          </a:prstGeom>
        </p:spPr>
        <p:txBody>
          <a:bodyPr wrap="square">
            <a:spAutoFit/>
          </a:bodyPr>
          <a:lstStyle/>
          <a:p>
            <a:pPr algn="ctr">
              <a:spcAft>
                <a:spcPts val="300"/>
              </a:spcAft>
              <a:buClr>
                <a:prstClr val="black"/>
              </a:buClr>
              <a:defRPr/>
            </a:pPr>
            <a:r>
              <a:rPr lang="en-US" sz="1100" dirty="0">
                <a:solidFill>
                  <a:srgbClr val="FFDD00"/>
                </a:solidFill>
                <a:latin typeface="+mj-lt"/>
                <a:cs typeface="Arial" panose="020B0604020202020204" pitchFamily="34" charset="0"/>
              </a:rPr>
              <a:t>0800 026 0314* </a:t>
            </a:r>
            <a:br>
              <a:rPr lang="en-US" sz="1100" dirty="0">
                <a:solidFill>
                  <a:srgbClr val="FFDD00"/>
                </a:solidFill>
                <a:latin typeface="+mj-lt"/>
                <a:cs typeface="Arial" panose="020B0604020202020204" pitchFamily="34" charset="0"/>
              </a:rPr>
            </a:br>
            <a:r>
              <a:rPr lang="en-US" sz="1100" dirty="0">
                <a:solidFill>
                  <a:srgbClr val="FFDD00"/>
                </a:solidFill>
                <a:latin typeface="+mj-lt"/>
                <a:cs typeface="Arial" panose="020B0604020202020204" pitchFamily="34" charset="0"/>
              </a:rPr>
              <a:t>FX Hedging Desk</a:t>
            </a:r>
          </a:p>
        </p:txBody>
      </p:sp>
      <p:sp>
        <p:nvSpPr>
          <p:cNvPr id="9" name="Rectangle 8">
            <a:extLst>
              <a:ext uri="{FF2B5EF4-FFF2-40B4-BE49-F238E27FC236}">
                <a16:creationId xmlns:a16="http://schemas.microsoft.com/office/drawing/2014/main" id="{02CB95A9-DB7C-44DA-919D-962A3557888D}"/>
              </a:ext>
            </a:extLst>
          </p:cNvPr>
          <p:cNvSpPr/>
          <p:nvPr/>
        </p:nvSpPr>
        <p:spPr>
          <a:xfrm>
            <a:off x="1845236" y="2220628"/>
            <a:ext cx="3824461" cy="326436"/>
          </a:xfrm>
          <a:prstGeom prst="rect">
            <a:avLst/>
          </a:prstGeom>
        </p:spPr>
        <p:txBody>
          <a:bodyPr wrap="square">
            <a:spAutoFit/>
          </a:bodyPr>
          <a:lstStyle/>
          <a:p>
            <a:pPr algn="ctr">
              <a:lnSpc>
                <a:spcPts val="2133"/>
              </a:lnSpc>
              <a:spcAft>
                <a:spcPts val="800"/>
              </a:spcAft>
              <a:buClr>
                <a:prstClr val="black"/>
              </a:buClr>
              <a:defRPr/>
            </a:pPr>
            <a:r>
              <a:rPr lang="en-US" sz="1100" dirty="0">
                <a:solidFill>
                  <a:srgbClr val="FFDD00"/>
                </a:solidFill>
                <a:latin typeface="+mj-lt"/>
                <a:cs typeface="Arial" panose="020B0604020202020204" pitchFamily="34" charset="0"/>
              </a:rPr>
              <a:t>ukdealers@westernunion.com </a:t>
            </a:r>
          </a:p>
        </p:txBody>
      </p:sp>
      <p:sp>
        <p:nvSpPr>
          <p:cNvPr id="10" name="Rectangle 9">
            <a:extLst>
              <a:ext uri="{FF2B5EF4-FFF2-40B4-BE49-F238E27FC236}">
                <a16:creationId xmlns:a16="http://schemas.microsoft.com/office/drawing/2014/main" id="{E2B7DC9C-BDAA-440F-BCB1-4A53226CBF33}"/>
              </a:ext>
            </a:extLst>
          </p:cNvPr>
          <p:cNvSpPr/>
          <p:nvPr/>
        </p:nvSpPr>
        <p:spPr>
          <a:xfrm>
            <a:off x="5305247" y="2298452"/>
            <a:ext cx="4235559" cy="261610"/>
          </a:xfrm>
          <a:prstGeom prst="rect">
            <a:avLst/>
          </a:prstGeom>
        </p:spPr>
        <p:txBody>
          <a:bodyPr wrap="square">
            <a:spAutoFit/>
          </a:bodyPr>
          <a:lstStyle/>
          <a:p>
            <a:r>
              <a:rPr lang="en-GB" sz="1100" dirty="0">
                <a:solidFill>
                  <a:srgbClr val="FFDD00"/>
                </a:solidFill>
                <a:latin typeface="+mj-lt"/>
              </a:rPr>
              <a:t>business.westernunion.com/</a:t>
            </a:r>
            <a:r>
              <a:rPr lang="en-GB" sz="1100" dirty="0" err="1">
                <a:solidFill>
                  <a:srgbClr val="FFDD00"/>
                </a:solidFill>
                <a:latin typeface="+mj-lt"/>
              </a:rPr>
              <a:t>en-gb</a:t>
            </a:r>
            <a:r>
              <a:rPr lang="en-GB" sz="1100" dirty="0">
                <a:solidFill>
                  <a:srgbClr val="FFDD00"/>
                </a:solidFill>
                <a:latin typeface="+mj-lt"/>
              </a:rPr>
              <a:t>/</a:t>
            </a:r>
            <a:r>
              <a:rPr lang="en-GB" sz="1100" dirty="0" err="1">
                <a:solidFill>
                  <a:srgbClr val="FFDD00"/>
                </a:solidFill>
                <a:latin typeface="+mj-lt"/>
              </a:rPr>
              <a:t>fx</a:t>
            </a:r>
            <a:r>
              <a:rPr lang="en-GB" sz="1100" dirty="0">
                <a:solidFill>
                  <a:srgbClr val="FFDD00"/>
                </a:solidFill>
                <a:latin typeface="+mj-lt"/>
              </a:rPr>
              <a:t>-risk-management</a:t>
            </a:r>
          </a:p>
        </p:txBody>
      </p:sp>
    </p:spTree>
    <p:extLst>
      <p:ext uri="{BB962C8B-B14F-4D97-AF65-F5344CB8AC3E}">
        <p14:creationId xmlns:p14="http://schemas.microsoft.com/office/powerpoint/2010/main" val="206659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entagon 46"/>
          <p:cNvSpPr/>
          <p:nvPr/>
        </p:nvSpPr>
        <p:spPr>
          <a:xfrm>
            <a:off x="257610" y="1045927"/>
            <a:ext cx="3619910" cy="399008"/>
          </a:xfrm>
          <a:prstGeom prst="homePlate">
            <a:avLst/>
          </a:prstGeom>
          <a:solidFill>
            <a:schemeClr val="tx1"/>
          </a:solidFill>
          <a:ln w="12700" cap="flat" cmpd="sng" algn="ctr">
            <a:noFill/>
            <a:prstDash val="solid"/>
            <a:miter lim="800000"/>
          </a:ln>
          <a:effectLst/>
        </p:spPr>
        <p:txBody>
          <a:bodyPr rtlCol="0" anchor="ctr"/>
          <a:lstStyle/>
          <a:p>
            <a:pPr algn="ctr" defTabSz="914400">
              <a:defRPr/>
            </a:pPr>
            <a:endParaRPr lang="en-US" sz="1800" kern="0">
              <a:solidFill>
                <a:prstClr val="white"/>
              </a:solidFill>
              <a:latin typeface="Arial" panose="020B0604020202020204"/>
            </a:endParaRPr>
          </a:p>
        </p:txBody>
      </p:sp>
      <p:sp>
        <p:nvSpPr>
          <p:cNvPr id="5" name="Content Placeholder 4">
            <a:extLst>
              <a:ext uri="{FF2B5EF4-FFF2-40B4-BE49-F238E27FC236}">
                <a16:creationId xmlns:a16="http://schemas.microsoft.com/office/drawing/2014/main" id="{3BDBDAED-3A2E-4E96-BFE6-463335310CEB}"/>
              </a:ext>
            </a:extLst>
          </p:cNvPr>
          <p:cNvSpPr>
            <a:spLocks noGrp="1"/>
          </p:cNvSpPr>
          <p:nvPr>
            <p:ph sz="quarter" idx="12"/>
          </p:nvPr>
        </p:nvSpPr>
        <p:spPr>
          <a:xfrm>
            <a:off x="351952" y="1144772"/>
            <a:ext cx="3115304" cy="319725"/>
          </a:xfrm>
        </p:spPr>
        <p:txBody>
          <a:bodyPr/>
          <a:lstStyle/>
          <a:p>
            <a:r>
              <a:rPr lang="en-US" sz="1400" b="1" dirty="0">
                <a:solidFill>
                  <a:srgbClr val="FFDC00"/>
                </a:solidFill>
              </a:rPr>
              <a:t>Backed by a brand you can trust:</a:t>
            </a:r>
          </a:p>
        </p:txBody>
      </p:sp>
      <p:sp>
        <p:nvSpPr>
          <p:cNvPr id="2" name="Slide Number Placeholder 1">
            <a:extLst>
              <a:ext uri="{FF2B5EF4-FFF2-40B4-BE49-F238E27FC236}">
                <a16:creationId xmlns:a16="http://schemas.microsoft.com/office/drawing/2014/main" id="{35AA00FB-881C-4BE2-A179-AD2850C1E158}"/>
              </a:ext>
            </a:extLst>
          </p:cNvPr>
          <p:cNvSpPr>
            <a:spLocks noGrp="1"/>
          </p:cNvSpPr>
          <p:nvPr>
            <p:ph type="sldNum" sz="quarter" idx="4"/>
          </p:nvPr>
        </p:nvSpPr>
        <p:spPr/>
        <p:txBody>
          <a:bodyPr/>
          <a:lstStyle/>
          <a:p>
            <a:fld id="{E53632A8-E6E4-0848-BE06-7951E57DA7A4}" type="slidenum">
              <a:rPr lang="en-US" smtClean="0">
                <a:solidFill>
                  <a:prstClr val="black"/>
                </a:solidFill>
              </a:rPr>
              <a:pPr/>
              <a:t>2</a:t>
            </a:fld>
            <a:endParaRPr lang="en-US" dirty="0">
              <a:solidFill>
                <a:prstClr val="black"/>
              </a:solidFill>
            </a:endParaRPr>
          </a:p>
        </p:txBody>
      </p:sp>
      <p:sp>
        <p:nvSpPr>
          <p:cNvPr id="4" name="Title 3">
            <a:extLst>
              <a:ext uri="{FF2B5EF4-FFF2-40B4-BE49-F238E27FC236}">
                <a16:creationId xmlns:a16="http://schemas.microsoft.com/office/drawing/2014/main" id="{F359FD19-A8F6-4B43-B865-011B08DCB76F}"/>
              </a:ext>
            </a:extLst>
          </p:cNvPr>
          <p:cNvSpPr>
            <a:spLocks noGrp="1"/>
          </p:cNvSpPr>
          <p:nvPr>
            <p:ph type="title"/>
          </p:nvPr>
        </p:nvSpPr>
        <p:spPr/>
        <p:txBody>
          <a:bodyPr/>
          <a:lstStyle/>
          <a:p>
            <a:r>
              <a:rPr lang="en-US" dirty="0"/>
              <a:t>A trusted partner</a:t>
            </a: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1952" y="3792367"/>
            <a:ext cx="2866954" cy="35589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85" y="1444935"/>
            <a:ext cx="2290771" cy="508681"/>
          </a:xfrm>
          <a:prstGeom prst="rect">
            <a:avLst/>
          </a:prstGeom>
        </p:spPr>
      </p:pic>
      <p:sp>
        <p:nvSpPr>
          <p:cNvPr id="23" name="Text Placeholder 21"/>
          <p:cNvSpPr txBox="1">
            <a:spLocks/>
          </p:cNvSpPr>
          <p:nvPr/>
        </p:nvSpPr>
        <p:spPr>
          <a:xfrm>
            <a:off x="4357306" y="1499799"/>
            <a:ext cx="1084410" cy="3048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prstClr val="black"/>
                </a:solidFill>
              </a:rPr>
              <a:t>Fortune 500 company</a:t>
            </a:r>
          </a:p>
        </p:txBody>
      </p:sp>
      <p:sp>
        <p:nvSpPr>
          <p:cNvPr id="24" name="Text Placeholder 22"/>
          <p:cNvSpPr txBox="1">
            <a:spLocks/>
          </p:cNvSpPr>
          <p:nvPr/>
        </p:nvSpPr>
        <p:spPr>
          <a:xfrm>
            <a:off x="4357306" y="961115"/>
            <a:ext cx="1007853" cy="345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prstClr val="black"/>
                </a:solidFill>
              </a:rPr>
              <a:t>500</a:t>
            </a:r>
          </a:p>
        </p:txBody>
      </p:sp>
      <p:cxnSp>
        <p:nvCxnSpPr>
          <p:cNvPr id="25" name="Straight Connector 24"/>
          <p:cNvCxnSpPr/>
          <p:nvPr/>
        </p:nvCxnSpPr>
        <p:spPr>
          <a:xfrm>
            <a:off x="4411810" y="1444935"/>
            <a:ext cx="917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1"/>
          <p:cNvSpPr txBox="1">
            <a:spLocks/>
          </p:cNvSpPr>
          <p:nvPr/>
        </p:nvSpPr>
        <p:spPr>
          <a:xfrm>
            <a:off x="5587142" y="1499799"/>
            <a:ext cx="1366868" cy="3048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transaction per second in 2018</a:t>
            </a:r>
            <a:endParaRPr lang="en-US" sz="1200" dirty="0">
              <a:solidFill>
                <a:prstClr val="black"/>
              </a:solidFill>
            </a:endParaRPr>
          </a:p>
        </p:txBody>
      </p:sp>
      <p:sp>
        <p:nvSpPr>
          <p:cNvPr id="27" name="Text Placeholder 22"/>
          <p:cNvSpPr txBox="1">
            <a:spLocks/>
          </p:cNvSpPr>
          <p:nvPr/>
        </p:nvSpPr>
        <p:spPr>
          <a:xfrm>
            <a:off x="5587142" y="961115"/>
            <a:ext cx="1032511" cy="345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prstClr val="black"/>
                </a:solidFill>
              </a:rPr>
              <a:t>34</a:t>
            </a:r>
          </a:p>
        </p:txBody>
      </p:sp>
      <p:sp>
        <p:nvSpPr>
          <p:cNvPr id="31" name="Text Placeholder 21"/>
          <p:cNvSpPr txBox="1">
            <a:spLocks/>
          </p:cNvSpPr>
          <p:nvPr/>
        </p:nvSpPr>
        <p:spPr>
          <a:xfrm>
            <a:off x="7272316" y="1499799"/>
            <a:ext cx="1119668" cy="3048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None/>
            </a:pPr>
            <a:r>
              <a:rPr lang="en-US" sz="1200" dirty="0"/>
              <a:t>billion revenue</a:t>
            </a:r>
          </a:p>
        </p:txBody>
      </p:sp>
      <p:sp>
        <p:nvSpPr>
          <p:cNvPr id="32" name="Text Placeholder 22"/>
          <p:cNvSpPr txBox="1">
            <a:spLocks/>
          </p:cNvSpPr>
          <p:nvPr/>
        </p:nvSpPr>
        <p:spPr>
          <a:xfrm>
            <a:off x="7272315" y="961115"/>
            <a:ext cx="1213549" cy="345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prstClr val="black"/>
                </a:solidFill>
              </a:rPr>
              <a:t>$5.6</a:t>
            </a:r>
          </a:p>
        </p:txBody>
      </p:sp>
      <p:cxnSp>
        <p:nvCxnSpPr>
          <p:cNvPr id="35" name="Straight Connector 34"/>
          <p:cNvCxnSpPr/>
          <p:nvPr/>
        </p:nvCxnSpPr>
        <p:spPr>
          <a:xfrm>
            <a:off x="5644591" y="1444935"/>
            <a:ext cx="13094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30952" y="1444935"/>
            <a:ext cx="917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21"/>
          <p:cNvSpPr txBox="1">
            <a:spLocks/>
          </p:cNvSpPr>
          <p:nvPr/>
        </p:nvSpPr>
        <p:spPr>
          <a:xfrm>
            <a:off x="4358248" y="3764801"/>
            <a:ext cx="1084410" cy="3048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prstClr val="black"/>
                </a:solidFill>
              </a:rPr>
              <a:t>currencies</a:t>
            </a:r>
          </a:p>
        </p:txBody>
      </p:sp>
      <p:sp>
        <p:nvSpPr>
          <p:cNvPr id="38" name="Text Placeholder 22"/>
          <p:cNvSpPr txBox="1">
            <a:spLocks/>
          </p:cNvSpPr>
          <p:nvPr/>
        </p:nvSpPr>
        <p:spPr>
          <a:xfrm>
            <a:off x="4358248" y="3226117"/>
            <a:ext cx="1007853" cy="345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prstClr val="black"/>
                </a:solidFill>
              </a:rPr>
              <a:t>130</a:t>
            </a:r>
          </a:p>
        </p:txBody>
      </p:sp>
      <p:cxnSp>
        <p:nvCxnSpPr>
          <p:cNvPr id="39" name="Straight Connector 38"/>
          <p:cNvCxnSpPr/>
          <p:nvPr/>
        </p:nvCxnSpPr>
        <p:spPr>
          <a:xfrm>
            <a:off x="4412752" y="3709937"/>
            <a:ext cx="917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Placeholder 21"/>
          <p:cNvSpPr txBox="1">
            <a:spLocks/>
          </p:cNvSpPr>
          <p:nvPr/>
        </p:nvSpPr>
        <p:spPr>
          <a:xfrm>
            <a:off x="5642632" y="3764801"/>
            <a:ext cx="1195913" cy="3048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countries and territories</a:t>
            </a:r>
            <a:endParaRPr lang="en-US" sz="1200" dirty="0">
              <a:solidFill>
                <a:prstClr val="black"/>
              </a:solidFill>
            </a:endParaRPr>
          </a:p>
        </p:txBody>
      </p:sp>
      <p:sp>
        <p:nvSpPr>
          <p:cNvPr id="41" name="Text Placeholder 22"/>
          <p:cNvSpPr txBox="1">
            <a:spLocks/>
          </p:cNvSpPr>
          <p:nvPr/>
        </p:nvSpPr>
        <p:spPr>
          <a:xfrm>
            <a:off x="5642632" y="3226117"/>
            <a:ext cx="1032511" cy="345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prstClr val="black"/>
                </a:solidFill>
              </a:rPr>
              <a:t>200</a:t>
            </a:r>
          </a:p>
        </p:txBody>
      </p:sp>
      <p:sp>
        <p:nvSpPr>
          <p:cNvPr id="42" name="Text Placeholder 21"/>
          <p:cNvSpPr txBox="1">
            <a:spLocks/>
          </p:cNvSpPr>
          <p:nvPr/>
        </p:nvSpPr>
        <p:spPr>
          <a:xfrm>
            <a:off x="7272316" y="3764801"/>
            <a:ext cx="1492948" cy="3048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None/>
            </a:pPr>
            <a:r>
              <a:rPr lang="en-US" sz="1200" dirty="0"/>
              <a:t>customers utilize business solutions services</a:t>
            </a:r>
          </a:p>
        </p:txBody>
      </p:sp>
      <p:sp>
        <p:nvSpPr>
          <p:cNvPr id="43" name="Text Placeholder 22"/>
          <p:cNvSpPr txBox="1">
            <a:spLocks/>
          </p:cNvSpPr>
          <p:nvPr/>
        </p:nvSpPr>
        <p:spPr>
          <a:xfrm>
            <a:off x="7272315" y="3226117"/>
            <a:ext cx="1376448" cy="345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prstClr val="black"/>
                </a:solidFill>
              </a:rPr>
              <a:t>95,000</a:t>
            </a:r>
          </a:p>
        </p:txBody>
      </p:sp>
      <p:cxnSp>
        <p:nvCxnSpPr>
          <p:cNvPr id="44" name="Straight Connector 43"/>
          <p:cNvCxnSpPr/>
          <p:nvPr/>
        </p:nvCxnSpPr>
        <p:spPr>
          <a:xfrm>
            <a:off x="5700081" y="3709937"/>
            <a:ext cx="12539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330952" y="3709937"/>
            <a:ext cx="1317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entagon 47"/>
          <p:cNvSpPr/>
          <p:nvPr/>
        </p:nvSpPr>
        <p:spPr>
          <a:xfrm>
            <a:off x="257610" y="3283686"/>
            <a:ext cx="3619910" cy="399008"/>
          </a:xfrm>
          <a:prstGeom prst="homePlate">
            <a:avLst/>
          </a:prstGeom>
          <a:solidFill>
            <a:schemeClr val="tx1"/>
          </a:solidFill>
          <a:ln w="12700" cap="flat" cmpd="sng" algn="ctr">
            <a:noFill/>
            <a:prstDash val="solid"/>
            <a:miter lim="800000"/>
          </a:ln>
          <a:effectLst/>
        </p:spPr>
        <p:txBody>
          <a:bodyPr rtlCol="0" anchor="ctr"/>
          <a:lstStyle/>
          <a:p>
            <a:pPr algn="ctr" defTabSz="914400">
              <a:defRPr/>
            </a:pPr>
            <a:endParaRPr lang="en-US" sz="1800" kern="0">
              <a:solidFill>
                <a:prstClr val="white"/>
              </a:solidFill>
              <a:latin typeface="Arial" panose="020B0604020202020204"/>
            </a:endParaRPr>
          </a:p>
        </p:txBody>
      </p:sp>
      <p:sp>
        <p:nvSpPr>
          <p:cNvPr id="8" name="Content Placeholder 4">
            <a:extLst>
              <a:ext uri="{FF2B5EF4-FFF2-40B4-BE49-F238E27FC236}">
                <a16:creationId xmlns:a16="http://schemas.microsoft.com/office/drawing/2014/main" id="{F610D003-0ABE-41D9-8698-13A08B080573}"/>
              </a:ext>
            </a:extLst>
          </p:cNvPr>
          <p:cNvSpPr txBox="1">
            <a:spLocks/>
          </p:cNvSpPr>
          <p:nvPr/>
        </p:nvSpPr>
        <p:spPr>
          <a:xfrm>
            <a:off x="351952" y="3375702"/>
            <a:ext cx="3431226" cy="287329"/>
          </a:xfrm>
          <a:prstGeom prst="rect">
            <a:avLst/>
          </a:prstGeom>
        </p:spPr>
        <p:txBody>
          <a:bodyPr lIns="0" tIns="0" numCol="1" spcCol="360000"/>
          <a:lstStyle>
            <a:lvl1pPr marL="0" indent="0" algn="l" defTabSz="685800" rtl="0" eaLnBrk="1" latinLnBrk="0" hangingPunct="1">
              <a:lnSpc>
                <a:spcPct val="100000"/>
              </a:lnSpc>
              <a:spcBef>
                <a:spcPts val="750"/>
              </a:spcBef>
              <a:buFont typeface="Arial" charset="0"/>
              <a:buNone/>
              <a:defRPr sz="1200" b="0" i="0" kern="1200">
                <a:solidFill>
                  <a:schemeClr val="tx1"/>
                </a:solidFill>
                <a:latin typeface="+mn-lt"/>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1600" kern="1200">
                <a:solidFill>
                  <a:srgbClr val="63656A"/>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rgbClr val="63656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63656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63656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b="1" dirty="0">
                <a:solidFill>
                  <a:srgbClr val="FFDC00"/>
                </a:solidFill>
              </a:rPr>
              <a:t>Your partner for international success:</a:t>
            </a:r>
            <a:endParaRPr lang="en-US" sz="1400" b="1" dirty="0">
              <a:solidFill>
                <a:srgbClr val="FFDC00"/>
              </a:solidFill>
            </a:endParaRPr>
          </a:p>
        </p:txBody>
      </p:sp>
      <p:sp>
        <p:nvSpPr>
          <p:cNvPr id="28" name="Text Placeholder 4">
            <a:extLst>
              <a:ext uri="{FF2B5EF4-FFF2-40B4-BE49-F238E27FC236}">
                <a16:creationId xmlns:a16="http://schemas.microsoft.com/office/drawing/2014/main" id="{C5FF50F0-C074-49D5-96E8-4C920F18B314}"/>
              </a:ext>
            </a:extLst>
          </p:cNvPr>
          <p:cNvSpPr txBox="1">
            <a:spLocks/>
          </p:cNvSpPr>
          <p:nvPr/>
        </p:nvSpPr>
        <p:spPr>
          <a:xfrm>
            <a:off x="0" y="491457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Tree>
    <p:extLst>
      <p:ext uri="{BB962C8B-B14F-4D97-AF65-F5344CB8AC3E}">
        <p14:creationId xmlns:p14="http://schemas.microsoft.com/office/powerpoint/2010/main" val="172529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53632A8-E6E4-0848-BE06-7951E57DA7A4}" type="slidenum">
              <a:rPr kumimoji="0" lang="en-US" sz="9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aphicFrame>
        <p:nvGraphicFramePr>
          <p:cNvPr id="12" name="Chart 11">
            <a:extLst>
              <a:ext uri="{FF2B5EF4-FFF2-40B4-BE49-F238E27FC236}">
                <a16:creationId xmlns:a16="http://schemas.microsoft.com/office/drawing/2014/main" id="{BBD2F790-CF3C-4FA0-89D3-3D88F58C21E5}"/>
              </a:ext>
            </a:extLst>
          </p:cNvPr>
          <p:cNvGraphicFramePr>
            <a:graphicFrameLocks/>
          </p:cNvGraphicFramePr>
          <p:nvPr>
            <p:extLst>
              <p:ext uri="{D42A27DB-BD31-4B8C-83A1-F6EECF244321}">
                <p14:modId xmlns:p14="http://schemas.microsoft.com/office/powerpoint/2010/main" val="669629093"/>
              </p:ext>
            </p:extLst>
          </p:nvPr>
        </p:nvGraphicFramePr>
        <p:xfrm>
          <a:off x="4571999" y="1496330"/>
          <a:ext cx="4572001" cy="286051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4BB73D45-6CEA-2C41-BCEF-00B50A71C14A}"/>
              </a:ext>
            </a:extLst>
          </p:cNvPr>
          <p:cNvSpPr txBox="1"/>
          <p:nvPr/>
        </p:nvSpPr>
        <p:spPr>
          <a:xfrm>
            <a:off x="4571998" y="640083"/>
            <a:ext cx="4572001" cy="276999"/>
          </a:xfrm>
          <a:prstGeom prst="rect">
            <a:avLst/>
          </a:prstGeom>
          <a:noFill/>
        </p:spPr>
        <p:txBody>
          <a:bodyPr wrap="square" rtlCol="0">
            <a:spAutoFit/>
          </a:bodyPr>
          <a:lstStyle/>
          <a:p>
            <a:pPr algn="ctr"/>
            <a:r>
              <a:rPr lang="en-GB" sz="1200" b="1" dirty="0"/>
              <a:t>The biggest worry today in FX risk management</a:t>
            </a:r>
          </a:p>
        </p:txBody>
      </p:sp>
      <p:sp>
        <p:nvSpPr>
          <p:cNvPr id="16" name="TextBox 15">
            <a:extLst>
              <a:ext uri="{FF2B5EF4-FFF2-40B4-BE49-F238E27FC236}">
                <a16:creationId xmlns:a16="http://schemas.microsoft.com/office/drawing/2014/main" id="{881BFF35-5E08-C842-BE5B-CCD41127F3E6}"/>
              </a:ext>
            </a:extLst>
          </p:cNvPr>
          <p:cNvSpPr txBox="1"/>
          <p:nvPr/>
        </p:nvSpPr>
        <p:spPr>
          <a:xfrm>
            <a:off x="216927" y="541244"/>
            <a:ext cx="3706028" cy="461665"/>
          </a:xfrm>
          <a:prstGeom prst="rect">
            <a:avLst/>
          </a:prstGeom>
          <a:noFill/>
        </p:spPr>
        <p:txBody>
          <a:bodyPr wrap="square" rtlCol="0">
            <a:spAutoFit/>
          </a:bodyPr>
          <a:lstStyle/>
          <a:p>
            <a:r>
              <a:rPr lang="en-GB" sz="1200" b="1" dirty="0"/>
              <a:t>The rise in politics and trade protectionism is distracting risk managers</a:t>
            </a:r>
          </a:p>
        </p:txBody>
      </p:sp>
      <p:sp>
        <p:nvSpPr>
          <p:cNvPr id="17" name="TextBox 16">
            <a:extLst>
              <a:ext uri="{FF2B5EF4-FFF2-40B4-BE49-F238E27FC236}">
                <a16:creationId xmlns:a16="http://schemas.microsoft.com/office/drawing/2014/main" id="{8C08075D-BFEB-BA4F-B95C-AAB4256C619F}"/>
              </a:ext>
            </a:extLst>
          </p:cNvPr>
          <p:cNvSpPr txBox="1"/>
          <p:nvPr/>
        </p:nvSpPr>
        <p:spPr>
          <a:xfrm>
            <a:off x="310823" y="1496331"/>
            <a:ext cx="4075355" cy="2970044"/>
          </a:xfrm>
          <a:prstGeom prst="rect">
            <a:avLst/>
          </a:prstGeom>
          <a:noFill/>
        </p:spPr>
        <p:txBody>
          <a:bodyPr wrap="square" rtlCol="0">
            <a:spAutoFit/>
          </a:bodyPr>
          <a:lstStyle/>
          <a:p>
            <a:pPr marL="171450" indent="-171450">
              <a:buFont typeface="Arial" panose="020B0604020202020204" pitchFamily="34" charset="0"/>
              <a:buChar char="•"/>
            </a:pPr>
            <a:r>
              <a:rPr lang="en-GB" sz="1100" dirty="0"/>
              <a:t>Currency trends are increasingly being driven by factors that are extraordinarily hard to quantify and judge – geopolitics. FX volatility stemming from this geopolitical risk is distracting decision makers.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Over the past few years in the UK, making strategic payment and hedging decisions has become much more challenging due to issues such as Brexit.</a:t>
            </a:r>
          </a:p>
          <a:p>
            <a:pPr marL="171450" indent="-171450">
              <a:buFont typeface="Arial" panose="020B0604020202020204" pitchFamily="34" charset="0"/>
              <a:buChar char="•"/>
            </a:pPr>
            <a:endParaRPr lang="en-GB" sz="1100" dirty="0"/>
          </a:p>
          <a:p>
            <a:endParaRPr lang="en-GB" sz="1100" i="1" dirty="0"/>
          </a:p>
          <a:p>
            <a:r>
              <a:rPr lang="en-GB" sz="1100" i="1" dirty="0"/>
              <a:t>“When future market scenarios are difficult to understand, this can make decisions daunting and distract from building or sticking to systematic FX risk management strategy” </a:t>
            </a:r>
            <a:r>
              <a:rPr lang="en-GB" sz="1100" dirty="0"/>
              <a:t>says David Renta, Global Head of Hedging at Western Union Business Solutions.</a:t>
            </a:r>
          </a:p>
          <a:p>
            <a:pPr marL="171450" indent="-171450">
              <a:buFont typeface="Arial" panose="020B0604020202020204" pitchFamily="34" charset="0"/>
              <a:buChar char="•"/>
            </a:pPr>
            <a:endParaRPr lang="en-GB" sz="1100" dirty="0"/>
          </a:p>
          <a:p>
            <a:endParaRPr lang="en-GB" sz="1100" dirty="0"/>
          </a:p>
        </p:txBody>
      </p:sp>
      <p:sp>
        <p:nvSpPr>
          <p:cNvPr id="18" name="Title 3">
            <a:extLst>
              <a:ext uri="{FF2B5EF4-FFF2-40B4-BE49-F238E27FC236}">
                <a16:creationId xmlns:a16="http://schemas.microsoft.com/office/drawing/2014/main" id="{053A9E23-9D88-5F47-8C71-A32A85710C38}"/>
              </a:ext>
            </a:extLst>
          </p:cNvPr>
          <p:cNvSpPr>
            <a:spLocks noGrp="1"/>
          </p:cNvSpPr>
          <p:nvPr>
            <p:ph type="title"/>
          </p:nvPr>
        </p:nvSpPr>
        <p:spPr>
          <a:xfrm>
            <a:off x="310823" y="212280"/>
            <a:ext cx="8568791" cy="313724"/>
          </a:xfrm>
        </p:spPr>
        <p:txBody>
          <a:bodyPr/>
          <a:lstStyle/>
          <a:p>
            <a:r>
              <a:rPr lang="en-US" dirty="0"/>
              <a:t>Industry landscape</a:t>
            </a:r>
          </a:p>
        </p:txBody>
      </p:sp>
      <p:sp>
        <p:nvSpPr>
          <p:cNvPr id="9" name="Text Placeholder 4">
            <a:extLst>
              <a:ext uri="{FF2B5EF4-FFF2-40B4-BE49-F238E27FC236}">
                <a16:creationId xmlns:a16="http://schemas.microsoft.com/office/drawing/2014/main" id="{7BE9B20D-729A-4E93-B661-78DE92AF3022}"/>
              </a:ext>
            </a:extLst>
          </p:cNvPr>
          <p:cNvSpPr txBox="1">
            <a:spLocks/>
          </p:cNvSpPr>
          <p:nvPr/>
        </p:nvSpPr>
        <p:spPr>
          <a:xfrm>
            <a:off x="0" y="491457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Tree>
    <p:extLst>
      <p:ext uri="{BB962C8B-B14F-4D97-AF65-F5344CB8AC3E}">
        <p14:creationId xmlns:p14="http://schemas.microsoft.com/office/powerpoint/2010/main" val="45878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53632A8-E6E4-0848-BE06-7951E57DA7A4}" type="slidenum">
              <a:rPr kumimoji="0" lang="en-US" sz="9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4BB73D45-6CEA-2C41-BCEF-00B50A71C14A}"/>
              </a:ext>
            </a:extLst>
          </p:cNvPr>
          <p:cNvSpPr txBox="1"/>
          <p:nvPr/>
        </p:nvSpPr>
        <p:spPr>
          <a:xfrm>
            <a:off x="4571998" y="640083"/>
            <a:ext cx="4572001" cy="276999"/>
          </a:xfrm>
          <a:prstGeom prst="rect">
            <a:avLst/>
          </a:prstGeom>
          <a:noFill/>
        </p:spPr>
        <p:txBody>
          <a:bodyPr wrap="square" rtlCol="0">
            <a:spAutoFit/>
          </a:bodyPr>
          <a:lstStyle/>
          <a:p>
            <a:pPr algn="ctr"/>
            <a:r>
              <a:rPr lang="en-GB" sz="1200" b="1" dirty="0"/>
              <a:t>3-month implied GBP/USD volatility </a:t>
            </a:r>
          </a:p>
        </p:txBody>
      </p:sp>
      <p:sp>
        <p:nvSpPr>
          <p:cNvPr id="18" name="Title 3">
            <a:extLst>
              <a:ext uri="{FF2B5EF4-FFF2-40B4-BE49-F238E27FC236}">
                <a16:creationId xmlns:a16="http://schemas.microsoft.com/office/drawing/2014/main" id="{053A9E23-9D88-5F47-8C71-A32A85710C38}"/>
              </a:ext>
            </a:extLst>
          </p:cNvPr>
          <p:cNvSpPr>
            <a:spLocks noGrp="1"/>
          </p:cNvSpPr>
          <p:nvPr>
            <p:ph type="title"/>
          </p:nvPr>
        </p:nvSpPr>
        <p:spPr>
          <a:xfrm>
            <a:off x="310823" y="212280"/>
            <a:ext cx="8568791" cy="313724"/>
          </a:xfrm>
        </p:spPr>
        <p:txBody>
          <a:bodyPr/>
          <a:lstStyle/>
          <a:p>
            <a:r>
              <a:rPr lang="en-US" dirty="0"/>
              <a:t>What’s driving FX markets?</a:t>
            </a:r>
          </a:p>
        </p:txBody>
      </p:sp>
      <p:sp>
        <p:nvSpPr>
          <p:cNvPr id="3" name="TextBox 2">
            <a:extLst>
              <a:ext uri="{FF2B5EF4-FFF2-40B4-BE49-F238E27FC236}">
                <a16:creationId xmlns:a16="http://schemas.microsoft.com/office/drawing/2014/main" id="{456A02C7-0E87-4B72-A3FA-B1772C67C48D}"/>
              </a:ext>
            </a:extLst>
          </p:cNvPr>
          <p:cNvSpPr txBox="1"/>
          <p:nvPr/>
        </p:nvSpPr>
        <p:spPr>
          <a:xfrm>
            <a:off x="310823" y="811744"/>
            <a:ext cx="3779520" cy="4555093"/>
          </a:xfrm>
          <a:prstGeom prst="rect">
            <a:avLst/>
          </a:prstGeom>
          <a:noFill/>
        </p:spPr>
        <p:txBody>
          <a:bodyPr wrap="square" rtlCol="0">
            <a:spAutoFit/>
          </a:bodyPr>
          <a:lstStyle/>
          <a:p>
            <a:r>
              <a:rPr lang="en-GB" sz="1000" b="1" u="sng" dirty="0"/>
              <a:t>Brexit</a:t>
            </a:r>
          </a:p>
          <a:p>
            <a:endParaRPr lang="en-GB" sz="1000" b="1" u="sng" dirty="0"/>
          </a:p>
          <a:p>
            <a:pPr marL="285750" indent="-285750">
              <a:buFont typeface="Arial" panose="020B0604020202020204" pitchFamily="34" charset="0"/>
              <a:buChar char="•"/>
            </a:pPr>
            <a:r>
              <a:rPr lang="en-GB" sz="1000" dirty="0"/>
              <a:t>Increasing risk of no-deal Brexit in a Boris Johnson premiership - GBP/EUR fallen for seven consecutive weeks</a:t>
            </a:r>
          </a:p>
          <a:p>
            <a:pPr marL="285750" indent="-285750">
              <a:buFont typeface="Arial" panose="020B0604020202020204" pitchFamily="34" charset="0"/>
              <a:buChar char="•"/>
            </a:pPr>
            <a:r>
              <a:rPr lang="en-GB" sz="1000" dirty="0"/>
              <a:t>Now hyper-sensitive to Brexit developments, GBP regularly swings 5% on a monthly basis</a:t>
            </a:r>
          </a:p>
          <a:p>
            <a:endParaRPr lang="en-GB" sz="1000" dirty="0"/>
          </a:p>
          <a:p>
            <a:r>
              <a:rPr lang="en-GB" sz="1000" b="1" u="sng" dirty="0"/>
              <a:t>Trade wars</a:t>
            </a:r>
          </a:p>
          <a:p>
            <a:endParaRPr lang="en-GB" sz="1000" b="1" u="sng" dirty="0"/>
          </a:p>
          <a:p>
            <a:pPr marL="285750" indent="-285750">
              <a:buFont typeface="Arial" panose="020B0604020202020204" pitchFamily="34" charset="0"/>
              <a:buChar char="•"/>
            </a:pPr>
            <a:r>
              <a:rPr lang="en-GB" sz="1000" dirty="0"/>
              <a:t>US-China trade conflict impacting financial markets and risk sentiment</a:t>
            </a:r>
          </a:p>
          <a:p>
            <a:pPr marL="285750" indent="-285750">
              <a:buFont typeface="Arial" panose="020B0604020202020204" pitchFamily="34" charset="0"/>
              <a:buChar char="•"/>
            </a:pPr>
            <a:r>
              <a:rPr lang="en-GB" sz="1000" dirty="0"/>
              <a:t>Slowing economic growth concerns</a:t>
            </a:r>
          </a:p>
          <a:p>
            <a:pPr marL="285750" indent="-285750">
              <a:buFont typeface="Arial" panose="020B0604020202020204" pitchFamily="34" charset="0"/>
              <a:buChar char="•"/>
            </a:pPr>
            <a:r>
              <a:rPr lang="en-GB" sz="1000" dirty="0"/>
              <a:t>Resolution at G20 summit this week?</a:t>
            </a:r>
          </a:p>
          <a:p>
            <a:endParaRPr lang="en-GB" sz="1000" dirty="0"/>
          </a:p>
          <a:p>
            <a:r>
              <a:rPr lang="en-GB" sz="1000" b="1" u="sng" dirty="0"/>
              <a:t>Monetary policy</a:t>
            </a:r>
          </a:p>
          <a:p>
            <a:endParaRPr lang="en-GB" sz="1000" b="1" u="sng" dirty="0"/>
          </a:p>
          <a:p>
            <a:pPr marL="285750" indent="-285750">
              <a:buFont typeface="Arial" panose="020B0604020202020204" pitchFamily="34" charset="0"/>
              <a:buChar char="•"/>
            </a:pPr>
            <a:r>
              <a:rPr lang="en-GB" sz="1000" dirty="0"/>
              <a:t>Most G10 central banks turning towards easing policy to support economies</a:t>
            </a:r>
          </a:p>
          <a:p>
            <a:pPr marL="285750" indent="-285750">
              <a:buFont typeface="Arial" panose="020B0604020202020204" pitchFamily="34" charset="0"/>
              <a:buChar char="•"/>
            </a:pPr>
            <a:r>
              <a:rPr lang="en-GB" sz="1000" dirty="0"/>
              <a:t>Fed expected to cut rates twice in 2019</a:t>
            </a:r>
          </a:p>
          <a:p>
            <a:endParaRPr lang="en-GB" sz="1000" b="1" u="sng" dirty="0"/>
          </a:p>
          <a:p>
            <a:r>
              <a:rPr lang="en-GB" sz="1000" b="1" u="sng" dirty="0"/>
              <a:t>Geopolitical pressures</a:t>
            </a:r>
          </a:p>
          <a:p>
            <a:endParaRPr lang="en-GB" sz="1000" b="1" u="sng" dirty="0"/>
          </a:p>
          <a:p>
            <a:pPr marL="171450" indent="-171450">
              <a:buFont typeface="Arial" panose="020B0604020202020204" pitchFamily="34" charset="0"/>
              <a:buChar char="•"/>
            </a:pPr>
            <a:r>
              <a:rPr lang="en-GB" sz="1000" dirty="0"/>
              <a:t>Escalating tensions globally, particularly in Middle East</a:t>
            </a:r>
          </a:p>
          <a:p>
            <a:pPr marL="171450" indent="-171450">
              <a:buFont typeface="Arial" panose="020B0604020202020204" pitchFamily="34" charset="0"/>
              <a:buChar char="•"/>
            </a:pPr>
            <a:r>
              <a:rPr lang="en-GB" sz="1000" dirty="0"/>
              <a:t>Threat of US-Iran conflict sparking safe-haven demand: JPY, CHF and Gold all benefiting </a:t>
            </a:r>
          </a:p>
          <a:p>
            <a:endParaRPr lang="en-GB" sz="1000" b="1" u="sng" dirty="0"/>
          </a:p>
          <a:p>
            <a:endParaRPr lang="en-GB" sz="1000" dirty="0"/>
          </a:p>
          <a:p>
            <a:endParaRPr lang="en-GB" sz="1000" dirty="0"/>
          </a:p>
        </p:txBody>
      </p:sp>
      <p:graphicFrame>
        <p:nvGraphicFramePr>
          <p:cNvPr id="13" name="Chart 12">
            <a:extLst>
              <a:ext uri="{FF2B5EF4-FFF2-40B4-BE49-F238E27FC236}">
                <a16:creationId xmlns:a16="http://schemas.microsoft.com/office/drawing/2014/main" id="{B1631DE3-D9F2-452B-BF67-94BB46C128D5}"/>
              </a:ext>
            </a:extLst>
          </p:cNvPr>
          <p:cNvGraphicFramePr>
            <a:graphicFrameLocks/>
          </p:cNvGraphicFramePr>
          <p:nvPr>
            <p:extLst>
              <p:ext uri="{D42A27DB-BD31-4B8C-83A1-F6EECF244321}">
                <p14:modId xmlns:p14="http://schemas.microsoft.com/office/powerpoint/2010/main" val="1494796008"/>
              </p:ext>
            </p:extLst>
          </p:nvPr>
        </p:nvGraphicFramePr>
        <p:xfrm>
          <a:off x="4650067" y="1219658"/>
          <a:ext cx="4425354" cy="22801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26EB12E-C401-4BFF-A359-561BDECA1D04}"/>
              </a:ext>
            </a:extLst>
          </p:cNvPr>
          <p:cNvSpPr txBox="1"/>
          <p:nvPr/>
        </p:nvSpPr>
        <p:spPr>
          <a:xfrm>
            <a:off x="4650067" y="3802380"/>
            <a:ext cx="4425354" cy="938719"/>
          </a:xfrm>
          <a:prstGeom prst="rect">
            <a:avLst/>
          </a:prstGeom>
          <a:noFill/>
        </p:spPr>
        <p:txBody>
          <a:bodyPr wrap="square" rtlCol="0">
            <a:spAutoFit/>
          </a:bodyPr>
          <a:lstStyle/>
          <a:p>
            <a:r>
              <a:rPr lang="en-GB" sz="1100" b="1" dirty="0"/>
              <a:t>Implied volatility (3M)</a:t>
            </a:r>
          </a:p>
          <a:p>
            <a:endParaRPr lang="en-GB" sz="1100" b="1" dirty="0"/>
          </a:p>
          <a:p>
            <a:pPr marL="171450" indent="-171450">
              <a:buFont typeface="Arial" panose="020B0604020202020204" pitchFamily="34" charset="0"/>
              <a:buChar char="•"/>
            </a:pPr>
            <a:r>
              <a:rPr lang="en-GB" sz="1100" dirty="0"/>
              <a:t>A gauge that measures the expected variation in the exchange rate over the next three months</a:t>
            </a:r>
          </a:p>
          <a:p>
            <a:pPr marL="171450" indent="-171450">
              <a:buFont typeface="Arial" panose="020B0604020202020204" pitchFamily="34" charset="0"/>
              <a:buChar char="•"/>
            </a:pPr>
            <a:r>
              <a:rPr lang="en-GB" sz="1100" dirty="0"/>
              <a:t>An increase represents expectations of big shifts higher or lower</a:t>
            </a:r>
          </a:p>
        </p:txBody>
      </p:sp>
      <p:sp>
        <p:nvSpPr>
          <p:cNvPr id="9" name="TextBox 8">
            <a:extLst>
              <a:ext uri="{FF2B5EF4-FFF2-40B4-BE49-F238E27FC236}">
                <a16:creationId xmlns:a16="http://schemas.microsoft.com/office/drawing/2014/main" id="{50A112C4-E1AF-4E20-8ADC-B9A3A74EAF0A}"/>
              </a:ext>
            </a:extLst>
          </p:cNvPr>
          <p:cNvSpPr txBox="1"/>
          <p:nvPr/>
        </p:nvSpPr>
        <p:spPr>
          <a:xfrm>
            <a:off x="7962901" y="1189437"/>
            <a:ext cx="1112520" cy="461665"/>
          </a:xfrm>
          <a:prstGeom prst="rect">
            <a:avLst/>
          </a:prstGeom>
          <a:noFill/>
        </p:spPr>
        <p:txBody>
          <a:bodyPr wrap="square" rtlCol="0">
            <a:spAutoFit/>
          </a:bodyPr>
          <a:lstStyle/>
          <a:p>
            <a:r>
              <a:rPr lang="en-GB" sz="800" dirty="0"/>
              <a:t>Multiple spikes above key ceiling since Brexit vote</a:t>
            </a:r>
          </a:p>
        </p:txBody>
      </p:sp>
      <p:sp>
        <p:nvSpPr>
          <p:cNvPr id="14" name="Text Placeholder 4">
            <a:extLst>
              <a:ext uri="{FF2B5EF4-FFF2-40B4-BE49-F238E27FC236}">
                <a16:creationId xmlns:a16="http://schemas.microsoft.com/office/drawing/2014/main" id="{FE3F248F-7C7A-41FE-9083-733EFDCD41FA}"/>
              </a:ext>
            </a:extLst>
          </p:cNvPr>
          <p:cNvSpPr txBox="1">
            <a:spLocks/>
          </p:cNvSpPr>
          <p:nvPr/>
        </p:nvSpPr>
        <p:spPr>
          <a:xfrm>
            <a:off x="0" y="491457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
        <p:nvSpPr>
          <p:cNvPr id="16" name="Text Placeholder 4">
            <a:extLst>
              <a:ext uri="{FF2B5EF4-FFF2-40B4-BE49-F238E27FC236}">
                <a16:creationId xmlns:a16="http://schemas.microsoft.com/office/drawing/2014/main" id="{07A3EE2F-047A-4412-8590-7F01A803F13F}"/>
              </a:ext>
            </a:extLst>
          </p:cNvPr>
          <p:cNvSpPr txBox="1">
            <a:spLocks/>
          </p:cNvSpPr>
          <p:nvPr/>
        </p:nvSpPr>
        <p:spPr>
          <a:xfrm>
            <a:off x="4792798" y="336653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Chart source: Thomson Reuters and Western Union, June2019</a:t>
            </a:r>
          </a:p>
        </p:txBody>
      </p:sp>
      <p:sp>
        <p:nvSpPr>
          <p:cNvPr id="17" name="TextBox 16">
            <a:extLst>
              <a:ext uri="{FF2B5EF4-FFF2-40B4-BE49-F238E27FC236}">
                <a16:creationId xmlns:a16="http://schemas.microsoft.com/office/drawing/2014/main" id="{17FD6346-C532-4B1D-B902-A8D9AE093C46}"/>
              </a:ext>
            </a:extLst>
          </p:cNvPr>
          <p:cNvSpPr txBox="1"/>
          <p:nvPr/>
        </p:nvSpPr>
        <p:spPr>
          <a:xfrm>
            <a:off x="247407" y="509126"/>
            <a:ext cx="3706028" cy="276999"/>
          </a:xfrm>
          <a:prstGeom prst="rect">
            <a:avLst/>
          </a:prstGeom>
          <a:noFill/>
        </p:spPr>
        <p:txBody>
          <a:bodyPr wrap="square" rtlCol="0">
            <a:spAutoFit/>
          </a:bodyPr>
          <a:lstStyle/>
          <a:p>
            <a:r>
              <a:rPr lang="en-GB" sz="1200" b="1" dirty="0"/>
              <a:t>Less fundamentals, more politics </a:t>
            </a:r>
          </a:p>
        </p:txBody>
      </p:sp>
    </p:spTree>
    <p:extLst>
      <p:ext uri="{BB962C8B-B14F-4D97-AF65-F5344CB8AC3E}">
        <p14:creationId xmlns:p14="http://schemas.microsoft.com/office/powerpoint/2010/main" val="340366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53632A8-E6E4-0848-BE06-7951E57DA7A4}" type="slidenum">
              <a:rPr kumimoji="0" lang="en-US" sz="9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881BFF35-5E08-C842-BE5B-CCD41127F3E6}"/>
              </a:ext>
            </a:extLst>
          </p:cNvPr>
          <p:cNvSpPr txBox="1"/>
          <p:nvPr/>
        </p:nvSpPr>
        <p:spPr>
          <a:xfrm>
            <a:off x="247407" y="509126"/>
            <a:ext cx="3706028" cy="276999"/>
          </a:xfrm>
          <a:prstGeom prst="rect">
            <a:avLst/>
          </a:prstGeom>
          <a:noFill/>
        </p:spPr>
        <p:txBody>
          <a:bodyPr wrap="square" rtlCol="0">
            <a:spAutoFit/>
          </a:bodyPr>
          <a:lstStyle/>
          <a:p>
            <a:r>
              <a:rPr lang="en-GB" sz="1200" b="1" dirty="0"/>
              <a:t>GBP/USD exchange rate</a:t>
            </a:r>
          </a:p>
        </p:txBody>
      </p:sp>
      <p:sp>
        <p:nvSpPr>
          <p:cNvPr id="18" name="Title 3">
            <a:extLst>
              <a:ext uri="{FF2B5EF4-FFF2-40B4-BE49-F238E27FC236}">
                <a16:creationId xmlns:a16="http://schemas.microsoft.com/office/drawing/2014/main" id="{053A9E23-9D88-5F47-8C71-A32A85710C38}"/>
              </a:ext>
            </a:extLst>
          </p:cNvPr>
          <p:cNvSpPr>
            <a:spLocks noGrp="1"/>
          </p:cNvSpPr>
          <p:nvPr>
            <p:ph type="title"/>
          </p:nvPr>
        </p:nvSpPr>
        <p:spPr>
          <a:xfrm>
            <a:off x="310823" y="212280"/>
            <a:ext cx="8568791" cy="313724"/>
          </a:xfrm>
        </p:spPr>
        <p:txBody>
          <a:bodyPr/>
          <a:lstStyle/>
          <a:p>
            <a:r>
              <a:rPr lang="en-US" dirty="0"/>
              <a:t>Historical FX price action</a:t>
            </a:r>
          </a:p>
        </p:txBody>
      </p:sp>
      <p:graphicFrame>
        <p:nvGraphicFramePr>
          <p:cNvPr id="9" name="Chart 8">
            <a:extLst>
              <a:ext uri="{FF2B5EF4-FFF2-40B4-BE49-F238E27FC236}">
                <a16:creationId xmlns:a16="http://schemas.microsoft.com/office/drawing/2014/main" id="{7ABE0C47-6F39-4A13-ACB3-3DBBD9AE7D51}"/>
              </a:ext>
            </a:extLst>
          </p:cNvPr>
          <p:cNvGraphicFramePr>
            <a:graphicFrameLocks/>
          </p:cNvGraphicFramePr>
          <p:nvPr>
            <p:extLst>
              <p:ext uri="{D42A27DB-BD31-4B8C-83A1-F6EECF244321}">
                <p14:modId xmlns:p14="http://schemas.microsoft.com/office/powerpoint/2010/main" val="1528007800"/>
              </p:ext>
            </p:extLst>
          </p:nvPr>
        </p:nvGraphicFramePr>
        <p:xfrm>
          <a:off x="77972" y="922658"/>
          <a:ext cx="4494027" cy="3915662"/>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BE3B3315-75D6-44D7-B4F7-9515ADA77630}"/>
              </a:ext>
            </a:extLst>
          </p:cNvPr>
          <p:cNvSpPr/>
          <p:nvPr/>
        </p:nvSpPr>
        <p:spPr>
          <a:xfrm>
            <a:off x="404036" y="1317299"/>
            <a:ext cx="226827" cy="1997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A69FB6E-CD6A-4F80-AA2F-568019F9C516}"/>
              </a:ext>
            </a:extLst>
          </p:cNvPr>
          <p:cNvSpPr/>
          <p:nvPr/>
        </p:nvSpPr>
        <p:spPr>
          <a:xfrm>
            <a:off x="4128974" y="2880489"/>
            <a:ext cx="226827" cy="1997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E5FE2A0-F0B4-420E-88E4-280C985A9CF3}"/>
              </a:ext>
            </a:extLst>
          </p:cNvPr>
          <p:cNvSpPr/>
          <p:nvPr/>
        </p:nvSpPr>
        <p:spPr>
          <a:xfrm>
            <a:off x="3551273" y="3544432"/>
            <a:ext cx="226827" cy="1997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3B6BC36-7BF1-42B1-AADF-28EF71672E39}"/>
              </a:ext>
            </a:extLst>
          </p:cNvPr>
          <p:cNvSpPr/>
          <p:nvPr/>
        </p:nvSpPr>
        <p:spPr>
          <a:xfrm>
            <a:off x="2732567" y="1785722"/>
            <a:ext cx="226827" cy="1997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5F279BC-6596-4A94-B523-A23B4D04B0BF}"/>
              </a:ext>
            </a:extLst>
          </p:cNvPr>
          <p:cNvSpPr/>
          <p:nvPr/>
        </p:nvSpPr>
        <p:spPr>
          <a:xfrm>
            <a:off x="737189" y="3916552"/>
            <a:ext cx="226827" cy="1997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A9C215-CCD8-4694-93DC-080A4F55CDA4}"/>
              </a:ext>
            </a:extLst>
          </p:cNvPr>
          <p:cNvSpPr txBox="1"/>
          <p:nvPr/>
        </p:nvSpPr>
        <p:spPr>
          <a:xfrm>
            <a:off x="630863" y="1293957"/>
            <a:ext cx="1077435" cy="409799"/>
          </a:xfrm>
          <a:prstGeom prst="rect">
            <a:avLst/>
          </a:prstGeom>
          <a:noFill/>
        </p:spPr>
        <p:txBody>
          <a:bodyPr wrap="square" rtlCol="0">
            <a:spAutoFit/>
          </a:bodyPr>
          <a:lstStyle/>
          <a:p>
            <a:endParaRPr lang="en-GB" dirty="0"/>
          </a:p>
        </p:txBody>
      </p:sp>
      <p:sp>
        <p:nvSpPr>
          <p:cNvPr id="20" name="TextBox 19">
            <a:extLst>
              <a:ext uri="{FF2B5EF4-FFF2-40B4-BE49-F238E27FC236}">
                <a16:creationId xmlns:a16="http://schemas.microsoft.com/office/drawing/2014/main" id="{02B10EFB-380D-483A-BD40-EC3BE27496BB}"/>
              </a:ext>
            </a:extLst>
          </p:cNvPr>
          <p:cNvSpPr txBox="1"/>
          <p:nvPr/>
        </p:nvSpPr>
        <p:spPr>
          <a:xfrm>
            <a:off x="4595218" y="492489"/>
            <a:ext cx="4572001" cy="461665"/>
          </a:xfrm>
          <a:prstGeom prst="rect">
            <a:avLst/>
          </a:prstGeom>
          <a:noFill/>
        </p:spPr>
        <p:txBody>
          <a:bodyPr wrap="square" rtlCol="0">
            <a:spAutoFit/>
          </a:bodyPr>
          <a:lstStyle/>
          <a:p>
            <a:pPr algn="ctr"/>
            <a:r>
              <a:rPr lang="en-GB" sz="1200" b="1" dirty="0"/>
              <a:t>GBP % change since June 2016</a:t>
            </a:r>
            <a:br>
              <a:rPr lang="en-GB" sz="1200" b="1" dirty="0"/>
            </a:br>
            <a:r>
              <a:rPr lang="en-GB" sz="1200" b="1" dirty="0"/>
              <a:t>(UK voted to leave EU)</a:t>
            </a:r>
          </a:p>
        </p:txBody>
      </p:sp>
      <p:sp>
        <p:nvSpPr>
          <p:cNvPr id="22" name="TextBox 1">
            <a:extLst>
              <a:ext uri="{FF2B5EF4-FFF2-40B4-BE49-F238E27FC236}">
                <a16:creationId xmlns:a16="http://schemas.microsoft.com/office/drawing/2014/main" id="{942255FF-0FE6-482C-9848-FD4485EA7867}"/>
              </a:ext>
            </a:extLst>
          </p:cNvPr>
          <p:cNvSpPr txBox="1"/>
          <p:nvPr/>
        </p:nvSpPr>
        <p:spPr>
          <a:xfrm>
            <a:off x="82275" y="2364914"/>
            <a:ext cx="2219701" cy="7300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600" b="0" dirty="0"/>
              <a:t>GBP sell-off </a:t>
            </a:r>
            <a:r>
              <a:rPr lang="fr-FR" sz="600" b="0" dirty="0" err="1"/>
              <a:t>after</a:t>
            </a:r>
            <a:r>
              <a:rPr lang="fr-FR" sz="600" b="0" dirty="0"/>
              <a:t> </a:t>
            </a:r>
            <a:r>
              <a:rPr lang="fr-FR" sz="600" b="0" dirty="0" err="1"/>
              <a:t>leave</a:t>
            </a:r>
            <a:r>
              <a:rPr lang="fr-FR" sz="600" b="0" dirty="0"/>
              <a:t> vote +</a:t>
            </a:r>
          </a:p>
          <a:p>
            <a:pPr algn="ctr"/>
            <a:r>
              <a:rPr lang="fr-FR" sz="600" dirty="0"/>
              <a:t>BOE cut rate</a:t>
            </a:r>
            <a:r>
              <a:rPr lang="fr-FR" sz="600" b="0" dirty="0"/>
              <a:t> </a:t>
            </a:r>
          </a:p>
        </p:txBody>
      </p:sp>
      <p:sp>
        <p:nvSpPr>
          <p:cNvPr id="23" name="TextBox 1">
            <a:extLst>
              <a:ext uri="{FF2B5EF4-FFF2-40B4-BE49-F238E27FC236}">
                <a16:creationId xmlns:a16="http://schemas.microsoft.com/office/drawing/2014/main" id="{EB371D7A-29FA-4AC1-847B-473AE540402D}"/>
              </a:ext>
            </a:extLst>
          </p:cNvPr>
          <p:cNvSpPr txBox="1"/>
          <p:nvPr/>
        </p:nvSpPr>
        <p:spPr>
          <a:xfrm>
            <a:off x="153629" y="1043519"/>
            <a:ext cx="1347362" cy="7833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800" b="1" dirty="0"/>
              <a:t>June 2016 (Brexit)</a:t>
            </a:r>
            <a:br>
              <a:rPr lang="fr-FR" sz="800" b="1" dirty="0"/>
            </a:br>
            <a:r>
              <a:rPr lang="fr-FR" sz="800" b="1" dirty="0"/>
              <a:t>$1.50</a:t>
            </a:r>
          </a:p>
        </p:txBody>
      </p:sp>
      <p:sp>
        <p:nvSpPr>
          <p:cNvPr id="24" name="TextBox 1">
            <a:extLst>
              <a:ext uri="{FF2B5EF4-FFF2-40B4-BE49-F238E27FC236}">
                <a16:creationId xmlns:a16="http://schemas.microsoft.com/office/drawing/2014/main" id="{F8430BC8-7784-4175-92BE-E517100B8BE7}"/>
              </a:ext>
            </a:extLst>
          </p:cNvPr>
          <p:cNvSpPr txBox="1"/>
          <p:nvPr/>
        </p:nvSpPr>
        <p:spPr>
          <a:xfrm>
            <a:off x="-65528" y="4110184"/>
            <a:ext cx="1785676" cy="693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dirty="0"/>
              <a:t>October</a:t>
            </a:r>
            <a:r>
              <a:rPr lang="fr-FR" sz="800" b="1" dirty="0"/>
              <a:t> 2016</a:t>
            </a:r>
          </a:p>
          <a:p>
            <a:pPr algn="ctr"/>
            <a:r>
              <a:rPr lang="fr-FR" sz="800" b="1" dirty="0"/>
              <a:t>$1.20</a:t>
            </a:r>
          </a:p>
        </p:txBody>
      </p:sp>
      <p:sp>
        <p:nvSpPr>
          <p:cNvPr id="25" name="TextBox 1">
            <a:extLst>
              <a:ext uri="{FF2B5EF4-FFF2-40B4-BE49-F238E27FC236}">
                <a16:creationId xmlns:a16="http://schemas.microsoft.com/office/drawing/2014/main" id="{0A7C59E9-9DF7-4BA2-8C8F-CE069C610816}"/>
              </a:ext>
            </a:extLst>
          </p:cNvPr>
          <p:cNvSpPr txBox="1"/>
          <p:nvPr/>
        </p:nvSpPr>
        <p:spPr>
          <a:xfrm>
            <a:off x="2217636" y="1471305"/>
            <a:ext cx="1256687" cy="5534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800" b="1" dirty="0"/>
              <a:t>April 2018</a:t>
            </a:r>
            <a:br>
              <a:rPr lang="fr-FR" sz="800" b="1" dirty="0"/>
            </a:br>
            <a:r>
              <a:rPr lang="fr-FR" sz="800" b="1" dirty="0"/>
              <a:t>$1.43</a:t>
            </a:r>
          </a:p>
        </p:txBody>
      </p:sp>
      <p:sp>
        <p:nvSpPr>
          <p:cNvPr id="26" name="TextBox 1">
            <a:extLst>
              <a:ext uri="{FF2B5EF4-FFF2-40B4-BE49-F238E27FC236}">
                <a16:creationId xmlns:a16="http://schemas.microsoft.com/office/drawing/2014/main" id="{2672B361-D6AB-49D7-9534-DCADD11D2AD3}"/>
              </a:ext>
            </a:extLst>
          </p:cNvPr>
          <p:cNvSpPr txBox="1"/>
          <p:nvPr/>
        </p:nvSpPr>
        <p:spPr>
          <a:xfrm>
            <a:off x="2798992" y="3725247"/>
            <a:ext cx="1758693" cy="6931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dirty="0"/>
              <a:t>December</a:t>
            </a:r>
            <a:r>
              <a:rPr lang="fr-FR" sz="800" b="1" dirty="0"/>
              <a:t> 2018</a:t>
            </a:r>
          </a:p>
          <a:p>
            <a:pPr algn="ctr"/>
            <a:r>
              <a:rPr lang="fr-FR" sz="800" b="1" dirty="0"/>
              <a:t>$1.25</a:t>
            </a:r>
          </a:p>
        </p:txBody>
      </p:sp>
      <p:sp>
        <p:nvSpPr>
          <p:cNvPr id="27" name="TextBox 1">
            <a:extLst>
              <a:ext uri="{FF2B5EF4-FFF2-40B4-BE49-F238E27FC236}">
                <a16:creationId xmlns:a16="http://schemas.microsoft.com/office/drawing/2014/main" id="{8F3A4732-BD4B-4845-96EC-46935F8C3091}"/>
              </a:ext>
            </a:extLst>
          </p:cNvPr>
          <p:cNvSpPr txBox="1"/>
          <p:nvPr/>
        </p:nvSpPr>
        <p:spPr>
          <a:xfrm>
            <a:off x="3410469" y="2502785"/>
            <a:ext cx="1663835" cy="693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800" b="1" dirty="0"/>
              <a:t>March 2019</a:t>
            </a:r>
            <a:br>
              <a:rPr lang="fr-FR" sz="800" b="1" dirty="0"/>
            </a:br>
            <a:r>
              <a:rPr lang="fr-FR" sz="800" b="1" dirty="0"/>
              <a:t>$1.3380</a:t>
            </a:r>
          </a:p>
        </p:txBody>
      </p:sp>
      <p:sp>
        <p:nvSpPr>
          <p:cNvPr id="30" name="Isosceles Triangle 29">
            <a:extLst>
              <a:ext uri="{FF2B5EF4-FFF2-40B4-BE49-F238E27FC236}">
                <a16:creationId xmlns:a16="http://schemas.microsoft.com/office/drawing/2014/main" id="{E2B379BF-48A7-4B8F-B93E-89FCF964FCA5}"/>
              </a:ext>
            </a:extLst>
          </p:cNvPr>
          <p:cNvSpPr/>
          <p:nvPr/>
        </p:nvSpPr>
        <p:spPr>
          <a:xfrm rot="10800000">
            <a:off x="1037093" y="2234296"/>
            <a:ext cx="243169" cy="148734"/>
          </a:xfrm>
          <a:prstGeom prst="triangle">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600" dirty="0"/>
          </a:p>
        </p:txBody>
      </p:sp>
      <p:sp>
        <p:nvSpPr>
          <p:cNvPr id="31" name="TextBox 1">
            <a:extLst>
              <a:ext uri="{FF2B5EF4-FFF2-40B4-BE49-F238E27FC236}">
                <a16:creationId xmlns:a16="http://schemas.microsoft.com/office/drawing/2014/main" id="{8895B3C8-337C-4024-AC88-A0D72612FC1B}"/>
              </a:ext>
            </a:extLst>
          </p:cNvPr>
          <p:cNvSpPr txBox="1"/>
          <p:nvPr/>
        </p:nvSpPr>
        <p:spPr>
          <a:xfrm>
            <a:off x="600805" y="1930713"/>
            <a:ext cx="1084989" cy="390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800" b="1" dirty="0">
                <a:solidFill>
                  <a:srgbClr val="FF0000"/>
                </a:solidFill>
              </a:rPr>
              <a:t>-20% in </a:t>
            </a:r>
            <a:br>
              <a:rPr lang="fr-FR" sz="800" b="1" dirty="0">
                <a:solidFill>
                  <a:srgbClr val="FF0000"/>
                </a:solidFill>
              </a:rPr>
            </a:br>
            <a:r>
              <a:rPr lang="fr-FR" sz="800" b="1" dirty="0">
                <a:solidFill>
                  <a:srgbClr val="FF0000"/>
                </a:solidFill>
              </a:rPr>
              <a:t>4 months</a:t>
            </a:r>
          </a:p>
        </p:txBody>
      </p:sp>
      <p:sp>
        <p:nvSpPr>
          <p:cNvPr id="32" name="Isosceles Triangle 31">
            <a:extLst>
              <a:ext uri="{FF2B5EF4-FFF2-40B4-BE49-F238E27FC236}">
                <a16:creationId xmlns:a16="http://schemas.microsoft.com/office/drawing/2014/main" id="{6FB711D8-F6FD-46B5-A852-65BB06A3780A}"/>
              </a:ext>
            </a:extLst>
          </p:cNvPr>
          <p:cNvSpPr/>
          <p:nvPr/>
        </p:nvSpPr>
        <p:spPr>
          <a:xfrm>
            <a:off x="2264856" y="3619130"/>
            <a:ext cx="243170" cy="148734"/>
          </a:xfrm>
          <a:prstGeom prst="triangl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600" dirty="0">
              <a:solidFill>
                <a:srgbClr val="00B050"/>
              </a:solidFill>
            </a:endParaRPr>
          </a:p>
        </p:txBody>
      </p:sp>
      <p:sp>
        <p:nvSpPr>
          <p:cNvPr id="33" name="TextBox 1">
            <a:extLst>
              <a:ext uri="{FF2B5EF4-FFF2-40B4-BE49-F238E27FC236}">
                <a16:creationId xmlns:a16="http://schemas.microsoft.com/office/drawing/2014/main" id="{C92E8321-E9AA-4713-8F9B-8F79AFC61F17}"/>
              </a:ext>
            </a:extLst>
          </p:cNvPr>
          <p:cNvSpPr txBox="1"/>
          <p:nvPr/>
        </p:nvSpPr>
        <p:spPr>
          <a:xfrm>
            <a:off x="1870691" y="3305301"/>
            <a:ext cx="997526" cy="3532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800" b="1" dirty="0">
                <a:solidFill>
                  <a:srgbClr val="00B050"/>
                </a:solidFill>
              </a:rPr>
              <a:t>+18% in</a:t>
            </a:r>
            <a:br>
              <a:rPr lang="fr-FR" sz="800" b="1" dirty="0">
                <a:solidFill>
                  <a:srgbClr val="00B050"/>
                </a:solidFill>
              </a:rPr>
            </a:br>
            <a:r>
              <a:rPr lang="fr-FR" sz="800" b="1" dirty="0">
                <a:solidFill>
                  <a:srgbClr val="00B050"/>
                </a:solidFill>
              </a:rPr>
              <a:t> 6 months</a:t>
            </a:r>
          </a:p>
        </p:txBody>
      </p:sp>
      <p:sp>
        <p:nvSpPr>
          <p:cNvPr id="34" name="Isosceles Triangle 33">
            <a:extLst>
              <a:ext uri="{FF2B5EF4-FFF2-40B4-BE49-F238E27FC236}">
                <a16:creationId xmlns:a16="http://schemas.microsoft.com/office/drawing/2014/main" id="{E11D5BF8-D958-4362-874C-A854A58D250D}"/>
              </a:ext>
            </a:extLst>
          </p:cNvPr>
          <p:cNvSpPr/>
          <p:nvPr/>
        </p:nvSpPr>
        <p:spPr>
          <a:xfrm rot="10800000">
            <a:off x="3352738" y="1933450"/>
            <a:ext cx="243169" cy="148734"/>
          </a:xfrm>
          <a:prstGeom prst="triangle">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600"/>
          </a:p>
        </p:txBody>
      </p:sp>
      <p:sp>
        <p:nvSpPr>
          <p:cNvPr id="35" name="TextBox 1">
            <a:extLst>
              <a:ext uri="{FF2B5EF4-FFF2-40B4-BE49-F238E27FC236}">
                <a16:creationId xmlns:a16="http://schemas.microsoft.com/office/drawing/2014/main" id="{A061EF0D-F759-423C-9444-E8BF6804B50D}"/>
              </a:ext>
            </a:extLst>
          </p:cNvPr>
          <p:cNvSpPr txBox="1"/>
          <p:nvPr/>
        </p:nvSpPr>
        <p:spPr>
          <a:xfrm>
            <a:off x="2937121" y="1637706"/>
            <a:ext cx="1074404" cy="3167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800" b="1" dirty="0">
                <a:solidFill>
                  <a:srgbClr val="FF0000"/>
                </a:solidFill>
              </a:rPr>
              <a:t>-13% in </a:t>
            </a:r>
            <a:br>
              <a:rPr lang="fr-FR" sz="800" b="1" dirty="0">
                <a:solidFill>
                  <a:srgbClr val="FF0000"/>
                </a:solidFill>
              </a:rPr>
            </a:br>
            <a:r>
              <a:rPr lang="fr-FR" sz="800" b="1" dirty="0">
                <a:solidFill>
                  <a:srgbClr val="FF0000"/>
                </a:solidFill>
              </a:rPr>
              <a:t>8 months</a:t>
            </a:r>
          </a:p>
        </p:txBody>
      </p:sp>
      <p:sp>
        <p:nvSpPr>
          <p:cNvPr id="38" name="TextBox 1">
            <a:extLst>
              <a:ext uri="{FF2B5EF4-FFF2-40B4-BE49-F238E27FC236}">
                <a16:creationId xmlns:a16="http://schemas.microsoft.com/office/drawing/2014/main" id="{C420E12D-FB43-43F2-826F-695DF73BEC53}"/>
              </a:ext>
            </a:extLst>
          </p:cNvPr>
          <p:cNvSpPr txBox="1"/>
          <p:nvPr/>
        </p:nvSpPr>
        <p:spPr>
          <a:xfrm>
            <a:off x="2892042" y="2035029"/>
            <a:ext cx="1192241" cy="3383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600" b="0" dirty="0"/>
              <a:t>Rise of no-deal Brexit</a:t>
            </a:r>
          </a:p>
          <a:p>
            <a:pPr algn="ctr"/>
            <a:r>
              <a:rPr lang="fr-FR" sz="600" b="0" dirty="0"/>
              <a:t>scenario as UK-EU </a:t>
            </a:r>
            <a:r>
              <a:rPr lang="fr-FR" sz="600" b="0" dirty="0" err="1"/>
              <a:t>talks</a:t>
            </a:r>
            <a:r>
              <a:rPr lang="fr-FR" sz="600" dirty="0"/>
              <a:t> </a:t>
            </a:r>
            <a:r>
              <a:rPr lang="fr-FR" sz="600" b="0" dirty="0" err="1"/>
              <a:t>stall</a:t>
            </a:r>
            <a:endParaRPr lang="fr-FR" sz="600" b="0" dirty="0"/>
          </a:p>
        </p:txBody>
      </p:sp>
      <p:graphicFrame>
        <p:nvGraphicFramePr>
          <p:cNvPr id="39" name="Chart 38">
            <a:extLst>
              <a:ext uri="{FF2B5EF4-FFF2-40B4-BE49-F238E27FC236}">
                <a16:creationId xmlns:a16="http://schemas.microsoft.com/office/drawing/2014/main" id="{F7611DAE-68A7-4513-9985-74E6A1F57A16}"/>
              </a:ext>
            </a:extLst>
          </p:cNvPr>
          <p:cNvGraphicFramePr>
            <a:graphicFrameLocks/>
          </p:cNvGraphicFramePr>
          <p:nvPr>
            <p:extLst>
              <p:ext uri="{D42A27DB-BD31-4B8C-83A1-F6EECF244321}">
                <p14:modId xmlns:p14="http://schemas.microsoft.com/office/powerpoint/2010/main" val="876767284"/>
              </p:ext>
            </p:extLst>
          </p:nvPr>
        </p:nvGraphicFramePr>
        <p:xfrm>
          <a:off x="4660936" y="1043519"/>
          <a:ext cx="4414922" cy="3759793"/>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 Placeholder 4">
            <a:extLst>
              <a:ext uri="{FF2B5EF4-FFF2-40B4-BE49-F238E27FC236}">
                <a16:creationId xmlns:a16="http://schemas.microsoft.com/office/drawing/2014/main" id="{D89CD18C-319D-42C7-9D47-6AF39EBD4C9E}"/>
              </a:ext>
            </a:extLst>
          </p:cNvPr>
          <p:cNvSpPr txBox="1">
            <a:spLocks/>
          </p:cNvSpPr>
          <p:nvPr/>
        </p:nvSpPr>
        <p:spPr>
          <a:xfrm>
            <a:off x="0" y="491457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
        <p:nvSpPr>
          <p:cNvPr id="41" name="Text Placeholder 4">
            <a:extLst>
              <a:ext uri="{FF2B5EF4-FFF2-40B4-BE49-F238E27FC236}">
                <a16:creationId xmlns:a16="http://schemas.microsoft.com/office/drawing/2014/main" id="{3AA7AA05-B8AA-476F-BCDC-76144F5A4AF6}"/>
              </a:ext>
            </a:extLst>
          </p:cNvPr>
          <p:cNvSpPr txBox="1">
            <a:spLocks/>
          </p:cNvSpPr>
          <p:nvPr/>
        </p:nvSpPr>
        <p:spPr>
          <a:xfrm>
            <a:off x="4861378" y="4775978"/>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Chart source: Thomson Reuters and Western Union, June2019</a:t>
            </a:r>
          </a:p>
        </p:txBody>
      </p:sp>
      <p:sp>
        <p:nvSpPr>
          <p:cNvPr id="42" name="Text Placeholder 4">
            <a:extLst>
              <a:ext uri="{FF2B5EF4-FFF2-40B4-BE49-F238E27FC236}">
                <a16:creationId xmlns:a16="http://schemas.microsoft.com/office/drawing/2014/main" id="{7420D969-EB0C-4B67-8023-73F857090D7A}"/>
              </a:ext>
            </a:extLst>
          </p:cNvPr>
          <p:cNvSpPr txBox="1">
            <a:spLocks/>
          </p:cNvSpPr>
          <p:nvPr/>
        </p:nvSpPr>
        <p:spPr>
          <a:xfrm>
            <a:off x="247407" y="4665949"/>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Chart source: Thomson Reuters and Western Union, June2019</a:t>
            </a:r>
          </a:p>
        </p:txBody>
      </p:sp>
    </p:spTree>
    <p:extLst>
      <p:ext uri="{BB962C8B-B14F-4D97-AF65-F5344CB8AC3E}">
        <p14:creationId xmlns:p14="http://schemas.microsoft.com/office/powerpoint/2010/main" val="77736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4F8DA-DDBC-4CD7-9161-92E4CA8B12E7}"/>
              </a:ext>
            </a:extLst>
          </p:cNvPr>
          <p:cNvSpPr>
            <a:spLocks noGrp="1"/>
          </p:cNvSpPr>
          <p:nvPr>
            <p:ph type="sldNum" sz="quarter" idx="4"/>
          </p:nvPr>
        </p:nvSpPr>
        <p:spPr/>
        <p:txBody>
          <a:bodyPr/>
          <a:lstStyle/>
          <a:p>
            <a:fld id="{E53632A8-E6E4-0848-BE06-7951E57DA7A4}" type="slidenum">
              <a:rPr lang="en-US" smtClean="0">
                <a:solidFill>
                  <a:prstClr val="black"/>
                </a:solidFill>
              </a:rPr>
              <a:pPr/>
              <a:t>6</a:t>
            </a:fld>
            <a:endParaRPr lang="en-US" dirty="0">
              <a:solidFill>
                <a:prstClr val="black"/>
              </a:solidFill>
            </a:endParaRPr>
          </a:p>
        </p:txBody>
      </p:sp>
      <p:sp>
        <p:nvSpPr>
          <p:cNvPr id="9" name="TextBox 8">
            <a:extLst>
              <a:ext uri="{FF2B5EF4-FFF2-40B4-BE49-F238E27FC236}">
                <a16:creationId xmlns:a16="http://schemas.microsoft.com/office/drawing/2014/main" id="{D9603C30-3683-45B1-9EBC-CD6C28A588FE}"/>
              </a:ext>
            </a:extLst>
          </p:cNvPr>
          <p:cNvSpPr txBox="1"/>
          <p:nvPr/>
        </p:nvSpPr>
        <p:spPr>
          <a:xfrm>
            <a:off x="247407" y="985154"/>
            <a:ext cx="4195973" cy="4708981"/>
          </a:xfrm>
          <a:prstGeom prst="rect">
            <a:avLst/>
          </a:prstGeom>
          <a:noFill/>
        </p:spPr>
        <p:txBody>
          <a:bodyPr wrap="square" rtlCol="0">
            <a:spAutoFit/>
          </a:bodyPr>
          <a:lstStyle/>
          <a:p>
            <a:pPr marL="0" lvl="1">
              <a:defRPr/>
            </a:pPr>
            <a:r>
              <a:rPr lang="en-GB" sz="1200" b="1" u="sng" dirty="0"/>
              <a:t>‘No-deal’ Brexit (25%)*</a:t>
            </a:r>
            <a:br>
              <a:rPr lang="en-GB" sz="1200" dirty="0"/>
            </a:br>
            <a:endParaRPr lang="en-GB" sz="1200" dirty="0"/>
          </a:p>
          <a:p>
            <a:pPr marL="202406" lvl="1" indent="-202406">
              <a:buFont typeface="Arial" panose="020B0604020202020204" pitchFamily="34" charset="0"/>
              <a:buChar char="•"/>
              <a:defRPr/>
            </a:pPr>
            <a:r>
              <a:rPr lang="en-GB" sz="1200" dirty="0"/>
              <a:t>Additional trade frictions – </a:t>
            </a:r>
          </a:p>
          <a:p>
            <a:pPr marL="459581" lvl="1" indent="-257175">
              <a:buFont typeface="Courier New" panose="02070309020205020404" pitchFamily="49" charset="0"/>
              <a:buChar char="o"/>
            </a:pPr>
            <a:r>
              <a:rPr lang="en-US" sz="1200" dirty="0">
                <a:solidFill>
                  <a:srgbClr val="000000"/>
                </a:solidFill>
              </a:rPr>
              <a:t>Tariffs imposed on UK-EU trade and potentially trade with other countries where EU has FTAs </a:t>
            </a:r>
          </a:p>
          <a:p>
            <a:pPr marL="459581" lvl="1" indent="-257175">
              <a:buFont typeface="Courier New" panose="02070309020205020404" pitchFamily="49" charset="0"/>
              <a:buChar char="o"/>
            </a:pPr>
            <a:r>
              <a:rPr lang="en-US" sz="1200" dirty="0">
                <a:solidFill>
                  <a:srgbClr val="000000"/>
                </a:solidFill>
              </a:rPr>
              <a:t>Non-tariff barriers erected</a:t>
            </a:r>
            <a:br>
              <a:rPr lang="en-GB" sz="1200" dirty="0"/>
            </a:br>
            <a:endParaRPr lang="en-GB" sz="1200" dirty="0"/>
          </a:p>
          <a:p>
            <a:pPr marL="171450" lvl="1" indent="-171450">
              <a:buFont typeface="Arial" panose="020B0604020202020204" pitchFamily="34" charset="0"/>
              <a:buChar char="•"/>
              <a:defRPr/>
            </a:pPr>
            <a:r>
              <a:rPr lang="en-GB" sz="1200" dirty="0"/>
              <a:t>10% depreciation of Sterling on trade-weighted basis –</a:t>
            </a:r>
          </a:p>
          <a:p>
            <a:pPr marL="459581" lvl="1" indent="-257175">
              <a:buFont typeface="Courier New" panose="02070309020205020404" pitchFamily="49" charset="0"/>
              <a:buChar char="o"/>
            </a:pPr>
            <a:r>
              <a:rPr lang="en-GB" sz="1200" dirty="0"/>
              <a:t>GBP/USD down to $1.10 in Q4 2019</a:t>
            </a:r>
          </a:p>
          <a:p>
            <a:pPr marL="459581" lvl="1" indent="-257175">
              <a:buFont typeface="Courier New" panose="02070309020205020404" pitchFamily="49" charset="0"/>
              <a:buChar char="o"/>
            </a:pPr>
            <a:r>
              <a:rPr lang="en-GB" sz="1200" dirty="0"/>
              <a:t>GBP/EUR down to €1.00 in Q4 2019</a:t>
            </a:r>
          </a:p>
          <a:p>
            <a:pPr marL="0" lvl="1">
              <a:defRPr/>
            </a:pPr>
            <a:endParaRPr lang="en-GB" sz="1200" dirty="0"/>
          </a:p>
          <a:p>
            <a:pPr marL="202406" lvl="1" indent="-202406">
              <a:buFont typeface="Arial" panose="020B0604020202020204" pitchFamily="34" charset="0"/>
              <a:buChar char="•"/>
              <a:defRPr/>
            </a:pPr>
            <a:r>
              <a:rPr lang="en-GB" sz="1200" dirty="0"/>
              <a:t>Pound recovers but stays permanently below ‘deal’ level</a:t>
            </a:r>
            <a:br>
              <a:rPr lang="en-GB" sz="1200" dirty="0"/>
            </a:br>
            <a:endParaRPr lang="en-GB" sz="1200" dirty="0"/>
          </a:p>
          <a:p>
            <a:pPr marL="202406" lvl="1" indent="-202406">
              <a:buFont typeface="Arial" panose="020B0604020202020204" pitchFamily="34" charset="0"/>
              <a:buChar char="•"/>
              <a:defRPr/>
            </a:pPr>
            <a:r>
              <a:rPr lang="en-GB" sz="1200" dirty="0"/>
              <a:t>Looser fiscal and monetary policy –</a:t>
            </a:r>
          </a:p>
          <a:p>
            <a:pPr marL="459581" lvl="1" indent="-257175">
              <a:buFont typeface="Courier New" panose="02070309020205020404" pitchFamily="49" charset="0"/>
              <a:buChar char="o"/>
              <a:defRPr/>
            </a:pPr>
            <a:r>
              <a:rPr lang="en-GB" sz="1200" dirty="0">
                <a:solidFill>
                  <a:srgbClr val="000000"/>
                </a:solidFill>
              </a:rPr>
              <a:t>Bank Rate cut to 0.25%</a:t>
            </a:r>
          </a:p>
          <a:p>
            <a:pPr marL="459581" lvl="1" indent="-257175">
              <a:buFont typeface="Courier New" panose="02070309020205020404" pitchFamily="49" charset="0"/>
              <a:buChar char="o"/>
              <a:defRPr/>
            </a:pPr>
            <a:r>
              <a:rPr lang="en-GB" sz="1200" dirty="0">
                <a:solidFill>
                  <a:srgbClr val="000000"/>
                </a:solidFill>
              </a:rPr>
              <a:t>EU budget contributions recycled into higher government spending. Could do same with tariff revenue</a:t>
            </a:r>
          </a:p>
          <a:p>
            <a:pPr marL="202406" lvl="1">
              <a:defRPr/>
            </a:pPr>
            <a:endParaRPr lang="en-GB" sz="1200" dirty="0"/>
          </a:p>
          <a:p>
            <a:pPr marL="202406" lvl="1" indent="-202406">
              <a:buFont typeface="Arial" panose="020B0604020202020204" pitchFamily="34" charset="0"/>
              <a:buChar char="•"/>
              <a:defRPr/>
            </a:pPr>
            <a:r>
              <a:rPr lang="en-GB" sz="1200" dirty="0"/>
              <a:t>UK flirts with recession in early-2020</a:t>
            </a:r>
          </a:p>
          <a:p>
            <a:pPr marL="202406" lvl="1" indent="-202406">
              <a:buFont typeface="Arial" panose="020B0604020202020204" pitchFamily="34" charset="0"/>
              <a:buChar char="•"/>
              <a:defRPr/>
            </a:pPr>
            <a:endParaRPr lang="en-GB" sz="1200" b="1" dirty="0"/>
          </a:p>
          <a:p>
            <a:pPr marL="0" lvl="1">
              <a:defRPr/>
            </a:pPr>
            <a:endParaRPr lang="en-GB" sz="1200" b="1" dirty="0"/>
          </a:p>
          <a:p>
            <a:pPr marL="0" lvl="1">
              <a:defRPr/>
            </a:pPr>
            <a:r>
              <a:rPr lang="en-GB" sz="1200" b="1" dirty="0"/>
              <a:t> </a:t>
            </a:r>
          </a:p>
          <a:p>
            <a:pPr marL="202406" lvl="1" indent="-202406">
              <a:buFont typeface="Arial" panose="020B0604020202020204" pitchFamily="34" charset="0"/>
              <a:buChar char="•"/>
              <a:defRPr/>
            </a:pPr>
            <a:endParaRPr lang="en-GB" sz="1200" b="1" dirty="0"/>
          </a:p>
          <a:p>
            <a:pPr marL="0" lvl="1">
              <a:defRPr/>
            </a:pPr>
            <a:endParaRPr lang="en-GB" sz="1200" b="1" dirty="0"/>
          </a:p>
        </p:txBody>
      </p:sp>
      <p:pic>
        <p:nvPicPr>
          <p:cNvPr id="10" name="Picture 9">
            <a:extLst>
              <a:ext uri="{FF2B5EF4-FFF2-40B4-BE49-F238E27FC236}">
                <a16:creationId xmlns:a16="http://schemas.microsoft.com/office/drawing/2014/main" id="{C7086387-B3DC-47DD-A3AD-A7A21965388E}"/>
              </a:ext>
            </a:extLst>
          </p:cNvPr>
          <p:cNvPicPr>
            <a:picLocks/>
          </p:cNvPicPr>
          <p:nvPr/>
        </p:nvPicPr>
        <p:blipFill>
          <a:blip r:embed="rId2"/>
          <a:stretch>
            <a:fillRect/>
          </a:stretch>
        </p:blipFill>
        <p:spPr>
          <a:xfrm>
            <a:off x="4876200" y="2659331"/>
            <a:ext cx="3780000" cy="2371095"/>
          </a:xfrm>
          <a:prstGeom prst="rect">
            <a:avLst/>
          </a:prstGeom>
        </p:spPr>
      </p:pic>
      <p:pic>
        <p:nvPicPr>
          <p:cNvPr id="11" name="Picture 10">
            <a:extLst>
              <a:ext uri="{FF2B5EF4-FFF2-40B4-BE49-F238E27FC236}">
                <a16:creationId xmlns:a16="http://schemas.microsoft.com/office/drawing/2014/main" id="{D36C1833-05FE-4DB8-ABF5-2F3ED03655C1}"/>
              </a:ext>
            </a:extLst>
          </p:cNvPr>
          <p:cNvPicPr>
            <a:picLocks/>
          </p:cNvPicPr>
          <p:nvPr/>
        </p:nvPicPr>
        <p:blipFill>
          <a:blip r:embed="rId3"/>
          <a:stretch>
            <a:fillRect/>
          </a:stretch>
        </p:blipFill>
        <p:spPr>
          <a:xfrm>
            <a:off x="4876200" y="212280"/>
            <a:ext cx="3780000" cy="2399025"/>
          </a:xfrm>
          <a:prstGeom prst="rect">
            <a:avLst/>
          </a:prstGeom>
        </p:spPr>
      </p:pic>
      <p:sp>
        <p:nvSpPr>
          <p:cNvPr id="12" name="TextBox 11">
            <a:extLst>
              <a:ext uri="{FF2B5EF4-FFF2-40B4-BE49-F238E27FC236}">
                <a16:creationId xmlns:a16="http://schemas.microsoft.com/office/drawing/2014/main" id="{0772EBC3-B301-4784-BA1E-827C4F85020D}"/>
              </a:ext>
            </a:extLst>
          </p:cNvPr>
          <p:cNvSpPr txBox="1"/>
          <p:nvPr/>
        </p:nvSpPr>
        <p:spPr>
          <a:xfrm>
            <a:off x="247407" y="509126"/>
            <a:ext cx="3706028" cy="276999"/>
          </a:xfrm>
          <a:prstGeom prst="rect">
            <a:avLst/>
          </a:prstGeom>
          <a:noFill/>
        </p:spPr>
        <p:txBody>
          <a:bodyPr wrap="square" rtlCol="0">
            <a:spAutoFit/>
          </a:bodyPr>
          <a:lstStyle/>
          <a:p>
            <a:r>
              <a:rPr lang="en-GB" sz="1200" b="1" dirty="0"/>
              <a:t>Economic and currency outlook</a:t>
            </a:r>
          </a:p>
        </p:txBody>
      </p:sp>
      <p:sp>
        <p:nvSpPr>
          <p:cNvPr id="13" name="Title 3">
            <a:extLst>
              <a:ext uri="{FF2B5EF4-FFF2-40B4-BE49-F238E27FC236}">
                <a16:creationId xmlns:a16="http://schemas.microsoft.com/office/drawing/2014/main" id="{E5366712-A024-4D14-81A2-5A7D236BCB7D}"/>
              </a:ext>
            </a:extLst>
          </p:cNvPr>
          <p:cNvSpPr>
            <a:spLocks noGrp="1"/>
          </p:cNvSpPr>
          <p:nvPr>
            <p:ph type="title"/>
          </p:nvPr>
        </p:nvSpPr>
        <p:spPr>
          <a:xfrm>
            <a:off x="310823" y="212280"/>
            <a:ext cx="8568791" cy="313724"/>
          </a:xfrm>
        </p:spPr>
        <p:txBody>
          <a:bodyPr/>
          <a:lstStyle/>
          <a:p>
            <a:r>
              <a:rPr lang="en-US" dirty="0"/>
              <a:t>Brexit – “no deal”</a:t>
            </a:r>
          </a:p>
        </p:txBody>
      </p:sp>
      <p:sp>
        <p:nvSpPr>
          <p:cNvPr id="14" name="Text Placeholder 4">
            <a:extLst>
              <a:ext uri="{FF2B5EF4-FFF2-40B4-BE49-F238E27FC236}">
                <a16:creationId xmlns:a16="http://schemas.microsoft.com/office/drawing/2014/main" id="{C4AA2C3B-C96C-429B-A093-81EF1A90B996}"/>
              </a:ext>
            </a:extLst>
          </p:cNvPr>
          <p:cNvSpPr txBox="1">
            <a:spLocks/>
          </p:cNvSpPr>
          <p:nvPr/>
        </p:nvSpPr>
        <p:spPr>
          <a:xfrm>
            <a:off x="45438" y="4888147"/>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*Source: Oxford Economics</a:t>
            </a:r>
          </a:p>
          <a:p>
            <a:r>
              <a:rPr lang="en-GB" sz="600" dirty="0"/>
              <a:t>Content not authorised for further distribution without prior written permission.</a:t>
            </a:r>
          </a:p>
        </p:txBody>
      </p:sp>
    </p:spTree>
    <p:extLst>
      <p:ext uri="{BB962C8B-B14F-4D97-AF65-F5344CB8AC3E}">
        <p14:creationId xmlns:p14="http://schemas.microsoft.com/office/powerpoint/2010/main" val="191716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53632A8-E6E4-0848-BE06-7951E57DA7A4}" type="slidenum">
              <a:rPr kumimoji="0" lang="en-US" sz="9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881BFF35-5E08-C842-BE5B-CCD41127F3E6}"/>
              </a:ext>
            </a:extLst>
          </p:cNvPr>
          <p:cNvSpPr txBox="1"/>
          <p:nvPr/>
        </p:nvSpPr>
        <p:spPr>
          <a:xfrm>
            <a:off x="247407" y="526004"/>
            <a:ext cx="3706028" cy="276999"/>
          </a:xfrm>
          <a:prstGeom prst="rect">
            <a:avLst/>
          </a:prstGeom>
          <a:noFill/>
        </p:spPr>
        <p:txBody>
          <a:bodyPr wrap="square" rtlCol="0">
            <a:spAutoFit/>
          </a:bodyPr>
          <a:lstStyle/>
          <a:p>
            <a:r>
              <a:rPr lang="en-GB" sz="1200" b="1" dirty="0"/>
              <a:t>GBP/USD forecasts</a:t>
            </a:r>
          </a:p>
        </p:txBody>
      </p:sp>
      <p:sp>
        <p:nvSpPr>
          <p:cNvPr id="18" name="Title 3">
            <a:extLst>
              <a:ext uri="{FF2B5EF4-FFF2-40B4-BE49-F238E27FC236}">
                <a16:creationId xmlns:a16="http://schemas.microsoft.com/office/drawing/2014/main" id="{053A9E23-9D88-5F47-8C71-A32A85710C38}"/>
              </a:ext>
            </a:extLst>
          </p:cNvPr>
          <p:cNvSpPr>
            <a:spLocks noGrp="1"/>
          </p:cNvSpPr>
          <p:nvPr>
            <p:ph type="title"/>
          </p:nvPr>
        </p:nvSpPr>
        <p:spPr>
          <a:xfrm>
            <a:off x="310823" y="212280"/>
            <a:ext cx="8568791" cy="313724"/>
          </a:xfrm>
        </p:spPr>
        <p:txBody>
          <a:bodyPr/>
          <a:lstStyle/>
          <a:p>
            <a:r>
              <a:rPr lang="en-US" dirty="0"/>
              <a:t>Currency analysis</a:t>
            </a:r>
          </a:p>
        </p:txBody>
      </p:sp>
      <p:sp>
        <p:nvSpPr>
          <p:cNvPr id="8" name="Text Placeholder 11">
            <a:extLst>
              <a:ext uri="{FF2B5EF4-FFF2-40B4-BE49-F238E27FC236}">
                <a16:creationId xmlns:a16="http://schemas.microsoft.com/office/drawing/2014/main" id="{EEEEB01C-7D50-4AA3-930B-45D5918C7F5C}"/>
              </a:ext>
            </a:extLst>
          </p:cNvPr>
          <p:cNvSpPr txBox="1">
            <a:spLocks/>
          </p:cNvSpPr>
          <p:nvPr/>
        </p:nvSpPr>
        <p:spPr>
          <a:xfrm>
            <a:off x="114763" y="4413343"/>
            <a:ext cx="4388657" cy="408305"/>
          </a:xfrm>
          <a:prstGeom prst="rect">
            <a:avLst/>
          </a:prstGeom>
          <a:noFill/>
          <a:ln w="0" cmpd="sng">
            <a:noFill/>
            <a:prstDash val="solid"/>
          </a:ln>
        </p:spPr>
        <p:txBody>
          <a:bodyPr vert="horz" lIns="0" tIns="0" rIns="0" bIns="0" anchor="t"/>
          <a:lstStyle>
            <a:lvl1pPr marL="0" indent="0" algn="l" defTabSz="685800" rtl="0" eaLnBrk="1" latinLnBrk="0" hangingPunct="1">
              <a:lnSpc>
                <a:spcPct val="90000"/>
              </a:lnSpc>
              <a:spcBef>
                <a:spcPts val="750"/>
              </a:spcBef>
              <a:buFont typeface="Arial" panose="020B0604020202020204" pitchFamily="34" charset="0"/>
              <a:buNone/>
              <a:defRPr sz="600" b="0" i="0" kern="1200">
                <a:solidFill>
                  <a:schemeClr val="tx1"/>
                </a:solidFill>
                <a:latin typeface="+mn-lt"/>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ts val="800"/>
              </a:lnSpc>
            </a:pPr>
            <a:r>
              <a:rPr lang="en-US" dirty="0">
                <a:solidFill>
                  <a:srgbClr val="808284"/>
                </a:solidFill>
                <a:latin typeface="Arial" panose="02020603050405020304" pitchFamily="2"/>
              </a:rPr>
              <a:t>Chart source: Thomson Reuters June 2019 FX Poll. A total of 59 </a:t>
            </a:r>
            <a:r>
              <a:rPr lang="en-US" dirty="0" err="1">
                <a:solidFill>
                  <a:srgbClr val="808284"/>
                </a:solidFill>
                <a:latin typeface="Arial" panose="02020603050405020304" pitchFamily="2"/>
              </a:rPr>
              <a:t>organisations</a:t>
            </a:r>
            <a:r>
              <a:rPr lang="en-US" dirty="0">
                <a:solidFill>
                  <a:srgbClr val="808284"/>
                </a:solidFill>
                <a:latin typeface="Arial" panose="02020603050405020304" pitchFamily="2"/>
              </a:rPr>
              <a:t> submitted predictions at the beginning of the month. Strictly Thomson Reuters proprietary content. No redistribution allowed. Important Note: The exchange rate predictions displayed above are no guarantee of future results, and are not intended in any way as a recommendation to trade, or advice on whether to buy or sell. They are for informational purposes only and are subject to change. The exchange rates shown are also indicative only, and may vary compared to exchange rates quoted for transactions. </a:t>
            </a:r>
          </a:p>
        </p:txBody>
      </p:sp>
      <p:graphicFrame>
        <p:nvGraphicFramePr>
          <p:cNvPr id="9" name="Chart 8">
            <a:extLst>
              <a:ext uri="{FF2B5EF4-FFF2-40B4-BE49-F238E27FC236}">
                <a16:creationId xmlns:a16="http://schemas.microsoft.com/office/drawing/2014/main" id="{F399DC3F-8123-484B-9C37-C6025B6D7FE3}"/>
              </a:ext>
            </a:extLst>
          </p:cNvPr>
          <p:cNvGraphicFramePr>
            <a:graphicFrameLocks/>
          </p:cNvGraphicFramePr>
          <p:nvPr>
            <p:extLst>
              <p:ext uri="{D42A27DB-BD31-4B8C-83A1-F6EECF244321}">
                <p14:modId xmlns:p14="http://schemas.microsoft.com/office/powerpoint/2010/main" val="3052410831"/>
              </p:ext>
            </p:extLst>
          </p:nvPr>
        </p:nvGraphicFramePr>
        <p:xfrm>
          <a:off x="114763" y="929641"/>
          <a:ext cx="4388657" cy="34900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90B99425-D6EE-4D12-BE94-E91ED47339CF}"/>
              </a:ext>
            </a:extLst>
          </p:cNvPr>
          <p:cNvGraphicFramePr>
            <a:graphicFrameLocks noGrp="1"/>
          </p:cNvGraphicFramePr>
          <p:nvPr>
            <p:extLst>
              <p:ext uri="{D42A27DB-BD31-4B8C-83A1-F6EECF244321}">
                <p14:modId xmlns:p14="http://schemas.microsoft.com/office/powerpoint/2010/main" val="2868999363"/>
              </p:ext>
            </p:extLst>
          </p:nvPr>
        </p:nvGraphicFramePr>
        <p:xfrm>
          <a:off x="6006425" y="927745"/>
          <a:ext cx="2049902" cy="1502403"/>
        </p:xfrm>
        <a:graphic>
          <a:graphicData uri="http://schemas.openxmlformats.org/drawingml/2006/table">
            <a:tbl>
              <a:tblPr firstRow="1" firstCol="1" bandRow="1">
                <a:tableStyleId>{073A0DAA-6AF3-43AB-8588-CEC1D06C72B9}</a:tableStyleId>
              </a:tblPr>
              <a:tblGrid>
                <a:gridCol w="1024951">
                  <a:extLst>
                    <a:ext uri="{9D8B030D-6E8A-4147-A177-3AD203B41FA5}">
                      <a16:colId xmlns:a16="http://schemas.microsoft.com/office/drawing/2014/main" val="1837182704"/>
                    </a:ext>
                  </a:extLst>
                </a:gridCol>
                <a:gridCol w="1024951">
                  <a:extLst>
                    <a:ext uri="{9D8B030D-6E8A-4147-A177-3AD203B41FA5}">
                      <a16:colId xmlns:a16="http://schemas.microsoft.com/office/drawing/2014/main" val="1073336922"/>
                    </a:ext>
                  </a:extLst>
                </a:gridCol>
              </a:tblGrid>
              <a:tr h="363641">
                <a:tc>
                  <a:txBody>
                    <a:bodyPr/>
                    <a:lstStyle/>
                    <a:p>
                      <a:pPr lvl="0" algn="ctr"/>
                      <a:endParaRPr lang="en-GB" sz="10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GB" sz="1050" b="0" dirty="0"/>
                        <a:t>AVERAGE FORECAST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500337"/>
                  </a:ext>
                </a:extLst>
              </a:tr>
              <a:tr h="363641">
                <a:tc>
                  <a:txBody>
                    <a:bodyPr/>
                    <a:lstStyle/>
                    <a:p>
                      <a:pPr lvl="0" algn="ctr"/>
                      <a:r>
                        <a:rPr lang="en-GB" sz="1050" b="0" dirty="0"/>
                        <a:t>3-MONTH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GB" sz="1050" b="1" dirty="0"/>
                        <a:t>$1.28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dk1">
                        <a:tint val="40000"/>
                      </a:schemeClr>
                    </a:solidFill>
                  </a:tcPr>
                </a:tc>
                <a:extLst>
                  <a:ext uri="{0D108BD9-81ED-4DB2-BD59-A6C34878D82A}">
                    <a16:rowId xmlns:a16="http://schemas.microsoft.com/office/drawing/2014/main" val="1958272487"/>
                  </a:ext>
                </a:extLst>
              </a:tr>
              <a:tr h="363641">
                <a:tc>
                  <a:txBody>
                    <a:bodyPr/>
                    <a:lstStyle/>
                    <a:p>
                      <a:pPr lvl="0" algn="ctr"/>
                      <a:r>
                        <a:rPr lang="en-GB" sz="1050" b="0" dirty="0"/>
                        <a:t>6-MONTH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GB" sz="1050" b="1" dirty="0"/>
                        <a:t>$1.3050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279050"/>
                  </a:ext>
                </a:extLst>
              </a:tr>
              <a:tr h="363641">
                <a:tc>
                  <a:txBody>
                    <a:bodyPr/>
                    <a:lstStyle/>
                    <a:p>
                      <a:pPr lvl="0" algn="ctr"/>
                      <a:r>
                        <a:rPr lang="en-GB" sz="1050" b="0" dirty="0"/>
                        <a:t>12-MONTH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GB" sz="1050" b="1" dirty="0"/>
                        <a:t>$1.3450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73967"/>
                  </a:ext>
                </a:extLst>
              </a:tr>
            </a:tbl>
          </a:graphicData>
        </a:graphic>
      </p:graphicFrame>
      <p:graphicFrame>
        <p:nvGraphicFramePr>
          <p:cNvPr id="11" name="Chart 10">
            <a:extLst>
              <a:ext uri="{FF2B5EF4-FFF2-40B4-BE49-F238E27FC236}">
                <a16:creationId xmlns:a16="http://schemas.microsoft.com/office/drawing/2014/main" id="{51DDD05E-6AE1-4014-B6C4-E5AD5F423176}"/>
              </a:ext>
            </a:extLst>
          </p:cNvPr>
          <p:cNvGraphicFramePr>
            <a:graphicFrameLocks/>
          </p:cNvGraphicFramePr>
          <p:nvPr>
            <p:extLst>
              <p:ext uri="{D42A27DB-BD31-4B8C-83A1-F6EECF244321}">
                <p14:modId xmlns:p14="http://schemas.microsoft.com/office/powerpoint/2010/main" val="576518180"/>
              </p:ext>
            </p:extLst>
          </p:nvPr>
        </p:nvGraphicFramePr>
        <p:xfrm>
          <a:off x="5642344" y="2933386"/>
          <a:ext cx="2672315" cy="19978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7A308E7-066C-45B7-B664-5376FF1F4CBB}"/>
              </a:ext>
            </a:extLst>
          </p:cNvPr>
          <p:cNvSpPr txBox="1"/>
          <p:nvPr/>
        </p:nvSpPr>
        <p:spPr>
          <a:xfrm>
            <a:off x="6006425" y="2671777"/>
            <a:ext cx="2484120" cy="261610"/>
          </a:xfrm>
          <a:prstGeom prst="rect">
            <a:avLst/>
          </a:prstGeom>
          <a:noFill/>
        </p:spPr>
        <p:txBody>
          <a:bodyPr wrap="square" rtlCol="0">
            <a:spAutoFit/>
          </a:bodyPr>
          <a:lstStyle/>
          <a:p>
            <a:r>
              <a:rPr lang="en-GB" sz="1100" b="1" dirty="0"/>
              <a:t>GBP/USD historical averages </a:t>
            </a:r>
          </a:p>
        </p:txBody>
      </p:sp>
      <p:sp>
        <p:nvSpPr>
          <p:cNvPr id="13" name="TextBox 12">
            <a:extLst>
              <a:ext uri="{FF2B5EF4-FFF2-40B4-BE49-F238E27FC236}">
                <a16:creationId xmlns:a16="http://schemas.microsoft.com/office/drawing/2014/main" id="{2F8F0FFC-926A-4F78-B881-911B64F95CDF}"/>
              </a:ext>
            </a:extLst>
          </p:cNvPr>
          <p:cNvSpPr txBox="1"/>
          <p:nvPr/>
        </p:nvSpPr>
        <p:spPr>
          <a:xfrm>
            <a:off x="6067385" y="473890"/>
            <a:ext cx="2484120" cy="261610"/>
          </a:xfrm>
          <a:prstGeom prst="rect">
            <a:avLst/>
          </a:prstGeom>
          <a:noFill/>
        </p:spPr>
        <p:txBody>
          <a:bodyPr wrap="square" rtlCol="0">
            <a:spAutoFit/>
          </a:bodyPr>
          <a:lstStyle/>
          <a:p>
            <a:r>
              <a:rPr lang="en-GB" sz="1100" b="1" dirty="0"/>
              <a:t>GBP/USD median forecasts </a:t>
            </a:r>
          </a:p>
        </p:txBody>
      </p:sp>
      <p:sp>
        <p:nvSpPr>
          <p:cNvPr id="14" name="Text Placeholder 4">
            <a:extLst>
              <a:ext uri="{FF2B5EF4-FFF2-40B4-BE49-F238E27FC236}">
                <a16:creationId xmlns:a16="http://schemas.microsoft.com/office/drawing/2014/main" id="{71B2C2F9-0926-4168-AB7A-47E850CA5C94}"/>
              </a:ext>
            </a:extLst>
          </p:cNvPr>
          <p:cNvSpPr txBox="1">
            <a:spLocks/>
          </p:cNvSpPr>
          <p:nvPr/>
        </p:nvSpPr>
        <p:spPr>
          <a:xfrm>
            <a:off x="0" y="491457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
        <p:nvSpPr>
          <p:cNvPr id="19" name="Text Placeholder 4">
            <a:extLst>
              <a:ext uri="{FF2B5EF4-FFF2-40B4-BE49-F238E27FC236}">
                <a16:creationId xmlns:a16="http://schemas.microsoft.com/office/drawing/2014/main" id="{465F58EA-8870-4F9D-8C2C-A2301B505E83}"/>
              </a:ext>
            </a:extLst>
          </p:cNvPr>
          <p:cNvSpPr txBox="1">
            <a:spLocks/>
          </p:cNvSpPr>
          <p:nvPr/>
        </p:nvSpPr>
        <p:spPr>
          <a:xfrm>
            <a:off x="5737678" y="4788941"/>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Chart source: Thomson Reuters and Western Union, June 2019</a:t>
            </a:r>
          </a:p>
        </p:txBody>
      </p:sp>
    </p:spTree>
    <p:extLst>
      <p:ext uri="{BB962C8B-B14F-4D97-AF65-F5344CB8AC3E}">
        <p14:creationId xmlns:p14="http://schemas.microsoft.com/office/powerpoint/2010/main" val="297552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53632A8-E6E4-0848-BE06-7951E57DA7A4}" type="slidenum">
              <a:rPr kumimoji="0" lang="en-US" sz="9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881BFF35-5E08-C842-BE5B-CCD41127F3E6}"/>
              </a:ext>
            </a:extLst>
          </p:cNvPr>
          <p:cNvSpPr txBox="1"/>
          <p:nvPr/>
        </p:nvSpPr>
        <p:spPr>
          <a:xfrm>
            <a:off x="247407" y="526004"/>
            <a:ext cx="3706028" cy="276999"/>
          </a:xfrm>
          <a:prstGeom prst="rect">
            <a:avLst/>
          </a:prstGeom>
          <a:noFill/>
        </p:spPr>
        <p:txBody>
          <a:bodyPr wrap="square" rtlCol="0">
            <a:spAutoFit/>
          </a:bodyPr>
          <a:lstStyle/>
          <a:p>
            <a:r>
              <a:rPr lang="en-GB" sz="1200" b="1" dirty="0"/>
              <a:t>GBP/EUR forecasts</a:t>
            </a:r>
          </a:p>
        </p:txBody>
      </p:sp>
      <p:sp>
        <p:nvSpPr>
          <p:cNvPr id="18" name="Title 3">
            <a:extLst>
              <a:ext uri="{FF2B5EF4-FFF2-40B4-BE49-F238E27FC236}">
                <a16:creationId xmlns:a16="http://schemas.microsoft.com/office/drawing/2014/main" id="{053A9E23-9D88-5F47-8C71-A32A85710C38}"/>
              </a:ext>
            </a:extLst>
          </p:cNvPr>
          <p:cNvSpPr>
            <a:spLocks noGrp="1"/>
          </p:cNvSpPr>
          <p:nvPr>
            <p:ph type="title"/>
          </p:nvPr>
        </p:nvSpPr>
        <p:spPr>
          <a:xfrm>
            <a:off x="310823" y="212280"/>
            <a:ext cx="8568791" cy="313724"/>
          </a:xfrm>
        </p:spPr>
        <p:txBody>
          <a:bodyPr/>
          <a:lstStyle/>
          <a:p>
            <a:r>
              <a:rPr lang="en-US" dirty="0"/>
              <a:t>Currency analysis</a:t>
            </a:r>
          </a:p>
        </p:txBody>
      </p:sp>
      <p:sp>
        <p:nvSpPr>
          <p:cNvPr id="8" name="Text Placeholder 11">
            <a:extLst>
              <a:ext uri="{FF2B5EF4-FFF2-40B4-BE49-F238E27FC236}">
                <a16:creationId xmlns:a16="http://schemas.microsoft.com/office/drawing/2014/main" id="{EEEEB01C-7D50-4AA3-930B-45D5918C7F5C}"/>
              </a:ext>
            </a:extLst>
          </p:cNvPr>
          <p:cNvSpPr txBox="1">
            <a:spLocks/>
          </p:cNvSpPr>
          <p:nvPr/>
        </p:nvSpPr>
        <p:spPr>
          <a:xfrm>
            <a:off x="114763" y="4364316"/>
            <a:ext cx="4388657" cy="408305"/>
          </a:xfrm>
          <a:prstGeom prst="rect">
            <a:avLst/>
          </a:prstGeom>
          <a:noFill/>
          <a:ln w="0" cmpd="sng">
            <a:noFill/>
            <a:prstDash val="solid"/>
          </a:ln>
        </p:spPr>
        <p:txBody>
          <a:bodyPr vert="horz" lIns="0" tIns="0" rIns="0" bIns="0" anchor="t"/>
          <a:lstStyle>
            <a:lvl1pPr marL="0" indent="0" algn="l" defTabSz="685800" rtl="0" eaLnBrk="1" latinLnBrk="0" hangingPunct="1">
              <a:lnSpc>
                <a:spcPct val="90000"/>
              </a:lnSpc>
              <a:spcBef>
                <a:spcPts val="750"/>
              </a:spcBef>
              <a:buFont typeface="Arial" panose="020B0604020202020204" pitchFamily="34" charset="0"/>
              <a:buNone/>
              <a:defRPr sz="600" b="0" i="0" kern="1200">
                <a:solidFill>
                  <a:schemeClr val="tx1"/>
                </a:solidFill>
                <a:latin typeface="+mn-lt"/>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ts val="800"/>
              </a:lnSpc>
            </a:pPr>
            <a:r>
              <a:rPr lang="en-US" dirty="0">
                <a:solidFill>
                  <a:srgbClr val="808284"/>
                </a:solidFill>
                <a:latin typeface="Arial" panose="02020603050405020304" pitchFamily="2"/>
              </a:rPr>
              <a:t>Chart source: Thomson Reuters June 2019 FX Poll. A total of 47 </a:t>
            </a:r>
            <a:r>
              <a:rPr lang="en-US" dirty="0" err="1">
                <a:solidFill>
                  <a:srgbClr val="808284"/>
                </a:solidFill>
                <a:latin typeface="Arial" panose="02020603050405020304" pitchFamily="2"/>
              </a:rPr>
              <a:t>organisations</a:t>
            </a:r>
            <a:r>
              <a:rPr lang="en-US" dirty="0">
                <a:solidFill>
                  <a:srgbClr val="808284"/>
                </a:solidFill>
                <a:latin typeface="Arial" panose="02020603050405020304" pitchFamily="2"/>
              </a:rPr>
              <a:t> submitted predictions at the beginning of the month. Strictly Thomson Reuters proprietary content. No redistribution allowed. Important Note: The exchange rate predictions displayed above are no guarantee of future results, and are not intended in any way as a recommendation to trade, or advice on whether to buy or sell. They are for informational purposes only and are subject to change. The exchange rates shown are also indicative only, and may vary compared to exchange rates quoted for transactions. </a:t>
            </a:r>
          </a:p>
        </p:txBody>
      </p:sp>
      <p:sp>
        <p:nvSpPr>
          <p:cNvPr id="3" name="TextBox 2">
            <a:extLst>
              <a:ext uri="{FF2B5EF4-FFF2-40B4-BE49-F238E27FC236}">
                <a16:creationId xmlns:a16="http://schemas.microsoft.com/office/drawing/2014/main" id="{87A308E7-066C-45B7-B664-5376FF1F4CBB}"/>
              </a:ext>
            </a:extLst>
          </p:cNvPr>
          <p:cNvSpPr txBox="1"/>
          <p:nvPr/>
        </p:nvSpPr>
        <p:spPr>
          <a:xfrm>
            <a:off x="6006425" y="2671777"/>
            <a:ext cx="2484120" cy="261610"/>
          </a:xfrm>
          <a:prstGeom prst="rect">
            <a:avLst/>
          </a:prstGeom>
          <a:noFill/>
        </p:spPr>
        <p:txBody>
          <a:bodyPr wrap="square" rtlCol="0">
            <a:spAutoFit/>
          </a:bodyPr>
          <a:lstStyle/>
          <a:p>
            <a:r>
              <a:rPr lang="en-GB" sz="1100" b="1" dirty="0"/>
              <a:t>GBP/EUR historical averages </a:t>
            </a:r>
          </a:p>
        </p:txBody>
      </p:sp>
      <p:sp>
        <p:nvSpPr>
          <p:cNvPr id="13" name="TextBox 12">
            <a:extLst>
              <a:ext uri="{FF2B5EF4-FFF2-40B4-BE49-F238E27FC236}">
                <a16:creationId xmlns:a16="http://schemas.microsoft.com/office/drawing/2014/main" id="{2F8F0FFC-926A-4F78-B881-911B64F95CDF}"/>
              </a:ext>
            </a:extLst>
          </p:cNvPr>
          <p:cNvSpPr txBox="1"/>
          <p:nvPr/>
        </p:nvSpPr>
        <p:spPr>
          <a:xfrm>
            <a:off x="6067385" y="473890"/>
            <a:ext cx="2484120" cy="261610"/>
          </a:xfrm>
          <a:prstGeom prst="rect">
            <a:avLst/>
          </a:prstGeom>
          <a:noFill/>
        </p:spPr>
        <p:txBody>
          <a:bodyPr wrap="square" rtlCol="0">
            <a:spAutoFit/>
          </a:bodyPr>
          <a:lstStyle/>
          <a:p>
            <a:r>
              <a:rPr lang="en-GB" sz="1100" b="1" dirty="0"/>
              <a:t>GBP/EUR median forecasts </a:t>
            </a:r>
          </a:p>
        </p:txBody>
      </p:sp>
      <p:graphicFrame>
        <p:nvGraphicFramePr>
          <p:cNvPr id="12" name="Chart 11">
            <a:extLst>
              <a:ext uri="{FF2B5EF4-FFF2-40B4-BE49-F238E27FC236}">
                <a16:creationId xmlns:a16="http://schemas.microsoft.com/office/drawing/2014/main" id="{DD6D304E-9366-4E96-A887-66BE5F0F3C4D}"/>
              </a:ext>
            </a:extLst>
          </p:cNvPr>
          <p:cNvGraphicFramePr>
            <a:graphicFrameLocks/>
          </p:cNvGraphicFramePr>
          <p:nvPr>
            <p:extLst>
              <p:ext uri="{D42A27DB-BD31-4B8C-83A1-F6EECF244321}">
                <p14:modId xmlns:p14="http://schemas.microsoft.com/office/powerpoint/2010/main" val="3209946450"/>
              </p:ext>
            </p:extLst>
          </p:nvPr>
        </p:nvGraphicFramePr>
        <p:xfrm>
          <a:off x="114762" y="816358"/>
          <a:ext cx="4457237" cy="3473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56005471-E78B-43CA-8625-F9632250607C}"/>
              </a:ext>
            </a:extLst>
          </p:cNvPr>
          <p:cNvGraphicFramePr>
            <a:graphicFrameLocks noGrp="1"/>
          </p:cNvGraphicFramePr>
          <p:nvPr>
            <p:extLst>
              <p:ext uri="{D42A27DB-BD31-4B8C-83A1-F6EECF244321}">
                <p14:modId xmlns:p14="http://schemas.microsoft.com/office/powerpoint/2010/main" val="3591029769"/>
              </p:ext>
            </p:extLst>
          </p:nvPr>
        </p:nvGraphicFramePr>
        <p:xfrm>
          <a:off x="6006425" y="915418"/>
          <a:ext cx="2079618" cy="1502402"/>
        </p:xfrm>
        <a:graphic>
          <a:graphicData uri="http://schemas.openxmlformats.org/drawingml/2006/table">
            <a:tbl>
              <a:tblPr firstRow="1" firstCol="1" bandRow="1">
                <a:tableStyleId>{073A0DAA-6AF3-43AB-8588-CEC1D06C72B9}</a:tableStyleId>
              </a:tblPr>
              <a:tblGrid>
                <a:gridCol w="1039809">
                  <a:extLst>
                    <a:ext uri="{9D8B030D-6E8A-4147-A177-3AD203B41FA5}">
                      <a16:colId xmlns:a16="http://schemas.microsoft.com/office/drawing/2014/main" val="1837182704"/>
                    </a:ext>
                  </a:extLst>
                </a:gridCol>
                <a:gridCol w="1039809">
                  <a:extLst>
                    <a:ext uri="{9D8B030D-6E8A-4147-A177-3AD203B41FA5}">
                      <a16:colId xmlns:a16="http://schemas.microsoft.com/office/drawing/2014/main" val="1073336922"/>
                    </a:ext>
                  </a:extLst>
                </a:gridCol>
              </a:tblGrid>
              <a:tr h="435260">
                <a:tc>
                  <a:txBody>
                    <a:bodyPr/>
                    <a:lstStyle/>
                    <a:p>
                      <a:pPr lvl="0" algn="ctr"/>
                      <a:endParaRPr lang="en-GB" sz="105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lgn="ctr"/>
                      <a:r>
                        <a:rPr lang="en-GB" sz="1050" b="0" dirty="0"/>
                        <a:t>AVERAGE FORECAST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94500337"/>
                  </a:ext>
                </a:extLst>
              </a:tr>
              <a:tr h="355714">
                <a:tc>
                  <a:txBody>
                    <a:bodyPr/>
                    <a:lstStyle/>
                    <a:p>
                      <a:pPr lvl="0" algn="ctr"/>
                      <a:r>
                        <a:rPr lang="en-GB" sz="1050" b="0" dirty="0"/>
                        <a:t>3-MONTH</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ctr"/>
                      <a:r>
                        <a:rPr lang="en-GB" sz="1050" b="1" dirty="0"/>
                        <a:t>€1.15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dk1">
                        <a:tint val="40000"/>
                      </a:schemeClr>
                    </a:solidFill>
                  </a:tcPr>
                </a:tc>
                <a:extLst>
                  <a:ext uri="{0D108BD9-81ED-4DB2-BD59-A6C34878D82A}">
                    <a16:rowId xmlns:a16="http://schemas.microsoft.com/office/drawing/2014/main" val="1958272487"/>
                  </a:ext>
                </a:extLst>
              </a:tr>
              <a:tr h="355714">
                <a:tc>
                  <a:txBody>
                    <a:bodyPr/>
                    <a:lstStyle/>
                    <a:p>
                      <a:pPr lvl="0" algn="ctr"/>
                      <a:r>
                        <a:rPr lang="en-GB" sz="1050" b="0" dirty="0"/>
                        <a:t>6-MONTH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GB" sz="1050" b="1" dirty="0"/>
                        <a:t>€1. 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8279050"/>
                  </a:ext>
                </a:extLst>
              </a:tr>
              <a:tr h="355714">
                <a:tc>
                  <a:txBody>
                    <a:bodyPr/>
                    <a:lstStyle/>
                    <a:p>
                      <a:pPr lvl="0" algn="ctr"/>
                      <a:r>
                        <a:rPr lang="en-GB" sz="1050" b="0" dirty="0"/>
                        <a:t>12-MONTH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GB" sz="1050" b="1" dirty="0"/>
                        <a:t>€1.16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273967"/>
                  </a:ext>
                </a:extLst>
              </a:tr>
            </a:tbl>
          </a:graphicData>
        </a:graphic>
      </p:graphicFrame>
      <p:graphicFrame>
        <p:nvGraphicFramePr>
          <p:cNvPr id="15" name="Chart 14">
            <a:extLst>
              <a:ext uri="{FF2B5EF4-FFF2-40B4-BE49-F238E27FC236}">
                <a16:creationId xmlns:a16="http://schemas.microsoft.com/office/drawing/2014/main" id="{2D081C1B-53F7-4596-8A91-1BDAA601837C}"/>
              </a:ext>
            </a:extLst>
          </p:cNvPr>
          <p:cNvGraphicFramePr>
            <a:graphicFrameLocks/>
          </p:cNvGraphicFramePr>
          <p:nvPr>
            <p:extLst>
              <p:ext uri="{D42A27DB-BD31-4B8C-83A1-F6EECF244321}">
                <p14:modId xmlns:p14="http://schemas.microsoft.com/office/powerpoint/2010/main" val="2501860622"/>
              </p:ext>
            </p:extLst>
          </p:nvPr>
        </p:nvGraphicFramePr>
        <p:xfrm>
          <a:off x="5716101" y="2920485"/>
          <a:ext cx="2660265" cy="20107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4">
            <a:extLst>
              <a:ext uri="{FF2B5EF4-FFF2-40B4-BE49-F238E27FC236}">
                <a16:creationId xmlns:a16="http://schemas.microsoft.com/office/drawing/2014/main" id="{BD3AF328-E778-4444-B91B-1FE2919CDAFF}"/>
              </a:ext>
            </a:extLst>
          </p:cNvPr>
          <p:cNvSpPr txBox="1">
            <a:spLocks/>
          </p:cNvSpPr>
          <p:nvPr/>
        </p:nvSpPr>
        <p:spPr>
          <a:xfrm>
            <a:off x="0" y="491457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
        <p:nvSpPr>
          <p:cNvPr id="19" name="Text Placeholder 4">
            <a:extLst>
              <a:ext uri="{FF2B5EF4-FFF2-40B4-BE49-F238E27FC236}">
                <a16:creationId xmlns:a16="http://schemas.microsoft.com/office/drawing/2014/main" id="{85486568-724F-4962-9D85-9942CE5E7605}"/>
              </a:ext>
            </a:extLst>
          </p:cNvPr>
          <p:cNvSpPr txBox="1">
            <a:spLocks/>
          </p:cNvSpPr>
          <p:nvPr/>
        </p:nvSpPr>
        <p:spPr>
          <a:xfrm>
            <a:off x="5844358" y="4727385"/>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Chart source: Thomson Reuters and Western Union, June 2019</a:t>
            </a:r>
          </a:p>
        </p:txBody>
      </p:sp>
    </p:spTree>
    <p:extLst>
      <p:ext uri="{BB962C8B-B14F-4D97-AF65-F5344CB8AC3E}">
        <p14:creationId xmlns:p14="http://schemas.microsoft.com/office/powerpoint/2010/main" val="264238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5B2C20-E76C-4277-931A-E915A1D6661F}"/>
              </a:ext>
            </a:extLst>
          </p:cNvPr>
          <p:cNvSpPr/>
          <p:nvPr/>
        </p:nvSpPr>
        <p:spPr>
          <a:xfrm>
            <a:off x="136608" y="886037"/>
            <a:ext cx="4357417" cy="3897579"/>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2400" dirty="0">
              <a:solidFill>
                <a:prstClr val="white"/>
              </a:solidFill>
              <a:latin typeface="Century Gothic" panose="020F0302020204030204"/>
            </a:endParaRPr>
          </a:p>
        </p:txBody>
      </p:sp>
      <p:sp>
        <p:nvSpPr>
          <p:cNvPr id="7" name="TextBox 6">
            <a:extLst>
              <a:ext uri="{FF2B5EF4-FFF2-40B4-BE49-F238E27FC236}">
                <a16:creationId xmlns:a16="http://schemas.microsoft.com/office/drawing/2014/main" id="{8856232A-C994-4AF5-A89B-5DD82AD43AA0}"/>
              </a:ext>
            </a:extLst>
          </p:cNvPr>
          <p:cNvSpPr txBox="1"/>
          <p:nvPr/>
        </p:nvSpPr>
        <p:spPr>
          <a:xfrm>
            <a:off x="270325" y="1000415"/>
            <a:ext cx="4085480" cy="3584315"/>
          </a:xfrm>
          <a:prstGeom prst="rect">
            <a:avLst/>
          </a:prstGeom>
          <a:noFill/>
        </p:spPr>
        <p:txBody>
          <a:bodyPr wrap="square" rtlCol="0">
            <a:spAutoFit/>
          </a:bodyPr>
          <a:lstStyle/>
          <a:p>
            <a:pPr defTabSz="685783">
              <a:lnSpc>
                <a:spcPts val="2133"/>
              </a:lnSpc>
              <a:spcAft>
                <a:spcPts val="800"/>
              </a:spcAft>
              <a:buClr>
                <a:prstClr val="black"/>
              </a:buClr>
              <a:defRPr/>
            </a:pPr>
            <a:r>
              <a:rPr lang="en-GB" sz="2400" b="1" dirty="0">
                <a:solidFill>
                  <a:prstClr val="black"/>
                </a:solidFill>
              </a:rPr>
              <a:t>REVIEW YOUR</a:t>
            </a:r>
          </a:p>
          <a:p>
            <a:pPr defTabSz="685783">
              <a:lnSpc>
                <a:spcPts val="2133"/>
              </a:lnSpc>
              <a:spcAft>
                <a:spcPts val="1600"/>
              </a:spcAft>
              <a:buClr>
                <a:prstClr val="black"/>
              </a:buClr>
              <a:defRPr/>
            </a:pPr>
            <a:r>
              <a:rPr lang="en-GB" sz="2400" dirty="0">
                <a:solidFill>
                  <a:prstClr val="black"/>
                </a:solidFill>
              </a:rPr>
              <a:t>Currency Exposures</a:t>
            </a:r>
            <a:r>
              <a:rPr lang="en-US" sz="2400" dirty="0">
                <a:solidFill>
                  <a:prstClr val="black"/>
                </a:solidFill>
                <a:cs typeface="Arial" pitchFamily="34" charset="0"/>
              </a:rPr>
              <a:t> </a:t>
            </a:r>
          </a:p>
          <a:p>
            <a:pPr marL="228588" indent="-228588" defTabSz="685783">
              <a:lnSpc>
                <a:spcPts val="2133"/>
              </a:lnSpc>
              <a:spcAft>
                <a:spcPts val="800"/>
              </a:spcAft>
              <a:buClr>
                <a:prstClr val="black"/>
              </a:buClr>
              <a:buFont typeface="Arial" panose="020B0604020202020204" pitchFamily="34" charset="0"/>
              <a:buChar char="•"/>
              <a:defRPr/>
            </a:pPr>
            <a:r>
              <a:rPr lang="en-US" sz="1600" b="1" dirty="0">
                <a:solidFill>
                  <a:prstClr val="black"/>
                </a:solidFill>
                <a:cs typeface="Arial" pitchFamily="34" charset="0"/>
              </a:rPr>
              <a:t>Gain clear visibility </a:t>
            </a:r>
            <a:r>
              <a:rPr lang="en-US" sz="1600" dirty="0">
                <a:solidFill>
                  <a:prstClr val="black"/>
                </a:solidFill>
                <a:cs typeface="Arial" pitchFamily="34" charset="0"/>
              </a:rPr>
              <a:t>of your past/future exposures</a:t>
            </a:r>
          </a:p>
          <a:p>
            <a:pPr marL="228588" indent="-228588" defTabSz="685783">
              <a:lnSpc>
                <a:spcPts val="2133"/>
              </a:lnSpc>
              <a:spcAft>
                <a:spcPts val="800"/>
              </a:spcAft>
              <a:buClr>
                <a:prstClr val="black"/>
              </a:buClr>
              <a:buFont typeface="Arial" panose="020B0604020202020204" pitchFamily="34" charset="0"/>
              <a:buChar char="•"/>
              <a:defRPr/>
            </a:pPr>
            <a:r>
              <a:rPr lang="en-US" sz="1600" b="1" dirty="0">
                <a:solidFill>
                  <a:prstClr val="black"/>
                </a:solidFill>
                <a:cs typeface="Arial" pitchFamily="34" charset="0"/>
              </a:rPr>
              <a:t>Identify currency risk </a:t>
            </a:r>
            <a:r>
              <a:rPr lang="en-US" sz="1600" dirty="0">
                <a:solidFill>
                  <a:prstClr val="black"/>
                </a:solidFill>
                <a:cs typeface="Arial" pitchFamily="34" charset="0"/>
              </a:rPr>
              <a:t>at a glance</a:t>
            </a:r>
          </a:p>
          <a:p>
            <a:pPr marL="228588" indent="-228588" defTabSz="685783">
              <a:lnSpc>
                <a:spcPts val="2133"/>
              </a:lnSpc>
              <a:spcAft>
                <a:spcPts val="800"/>
              </a:spcAft>
              <a:buClr>
                <a:prstClr val="black"/>
              </a:buClr>
              <a:buFont typeface="Arial" panose="020B0604020202020204" pitchFamily="34" charset="0"/>
              <a:buChar char="•"/>
              <a:defRPr/>
            </a:pPr>
            <a:r>
              <a:rPr lang="en-US" sz="1600" b="1" dirty="0">
                <a:solidFill>
                  <a:prstClr val="black"/>
                </a:solidFill>
                <a:cs typeface="Arial" pitchFamily="34" charset="0"/>
              </a:rPr>
              <a:t>Simulate volatility</a:t>
            </a:r>
            <a:r>
              <a:rPr lang="en-US" sz="1600" dirty="0">
                <a:solidFill>
                  <a:prstClr val="black"/>
                </a:solidFill>
                <a:cs typeface="Arial" pitchFamily="34" charset="0"/>
              </a:rPr>
              <a:t> and its impact on your profits</a:t>
            </a:r>
          </a:p>
          <a:p>
            <a:pPr marL="228588" indent="-228588" defTabSz="685783">
              <a:lnSpc>
                <a:spcPts val="2133"/>
              </a:lnSpc>
              <a:spcAft>
                <a:spcPts val="800"/>
              </a:spcAft>
              <a:buClr>
                <a:prstClr val="black"/>
              </a:buClr>
              <a:buFont typeface="Arial" panose="020B0604020202020204" pitchFamily="34" charset="0"/>
              <a:buChar char="•"/>
              <a:defRPr/>
            </a:pPr>
            <a:endParaRPr lang="en-US" sz="1600" dirty="0">
              <a:solidFill>
                <a:prstClr val="black"/>
              </a:solidFill>
              <a:latin typeface="Century Gothic" panose="020F0302020204030204"/>
            </a:endParaRPr>
          </a:p>
          <a:p>
            <a:pPr marL="228588" indent="-228588" defTabSz="685783">
              <a:lnSpc>
                <a:spcPts val="2133"/>
              </a:lnSpc>
              <a:spcAft>
                <a:spcPts val="800"/>
              </a:spcAft>
              <a:buClr>
                <a:prstClr val="black"/>
              </a:buClr>
              <a:buFont typeface="Arial" panose="020B0604020202020204" pitchFamily="34" charset="0"/>
              <a:buChar char="•"/>
              <a:defRPr/>
            </a:pPr>
            <a:endParaRPr lang="en-US" sz="1600" dirty="0">
              <a:solidFill>
                <a:prstClr val="black"/>
              </a:solidFill>
              <a:latin typeface="Century Gothic" panose="020F0302020204030204"/>
            </a:endParaRPr>
          </a:p>
          <a:p>
            <a:pPr marL="228588" indent="-228588" defTabSz="685783">
              <a:lnSpc>
                <a:spcPts val="2133"/>
              </a:lnSpc>
              <a:spcAft>
                <a:spcPts val="800"/>
              </a:spcAft>
              <a:buClr>
                <a:prstClr val="black"/>
              </a:buClr>
              <a:buFont typeface="Arial" panose="020B0604020202020204" pitchFamily="34" charset="0"/>
              <a:buChar char="•"/>
              <a:defRPr/>
            </a:pPr>
            <a:endParaRPr lang="en-US" sz="1600" dirty="0">
              <a:solidFill>
                <a:prstClr val="black"/>
              </a:solidFill>
              <a:latin typeface="Century Gothic" panose="020F0302020204030204"/>
            </a:endParaRPr>
          </a:p>
        </p:txBody>
      </p:sp>
      <p:sp>
        <p:nvSpPr>
          <p:cNvPr id="9" name="Rectangle 8">
            <a:extLst>
              <a:ext uri="{FF2B5EF4-FFF2-40B4-BE49-F238E27FC236}">
                <a16:creationId xmlns:a16="http://schemas.microsoft.com/office/drawing/2014/main" id="{D69913F4-5134-42C2-9257-8531D145A615}"/>
              </a:ext>
            </a:extLst>
          </p:cNvPr>
          <p:cNvSpPr/>
          <p:nvPr/>
        </p:nvSpPr>
        <p:spPr>
          <a:xfrm>
            <a:off x="4708608" y="887967"/>
            <a:ext cx="4357417" cy="389757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2400" dirty="0">
              <a:solidFill>
                <a:prstClr val="white"/>
              </a:solidFill>
              <a:latin typeface="Century Gothic" panose="020F0302020204030204"/>
            </a:endParaRPr>
          </a:p>
        </p:txBody>
      </p:sp>
      <p:sp>
        <p:nvSpPr>
          <p:cNvPr id="10" name="TextBox 9">
            <a:extLst>
              <a:ext uri="{FF2B5EF4-FFF2-40B4-BE49-F238E27FC236}">
                <a16:creationId xmlns:a16="http://schemas.microsoft.com/office/drawing/2014/main" id="{0266F336-434A-4C14-88CB-B7F58697DAA3}"/>
              </a:ext>
            </a:extLst>
          </p:cNvPr>
          <p:cNvSpPr txBox="1"/>
          <p:nvPr/>
        </p:nvSpPr>
        <p:spPr>
          <a:xfrm>
            <a:off x="4849164" y="1011956"/>
            <a:ext cx="4038689" cy="3189335"/>
          </a:xfrm>
          <a:prstGeom prst="rect">
            <a:avLst/>
          </a:prstGeom>
          <a:noFill/>
        </p:spPr>
        <p:txBody>
          <a:bodyPr wrap="square" rtlCol="0">
            <a:spAutoFit/>
          </a:bodyPr>
          <a:lstStyle/>
          <a:p>
            <a:pPr defTabSz="685783">
              <a:lnSpc>
                <a:spcPts val="2133"/>
              </a:lnSpc>
              <a:spcAft>
                <a:spcPts val="800"/>
              </a:spcAft>
              <a:buClr>
                <a:prstClr val="black"/>
              </a:buClr>
              <a:defRPr/>
            </a:pPr>
            <a:r>
              <a:rPr lang="en-US" sz="2400" b="1" dirty="0">
                <a:solidFill>
                  <a:prstClr val="black"/>
                </a:solidFill>
                <a:cs typeface="Arial" pitchFamily="34" charset="0"/>
              </a:rPr>
              <a:t>DEFINE YOUR</a:t>
            </a:r>
          </a:p>
          <a:p>
            <a:pPr defTabSz="685783">
              <a:lnSpc>
                <a:spcPts val="2133"/>
              </a:lnSpc>
              <a:spcAft>
                <a:spcPts val="1600"/>
              </a:spcAft>
              <a:buClr>
                <a:prstClr val="black"/>
              </a:buClr>
              <a:defRPr/>
            </a:pPr>
            <a:r>
              <a:rPr lang="en-US" sz="2400" dirty="0">
                <a:solidFill>
                  <a:prstClr val="black"/>
                </a:solidFill>
                <a:cs typeface="Arial" pitchFamily="34" charset="0"/>
              </a:rPr>
              <a:t>Business Goals</a:t>
            </a:r>
            <a:endParaRPr lang="en-US" sz="2400" b="1" dirty="0">
              <a:solidFill>
                <a:prstClr val="black"/>
              </a:solidFill>
              <a:cs typeface="Arial" pitchFamily="34" charset="0"/>
            </a:endParaRPr>
          </a:p>
          <a:p>
            <a:pPr marL="228588" indent="-228588" defTabSz="685783">
              <a:lnSpc>
                <a:spcPts val="2133"/>
              </a:lnSpc>
              <a:spcAft>
                <a:spcPts val="800"/>
              </a:spcAft>
              <a:buClr>
                <a:prstClr val="black"/>
              </a:buClr>
              <a:buFont typeface="Arial" panose="020B0604020202020204" pitchFamily="34" charset="0"/>
              <a:buChar char="•"/>
              <a:defRPr/>
            </a:pPr>
            <a:r>
              <a:rPr lang="en-US" sz="1600" b="1" dirty="0">
                <a:solidFill>
                  <a:prstClr val="black"/>
                </a:solidFill>
                <a:cs typeface="Arial" pitchFamily="34" charset="0"/>
              </a:rPr>
              <a:t>Protect</a:t>
            </a:r>
            <a:r>
              <a:rPr lang="en-US" sz="1600" dirty="0">
                <a:solidFill>
                  <a:prstClr val="black"/>
                </a:solidFill>
                <a:cs typeface="Arial" pitchFamily="34" charset="0"/>
              </a:rPr>
              <a:t> profits from negative FX moves</a:t>
            </a:r>
          </a:p>
          <a:p>
            <a:pPr marL="228588" indent="-228588" defTabSz="685783">
              <a:lnSpc>
                <a:spcPts val="2133"/>
              </a:lnSpc>
              <a:spcAft>
                <a:spcPts val="800"/>
              </a:spcAft>
              <a:buClr>
                <a:prstClr val="black"/>
              </a:buClr>
              <a:buFont typeface="Arial" panose="020B0604020202020204" pitchFamily="34" charset="0"/>
              <a:buChar char="•"/>
              <a:defRPr/>
            </a:pPr>
            <a:r>
              <a:rPr lang="en-US" sz="1600" b="1" dirty="0">
                <a:solidFill>
                  <a:prstClr val="black"/>
                </a:solidFill>
                <a:cs typeface="Arial" pitchFamily="34" charset="0"/>
              </a:rPr>
              <a:t>Participate</a:t>
            </a:r>
            <a:r>
              <a:rPr lang="en-US" sz="1600" dirty="0">
                <a:solidFill>
                  <a:prstClr val="black"/>
                </a:solidFill>
                <a:cs typeface="Arial" pitchFamily="34" charset="0"/>
              </a:rPr>
              <a:t> in </a:t>
            </a:r>
            <a:r>
              <a:rPr lang="en-US" sz="1600" dirty="0" err="1">
                <a:solidFill>
                  <a:prstClr val="black"/>
                </a:solidFill>
                <a:cs typeface="Arial" pitchFamily="34" charset="0"/>
              </a:rPr>
              <a:t>favourable</a:t>
            </a:r>
            <a:r>
              <a:rPr lang="en-US" sz="1600" dirty="0">
                <a:solidFill>
                  <a:prstClr val="black"/>
                </a:solidFill>
                <a:cs typeface="Arial" pitchFamily="34" charset="0"/>
              </a:rPr>
              <a:t> FX moves</a:t>
            </a:r>
          </a:p>
          <a:p>
            <a:pPr marL="228588" indent="-228588" defTabSz="685783">
              <a:lnSpc>
                <a:spcPts val="2133"/>
              </a:lnSpc>
              <a:spcAft>
                <a:spcPts val="800"/>
              </a:spcAft>
              <a:buClr>
                <a:prstClr val="black"/>
              </a:buClr>
              <a:buFont typeface="Arial" panose="020B0604020202020204" pitchFamily="34" charset="0"/>
              <a:buChar char="•"/>
              <a:defRPr/>
            </a:pPr>
            <a:r>
              <a:rPr lang="en-US" sz="1600" b="1" dirty="0">
                <a:solidFill>
                  <a:prstClr val="black"/>
                </a:solidFill>
                <a:cs typeface="Arial" pitchFamily="34" charset="0"/>
              </a:rPr>
              <a:t>Enhance</a:t>
            </a:r>
            <a:r>
              <a:rPr lang="en-US" sz="1600" dirty="0">
                <a:solidFill>
                  <a:prstClr val="black"/>
                </a:solidFill>
                <a:cs typeface="Arial" pitchFamily="34" charset="0"/>
              </a:rPr>
              <a:t> or outperform current exchange rates</a:t>
            </a:r>
          </a:p>
          <a:p>
            <a:pPr marL="228588" indent="-228588" defTabSz="685783">
              <a:buFont typeface="Arial" panose="020B0604020202020204" pitchFamily="34" charset="0"/>
              <a:buChar char="•"/>
              <a:defRPr/>
            </a:pPr>
            <a:endParaRPr lang="en-GB" sz="1600" dirty="0">
              <a:solidFill>
                <a:prstClr val="black"/>
              </a:solidFill>
              <a:latin typeface="Century Gothic" panose="020F0302020204030204"/>
            </a:endParaRPr>
          </a:p>
          <a:p>
            <a:pPr defTabSz="685783">
              <a:lnSpc>
                <a:spcPts val="2133"/>
              </a:lnSpc>
              <a:spcAft>
                <a:spcPts val="800"/>
              </a:spcAft>
              <a:buClr>
                <a:prstClr val="black"/>
              </a:buClr>
              <a:defRPr/>
            </a:pPr>
            <a:endParaRPr lang="en-US" sz="1600" dirty="0">
              <a:solidFill>
                <a:prstClr val="black"/>
              </a:solidFill>
              <a:latin typeface="Century Gothic" panose="020F0302020204030204"/>
            </a:endParaRPr>
          </a:p>
          <a:p>
            <a:pPr marL="228588" indent="-228588" defTabSz="685783">
              <a:lnSpc>
                <a:spcPts val="2133"/>
              </a:lnSpc>
              <a:spcAft>
                <a:spcPts val="800"/>
              </a:spcAft>
              <a:buClr>
                <a:prstClr val="black"/>
              </a:buClr>
              <a:buFont typeface="Arial" panose="020B0604020202020204" pitchFamily="34" charset="0"/>
              <a:buChar char="•"/>
              <a:defRPr/>
            </a:pPr>
            <a:endParaRPr lang="en-US" sz="1600" dirty="0">
              <a:solidFill>
                <a:prstClr val="black"/>
              </a:solidFill>
              <a:latin typeface="Century Gothic" panose="020F0302020204030204"/>
            </a:endParaRPr>
          </a:p>
        </p:txBody>
      </p:sp>
      <p:sp>
        <p:nvSpPr>
          <p:cNvPr id="11" name="Rectangle 10">
            <a:extLst>
              <a:ext uri="{FF2B5EF4-FFF2-40B4-BE49-F238E27FC236}">
                <a16:creationId xmlns:a16="http://schemas.microsoft.com/office/drawing/2014/main" id="{82387182-F646-4204-AA9A-1DAAC54C88DF}"/>
              </a:ext>
            </a:extLst>
          </p:cNvPr>
          <p:cNvSpPr/>
          <p:nvPr/>
        </p:nvSpPr>
        <p:spPr>
          <a:xfrm>
            <a:off x="8656321" y="6423296"/>
            <a:ext cx="3425659" cy="215444"/>
          </a:xfrm>
          <a:prstGeom prst="rect">
            <a:avLst/>
          </a:prstGeom>
        </p:spPr>
        <p:txBody>
          <a:bodyPr wrap="square">
            <a:spAutoFit/>
          </a:bodyPr>
          <a:lstStyle/>
          <a:p>
            <a:pPr algn="r" defTabSz="685783">
              <a:defRPr/>
            </a:pPr>
            <a:r>
              <a:rPr lang="en-GB" sz="800" dirty="0">
                <a:solidFill>
                  <a:prstClr val="black"/>
                </a:solidFill>
                <a:latin typeface="Century Gothic" panose="020F0302020204030204"/>
              </a:rPr>
              <a:t>© 2017 Western Union Holdings, Inc.  Confidential. </a:t>
            </a:r>
            <a:endParaRPr lang="en-US" sz="800" dirty="0">
              <a:solidFill>
                <a:prstClr val="black"/>
              </a:solidFill>
              <a:latin typeface="Century Gothic" panose="020F0302020204030204"/>
            </a:endParaRPr>
          </a:p>
        </p:txBody>
      </p:sp>
      <p:pic>
        <p:nvPicPr>
          <p:cNvPr id="12" name="Picture 11" descr="Laptop_1.png">
            <a:extLst>
              <a:ext uri="{FF2B5EF4-FFF2-40B4-BE49-F238E27FC236}">
                <a16:creationId xmlns:a16="http://schemas.microsoft.com/office/drawing/2014/main" id="{558899D4-873A-4BE4-92DB-3B6D24D2AA9B}"/>
              </a:ext>
            </a:extLst>
          </p:cNvPr>
          <p:cNvPicPr>
            <a:picLocks noChangeAspect="1"/>
          </p:cNvPicPr>
          <p:nvPr/>
        </p:nvPicPr>
        <p:blipFill>
          <a:blip r:embed="rId3"/>
          <a:stretch>
            <a:fillRect/>
          </a:stretch>
        </p:blipFill>
        <p:spPr>
          <a:xfrm>
            <a:off x="5861044" y="3662572"/>
            <a:ext cx="2014928" cy="1375014"/>
          </a:xfrm>
          <a:prstGeom prst="rect">
            <a:avLst/>
          </a:prstGeom>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id="{2455C34E-D7D0-416C-8787-B807BDF13BDC}"/>
              </a:ext>
            </a:extLst>
          </p:cNvPr>
          <p:cNvSpPr/>
          <p:nvPr/>
        </p:nvSpPr>
        <p:spPr>
          <a:xfrm>
            <a:off x="8043854" y="757647"/>
            <a:ext cx="984297" cy="946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2400">
              <a:solidFill>
                <a:prstClr val="white"/>
              </a:solidFill>
              <a:latin typeface="Century Gothic" panose="020F0302020204030204"/>
            </a:endParaRPr>
          </a:p>
        </p:txBody>
      </p:sp>
      <p:grpSp>
        <p:nvGrpSpPr>
          <p:cNvPr id="14" name="Group 13">
            <a:extLst>
              <a:ext uri="{FF2B5EF4-FFF2-40B4-BE49-F238E27FC236}">
                <a16:creationId xmlns:a16="http://schemas.microsoft.com/office/drawing/2014/main" id="{51210BCB-4782-4F16-A982-5D6842CC4CB7}"/>
              </a:ext>
            </a:extLst>
          </p:cNvPr>
          <p:cNvGrpSpPr/>
          <p:nvPr/>
        </p:nvGrpSpPr>
        <p:grpSpPr>
          <a:xfrm>
            <a:off x="3467441" y="743964"/>
            <a:ext cx="984297" cy="959792"/>
            <a:chOff x="3918217" y="1129891"/>
            <a:chExt cx="738223" cy="719844"/>
          </a:xfrm>
        </p:grpSpPr>
        <p:sp>
          <p:nvSpPr>
            <p:cNvPr id="15" name="Oval 14">
              <a:extLst>
                <a:ext uri="{FF2B5EF4-FFF2-40B4-BE49-F238E27FC236}">
                  <a16:creationId xmlns:a16="http://schemas.microsoft.com/office/drawing/2014/main" id="{7B8CF4C2-CFFB-4BF5-9EFD-B52E00C1DA4A}"/>
                </a:ext>
              </a:extLst>
            </p:cNvPr>
            <p:cNvSpPr/>
            <p:nvPr/>
          </p:nvSpPr>
          <p:spPr>
            <a:xfrm>
              <a:off x="3918217" y="1140154"/>
              <a:ext cx="738223" cy="7095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2400">
                <a:solidFill>
                  <a:prstClr val="white"/>
                </a:solidFill>
                <a:latin typeface="Century Gothic" panose="020F0302020204030204"/>
              </a:endParaRPr>
            </a:p>
          </p:txBody>
        </p:sp>
        <p:sp>
          <p:nvSpPr>
            <p:cNvPr id="16" name="Oval 15">
              <a:extLst>
                <a:ext uri="{FF2B5EF4-FFF2-40B4-BE49-F238E27FC236}">
                  <a16:creationId xmlns:a16="http://schemas.microsoft.com/office/drawing/2014/main" id="{57508B79-F366-4E0A-AC6B-8EABD681CB17}"/>
                </a:ext>
              </a:extLst>
            </p:cNvPr>
            <p:cNvSpPr/>
            <p:nvPr/>
          </p:nvSpPr>
          <p:spPr>
            <a:xfrm>
              <a:off x="3923098" y="1129891"/>
              <a:ext cx="733288" cy="709581"/>
            </a:xfrm>
            <a:prstGeom prst="ellipse">
              <a:avLst/>
            </a:prstGeom>
            <a:noFill/>
            <a:ln>
              <a:solidFill>
                <a:srgbClr val="6365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3200" b="1" dirty="0">
                  <a:solidFill>
                    <a:prstClr val="black"/>
                  </a:solidFill>
                  <a:latin typeface="Arial Black" panose="020B0A04020102020204" pitchFamily="34" charset="0"/>
                </a:rPr>
                <a:t>1</a:t>
              </a:r>
            </a:p>
          </p:txBody>
        </p:sp>
      </p:grpSp>
      <p:sp>
        <p:nvSpPr>
          <p:cNvPr id="17" name="Oval 16">
            <a:extLst>
              <a:ext uri="{FF2B5EF4-FFF2-40B4-BE49-F238E27FC236}">
                <a16:creationId xmlns:a16="http://schemas.microsoft.com/office/drawing/2014/main" id="{71DD4C70-7250-4BDD-ADF8-AF24CA87EF8E}"/>
              </a:ext>
            </a:extLst>
          </p:cNvPr>
          <p:cNvSpPr/>
          <p:nvPr/>
        </p:nvSpPr>
        <p:spPr>
          <a:xfrm>
            <a:off x="8043853" y="757647"/>
            <a:ext cx="977717" cy="946108"/>
          </a:xfrm>
          <a:prstGeom prst="ellipse">
            <a:avLst/>
          </a:prstGeom>
          <a:noFill/>
          <a:ln>
            <a:solidFill>
              <a:srgbClr val="6365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3200" b="1" dirty="0">
                <a:solidFill>
                  <a:prstClr val="black"/>
                </a:solidFill>
                <a:latin typeface="Arial Black" panose="020B0A04020102020204" pitchFamily="34" charset="0"/>
              </a:rPr>
              <a:t>2</a:t>
            </a:r>
          </a:p>
        </p:txBody>
      </p:sp>
      <p:pic>
        <p:nvPicPr>
          <p:cNvPr id="18" name="Picture 17" descr="Laptop_1.png">
            <a:extLst>
              <a:ext uri="{FF2B5EF4-FFF2-40B4-BE49-F238E27FC236}">
                <a16:creationId xmlns:a16="http://schemas.microsoft.com/office/drawing/2014/main" id="{C2895121-F1B4-4CB4-8E8A-D2A4212E5394}"/>
              </a:ext>
            </a:extLst>
          </p:cNvPr>
          <p:cNvPicPr>
            <a:picLocks noChangeAspect="1"/>
          </p:cNvPicPr>
          <p:nvPr/>
        </p:nvPicPr>
        <p:blipFill>
          <a:blip r:embed="rId4"/>
          <a:stretch>
            <a:fillRect/>
          </a:stretch>
        </p:blipFill>
        <p:spPr>
          <a:xfrm>
            <a:off x="1152640" y="3633332"/>
            <a:ext cx="2014928" cy="1375014"/>
          </a:xfrm>
          <a:prstGeom prst="rect">
            <a:avLst/>
          </a:prstGeom>
          <a:effectLst>
            <a:outerShdw blurRad="50800" dist="38100" dir="2700000" algn="tl" rotWithShape="0">
              <a:prstClr val="black">
                <a:alpha val="40000"/>
              </a:prstClr>
            </a:outerShdw>
          </a:effectLst>
        </p:spPr>
      </p:pic>
      <p:sp>
        <p:nvSpPr>
          <p:cNvPr id="20" name="Text Placeholder 3">
            <a:extLst>
              <a:ext uri="{FF2B5EF4-FFF2-40B4-BE49-F238E27FC236}">
                <a16:creationId xmlns:a16="http://schemas.microsoft.com/office/drawing/2014/main" id="{CD6B8087-81FE-490A-9367-DB3492F2ED43}"/>
              </a:ext>
            </a:extLst>
          </p:cNvPr>
          <p:cNvSpPr>
            <a:spLocks noGrp="1"/>
          </p:cNvSpPr>
          <p:nvPr>
            <p:ph type="body" sz="quarter" idx="10"/>
          </p:nvPr>
        </p:nvSpPr>
        <p:spPr>
          <a:xfrm>
            <a:off x="164090" y="172947"/>
            <a:ext cx="6605541" cy="501646"/>
          </a:xfrm>
        </p:spPr>
        <p:txBody>
          <a:bodyPr anchor="ctr">
            <a:noAutofit/>
          </a:bodyPr>
          <a:lstStyle/>
          <a:p>
            <a:pPr marL="0" lvl="2" indent="0" defTabSz="914378">
              <a:lnSpc>
                <a:spcPct val="100000"/>
              </a:lnSpc>
              <a:spcBef>
                <a:spcPts val="0"/>
              </a:spcBef>
              <a:buNone/>
              <a:defRPr/>
            </a:pPr>
            <a:r>
              <a:rPr lang="en-US" sz="2250" b="1" dirty="0">
                <a:cs typeface="Arial" panose="020B0604020202020204" pitchFamily="34" charset="0"/>
              </a:rPr>
              <a:t>How can you prepare?</a:t>
            </a:r>
          </a:p>
          <a:p>
            <a:pPr marL="0" lvl="2" indent="0" defTabSz="914378">
              <a:lnSpc>
                <a:spcPct val="100000"/>
              </a:lnSpc>
              <a:spcBef>
                <a:spcPts val="0"/>
              </a:spcBef>
              <a:buNone/>
              <a:defRPr/>
            </a:pPr>
            <a:r>
              <a:rPr lang="en-US" b="1" dirty="0">
                <a:cs typeface="Arial" panose="020B0604020202020204" pitchFamily="34" charset="0"/>
              </a:rPr>
              <a:t>FX hedging solutions </a:t>
            </a:r>
          </a:p>
        </p:txBody>
      </p:sp>
      <p:sp>
        <p:nvSpPr>
          <p:cNvPr id="19" name="Text Placeholder 4">
            <a:extLst>
              <a:ext uri="{FF2B5EF4-FFF2-40B4-BE49-F238E27FC236}">
                <a16:creationId xmlns:a16="http://schemas.microsoft.com/office/drawing/2014/main" id="{CE082B97-8D0D-4F78-A148-5784B8AF04E7}"/>
              </a:ext>
            </a:extLst>
          </p:cNvPr>
          <p:cNvSpPr txBox="1">
            <a:spLocks/>
          </p:cNvSpPr>
          <p:nvPr/>
        </p:nvSpPr>
        <p:spPr>
          <a:xfrm>
            <a:off x="0" y="4883013"/>
            <a:ext cx="4282623" cy="284558"/>
          </a:xfrm>
          <a:prstGeom prst="rect">
            <a:avLst/>
          </a:prstGeom>
        </p:spPr>
        <p:txBody>
          <a:bodyPr vert="horz" lIns="68580" tIns="34290" rIns="68580" bIns="3429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Content not authorised for further distribution without prior written permission.</a:t>
            </a:r>
          </a:p>
        </p:txBody>
      </p:sp>
    </p:spTree>
    <p:extLst>
      <p:ext uri="{BB962C8B-B14F-4D97-AF65-F5344CB8AC3E}">
        <p14:creationId xmlns:p14="http://schemas.microsoft.com/office/powerpoint/2010/main" val="415342146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33278</TotalTime>
  <Words>1696</Words>
  <Application>Microsoft Office PowerPoint</Application>
  <PresentationFormat>On-screen Show (16:9)</PresentationFormat>
  <Paragraphs>272</Paragraphs>
  <Slides>12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Arial Narrow</vt:lpstr>
      <vt:lpstr>Calibri</vt:lpstr>
      <vt:lpstr>Century Gothic</vt:lpstr>
      <vt:lpstr>Courier New</vt:lpstr>
      <vt:lpstr>1_Custom Design</vt:lpstr>
      <vt:lpstr>1_Office Theme</vt:lpstr>
      <vt:lpstr>PowerPoint Presentation</vt:lpstr>
      <vt:lpstr>A trusted partner</vt:lpstr>
      <vt:lpstr>Industry landscape</vt:lpstr>
      <vt:lpstr>What’s driving FX markets?</vt:lpstr>
      <vt:lpstr>Historical FX price action</vt:lpstr>
      <vt:lpstr>Brexit – “no deal”</vt:lpstr>
      <vt:lpstr>Currency analysis</vt:lpstr>
      <vt:lpstr>Currency analysis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Semenaite-Skutule</dc:creator>
  <cp:lastModifiedBy>George Vessey</cp:lastModifiedBy>
  <cp:revision>593</cp:revision>
  <cp:lastPrinted>2018-12-19T09:35:38Z</cp:lastPrinted>
  <dcterms:created xsi:type="dcterms:W3CDTF">2018-10-29T12:19:06Z</dcterms:created>
  <dcterms:modified xsi:type="dcterms:W3CDTF">2019-06-25T14:13:15Z</dcterms:modified>
</cp:coreProperties>
</file>